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3E822B-14D7-44A3-B7DE-DF39BD7B5D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Climatiq_TBLWorkbook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A70FFD-C414-4A37-BD3F-A19DC5892B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8/7/2023 12:17:11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ities by Country" id="2" name="slide2">
            <a:extLst>
              <a:ext uri="{FF2B5EF4-FFF2-40B4-BE49-F238E27FC236}">
                <a16:creationId xmlns:a16="http://schemas.microsoft.com/office/drawing/2014/main" id="{B02C0D03-F14E-4E74-8FF2-3C22D797B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3" y="0"/>
            <a:ext cx="886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ources" id="3" name="slide3">
            <a:extLst>
              <a:ext uri="{FF2B5EF4-FFF2-40B4-BE49-F238E27FC236}">
                <a16:creationId xmlns:a16="http://schemas.microsoft.com/office/drawing/2014/main" id="{98E06B6F-9BC6-4111-891F-34FEBFEE5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9" y="0"/>
            <a:ext cx="10100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Cycle Assesment" id="4" name="slide4">
            <a:extLst>
              <a:ext uri="{FF2B5EF4-FFF2-40B4-BE49-F238E27FC236}">
                <a16:creationId xmlns:a16="http://schemas.microsoft.com/office/drawing/2014/main" id="{D1728DC5-7720-48BB-AFAB-CE26962D4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4" y="0"/>
            <a:ext cx="105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5" name="slide5">
            <a:extLst>
              <a:ext uri="{FF2B5EF4-FFF2-40B4-BE49-F238E27FC236}">
                <a16:creationId xmlns:a16="http://schemas.microsoft.com/office/drawing/2014/main" id="{F38FC505-ED27-427F-B0A9-79F4A56067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1" y="0"/>
            <a:ext cx="10283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utants" id="6" name="slide6">
            <a:extLst>
              <a:ext uri="{FF2B5EF4-FFF2-40B4-BE49-F238E27FC236}">
                <a16:creationId xmlns:a16="http://schemas.microsoft.com/office/drawing/2014/main" id="{3C73DD83-E9C0-4D24-B072-41ED22F07F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63E32EDD-E8A9-4CB7-9DF6-CDA1A64537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2023-08-07T16:17:13Z</dcterms:created>
  <dcterms:modified xsi:type="dcterms:W3CDTF">2023-08-07T16:17:13Z</dcterms:modified>
</cp:coreProperties>
</file>