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86" r:id="rId1"/>
  </p:sldMasterIdLst>
  <p:notesMasterIdLst>
    <p:notesMasterId r:id="rId16"/>
  </p:notesMasterIdLst>
  <p:handoutMasterIdLst>
    <p:handoutMasterId r:id="rId17"/>
  </p:handoutMasterIdLst>
  <p:sldIdLst>
    <p:sldId id="3635" r:id="rId2"/>
    <p:sldId id="256" r:id="rId3"/>
    <p:sldId id="3636" r:id="rId4"/>
    <p:sldId id="509" r:id="rId5"/>
    <p:sldId id="3648" r:id="rId6"/>
    <p:sldId id="3660" r:id="rId7"/>
    <p:sldId id="528" r:id="rId8"/>
    <p:sldId id="3666" r:id="rId9"/>
    <p:sldId id="3667" r:id="rId10"/>
    <p:sldId id="3664" r:id="rId11"/>
    <p:sldId id="3668" r:id="rId12"/>
    <p:sldId id="3669" r:id="rId13"/>
    <p:sldId id="3665" r:id="rId14"/>
    <p:sldId id="36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66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6" autoAdjust="0"/>
    <p:restoredTop sz="74725" autoAdjust="0"/>
  </p:normalViewPr>
  <p:slideViewPr>
    <p:cSldViewPr snapToGrid="0">
      <p:cViewPr varScale="1">
        <p:scale>
          <a:sx n="71" d="100"/>
          <a:sy n="71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29697-4A6D-AC4B-B035-E737BE26C24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6E8A-67CA-C341-8374-503D670F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95838-E26F-BF4F-AF40-5695E293B9B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75D1-61FB-3243-8074-59CD8093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deck is a template for What The Hack lectures.</a:t>
            </a:r>
          </a:p>
          <a:p>
            <a:endParaRPr lang="en-US" dirty="0"/>
          </a:p>
          <a:p>
            <a:r>
              <a:rPr lang="en-US" dirty="0"/>
              <a:t>It is recommended that Coaches deliver mini-lectures ahead of each Challenge that set context for the challenge and introduce &amp; explain any key technologies.</a:t>
            </a:r>
          </a:p>
          <a:p>
            <a:endParaRPr lang="en-US" dirty="0"/>
          </a:p>
          <a:p>
            <a:r>
              <a:rPr lang="en-US" dirty="0"/>
              <a:t>At a minimum, it is handy to have a slide with the key goals of each challenge to display on the screen when running the hack in-person.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06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184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for a lecture slide with bullets (if you need them).</a:t>
            </a:r>
          </a:p>
          <a:p>
            <a:endParaRPr lang="en-US" dirty="0"/>
          </a:p>
          <a:p>
            <a:r>
              <a:rPr lang="en-US" dirty="0"/>
              <a:t>Try to NOT use bullet lists in your presentation.  </a:t>
            </a:r>
          </a:p>
          <a:p>
            <a:r>
              <a:rPr lang="en-US" dirty="0"/>
              <a:t>Diagrams, puppy pictures, </a:t>
            </a:r>
            <a:r>
              <a:rPr lang="en-US" dirty="0" err="1"/>
              <a:t>etc</a:t>
            </a:r>
            <a:r>
              <a:rPr lang="en-US" dirty="0"/>
              <a:t> are always better.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19410-49C3-46C5-A633-999FD8C441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079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challenge, list out the key high-level goals.</a:t>
            </a:r>
          </a:p>
          <a:p>
            <a:r>
              <a:rPr lang="en-US" dirty="0"/>
              <a:t>If there are important specifications, list them here, or remind students to “read the student guide!”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794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students for attending and share the link to the What The Hack website with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72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Coaches/Presenters for THIS hack/lecture event should be listed on this slide.</a:t>
            </a:r>
          </a:p>
          <a:p>
            <a:endParaRPr lang="en-US" dirty="0"/>
          </a:p>
          <a:p>
            <a:r>
              <a:rPr lang="en-US" dirty="0"/>
              <a:t>Original contributors to the hack content &amp; these slides include:</a:t>
            </a:r>
          </a:p>
          <a:p>
            <a:endParaRPr lang="en-US" dirty="0"/>
          </a:p>
          <a:p>
            <a:r>
              <a:rPr lang="en-US" dirty="0"/>
              <a:t>Please list original contributors to this hack here in the speaker notes and give them credit when delivering this content.</a:t>
            </a:r>
          </a:p>
          <a:p>
            <a:endParaRPr lang="en-US" dirty="0"/>
          </a:p>
          <a:p>
            <a:r>
              <a:rPr lang="en-US" dirty="0"/>
              <a:t>&lt;Original Author 1&gt;</a:t>
            </a:r>
          </a:p>
          <a:p>
            <a:r>
              <a:rPr lang="en-US" dirty="0"/>
              <a:t>&lt;Original Author 2&gt;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&lt;Original Author 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8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this slide and add the pre-</a:t>
            </a:r>
            <a:r>
              <a:rPr lang="en-US" dirty="0" err="1"/>
              <a:t>reqs</a:t>
            </a:r>
            <a:r>
              <a:rPr lang="en-US" dirty="0"/>
              <a:t> specific to your hack here.</a:t>
            </a:r>
          </a:p>
          <a:p>
            <a:endParaRPr lang="en-US" dirty="0"/>
          </a:p>
          <a:p>
            <a:r>
              <a:rPr lang="en-US" dirty="0"/>
              <a:t>Each challenge slide should list the key goals for the challenge.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40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40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for a lecture slide with bullets (if you need them).</a:t>
            </a:r>
          </a:p>
          <a:p>
            <a:endParaRPr lang="en-US" dirty="0"/>
          </a:p>
          <a:p>
            <a:r>
              <a:rPr lang="en-US" dirty="0"/>
              <a:t>Try to NOT use bullet lists in your presentation.  </a:t>
            </a:r>
          </a:p>
          <a:p>
            <a:r>
              <a:rPr lang="en-US" dirty="0"/>
              <a:t>Diagrams, puppy pictures, </a:t>
            </a:r>
            <a:r>
              <a:rPr lang="en-US" dirty="0" err="1"/>
              <a:t>etc</a:t>
            </a:r>
            <a:r>
              <a:rPr lang="en-US" dirty="0"/>
              <a:t> are always better.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19410-49C3-46C5-A633-999FD8C441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804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challenge, list out the key high-level goals.</a:t>
            </a:r>
          </a:p>
          <a:p>
            <a:r>
              <a:rPr lang="en-US" dirty="0"/>
              <a:t>If there are important specifications, list them here, or remind students to “read the student guide!”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96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61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for a lecture slide with bullets (if you need them).</a:t>
            </a:r>
          </a:p>
          <a:p>
            <a:endParaRPr lang="en-US" dirty="0"/>
          </a:p>
          <a:p>
            <a:r>
              <a:rPr lang="en-US" dirty="0"/>
              <a:t>Try to NOT use bullet lists in your presentation.  </a:t>
            </a:r>
          </a:p>
          <a:p>
            <a:r>
              <a:rPr lang="en-US" dirty="0"/>
              <a:t>Diagrams, puppy pictures, </a:t>
            </a:r>
            <a:r>
              <a:rPr lang="en-US" dirty="0" err="1"/>
              <a:t>etc</a:t>
            </a:r>
            <a:r>
              <a:rPr lang="en-US" dirty="0"/>
              <a:t> are always better.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19410-49C3-46C5-A633-999FD8C441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71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challenge, list out the key high-level goals.</a:t>
            </a:r>
          </a:p>
          <a:p>
            <a:r>
              <a:rPr lang="en-US" dirty="0"/>
              <a:t>If there are important specifications, list them here, or remind students to “read the student guide!”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38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F129-10C1-45D2-9366-5F6200A7B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EC74-E711-408B-8EE8-74ADEEE7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DD10-7612-4933-A9DE-52C8DEC0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C126-9EBB-4868-91BE-B4CC2CE0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CA16-E167-4853-A100-2E054D3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C6AB-916B-4872-ADB7-2EE38C03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C95F2-65D3-4728-A9BF-4B1226F6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B28D-3717-4CDB-824A-2D4D631E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84CE-DE7C-4C34-94E8-80A16A04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DD1E-28CE-4E10-98D6-866418D6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C8D2E-4302-4738-9896-99B8BAAA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44906-2E6D-437C-9444-A2C863F26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BB1D-C8B2-4D25-B618-8154E203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7F07-A62B-4DE6-BB1C-6682F2F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25B9-9321-461D-858A-E0425B4C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050414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3630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5776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55EED6E1-9768-7EAB-7FA4-99FE99AC63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" t="223" b="840"/>
          <a:stretch/>
        </p:blipFill>
        <p:spPr>
          <a:xfrm>
            <a:off x="0" y="-15554"/>
            <a:ext cx="12324488" cy="6889108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9939F6EF-BF6E-8DFA-F4C8-335C17742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795" b="2885"/>
          <a:stretch/>
        </p:blipFill>
        <p:spPr>
          <a:xfrm>
            <a:off x="0" y="-15554"/>
            <a:ext cx="12192000" cy="6468504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B9B14AA4-45F6-0870-6DCC-1C030977E7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488" y="15554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6CB1B4-3C0C-3E4E-94F1-AC47228A69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8520" y="2703532"/>
            <a:ext cx="10406958" cy="923330"/>
          </a:xfrm>
        </p:spPr>
        <p:txBody>
          <a:bodyPr wrap="square" tIns="0" bIns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FF97-F472-4E44-AA8E-88A74929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-1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ernina Sans Offc" panose="02000000000000000000" pitchFamily="2" charset="77"/>
              </a:defRPr>
            </a:lvl1pPr>
          </a:lstStyle>
          <a:p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830F320-FB25-5A0B-A514-6AF718D41D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520" y="4018753"/>
            <a:ext cx="6616793" cy="566928"/>
          </a:xfrm>
          <a:prstGeom prst="rect">
            <a:avLst/>
          </a:prstGeom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180000">
            <a:spAutoFit/>
          </a:bodyPr>
          <a:lstStyle>
            <a:lvl1pPr marL="0" indent="0" algn="l"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Bernina Sans Offc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>
                <a:latin typeface="+mn-lt"/>
              </a:rPr>
              <a:t>Lorem ipsum dolor sit </a:t>
            </a:r>
            <a:r>
              <a:rPr lang="en-US" err="1">
                <a:latin typeface="+mn-lt"/>
              </a:rPr>
              <a:t>amet</a:t>
            </a:r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6D70604-2298-F29B-1BFD-7D0582FD7D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1640" y="373942"/>
            <a:ext cx="2268000" cy="396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AE261D4-1C25-9B1B-8326-5B0F8EBA718F}"/>
              </a:ext>
            </a:extLst>
          </p:cNvPr>
          <p:cNvSpPr/>
          <p:nvPr userDrawn="1"/>
        </p:nvSpPr>
        <p:spPr>
          <a:xfrm>
            <a:off x="458763" y="3777088"/>
            <a:ext cx="1090868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35545" sx="104000" sy="104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kern="1200" cap="none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rnina Sans Offc" panose="02000000000000000000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86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4F0-360B-4EB9-96E3-81C44E0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0711-1DC8-49A6-B5F5-4132DFE3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45B8-FCD4-4220-8D4A-7939D7A6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00D7-3212-49A0-A793-E3173C0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8383-8F48-4AB8-8F64-6C8A9645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AD11-B0DD-4350-A7FF-FA0E289A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1ABD6-1D73-47E2-B772-7F319368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C594-A3F7-4D23-83DE-AE64DDA2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A030-C3D4-4735-9CB8-B0CF2F46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6CA0-B0BA-4664-AFF4-BA477CE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55AA-2584-49CC-8731-18F9529E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4E24-6900-4B12-AE9F-BAF7C04F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333AF-3834-44E0-857A-88952F4C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E49D-90CB-429A-94C5-9F664633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9976-3079-4A2A-A63D-4D6F7266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0AF1-1FF7-4244-B217-04948F8B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9FB0-7BBC-4674-A33E-F57AE3B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B338-ACE3-408C-A4D9-900630EF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5FC5E-1D5A-465E-A3E7-F51513948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53D6A-8E22-4D11-9680-4ED41E1A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E57FD-567A-4F00-951B-D2FE21DDA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4F9FB-FEA8-4992-91A7-86B119B0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0DDA7-003B-4F23-BFA6-C632A21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E93B5-9355-4780-AA12-0AC93BA4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1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71DD-897F-4595-8ABF-7ADA9F19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3FE4-1752-44EE-BD77-3D399C8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D8003-9A3F-4009-8153-703D2E38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59797-25D3-4937-B847-BF0F973F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80CA4-6690-47B9-A8ED-82E6271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8E329-C054-48E6-A44C-045F929E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2ED5C-A023-4B9E-B8E6-05823651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072E-F6C4-4F7D-9CD3-E86C519B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D64D-591E-4180-AD8B-65A8D3AE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D514-6A2B-4F07-8972-4243C2F2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CF6E-CCB7-421B-BA84-B00A8914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AF3D-9685-414C-831D-30D7077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BF557-0159-4A97-9E87-D8D0F862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F801-6C81-4D6B-B7B2-97230A49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AB416-3074-4995-B313-66AF64E94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E19C-018D-48CD-8969-938017319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2BF68-344B-4350-B9BF-39BAF19D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E74C-D45A-4301-9476-E1F94A34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C367C-8F2C-49C7-A3EC-CD1CD388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5086B-D464-4697-8972-FD220008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012D-3850-4124-A0F1-3BB8DFEC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0965-0CA1-4E29-BBFE-630FA6779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49D2-CC62-47A6-8FD4-1840AC422660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A5A0D-5A09-4B3C-B11F-973954574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D91D-D5DC-400D-BFDF-CECA769DA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4017" r:id="rId12"/>
    <p:sldLayoutId id="2147484018" r:id="rId13"/>
    <p:sldLayoutId id="2147484019" r:id="rId14"/>
    <p:sldLayoutId id="214748402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t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azuretools.vscode-bicep" TargetMode="External"/><Relationship Id="rId3" Type="http://schemas.openxmlformats.org/officeDocument/2006/relationships/hyperlink" Target="https://docs.microsoft.com/en-us/windows/wsl/install-win10" TargetMode="External"/><Relationship Id="rId7" Type="http://schemas.openxmlformats.org/officeDocument/2006/relationships/hyperlink" Target="https://marketplace.visualstudio.com/items?itemName=msazurermtools.azurerm-vscode-too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microsoft.com/en-us/powershell/azure/install-az-ps?view=azps-6.4.0" TargetMode="External"/><Relationship Id="rId4" Type="http://schemas.openxmlformats.org/officeDocument/2006/relationships/hyperlink" Target="https://docs.microsoft.com/en-us/cli/azure/install-azure-cli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2161" y="2967576"/>
            <a:ext cx="10407677" cy="1161921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&lt;Insert Hack Name Here&gt;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AA56A81-301A-4BE1-AB67-85FD312975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9054" y="322729"/>
            <a:ext cx="8586780" cy="22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289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#2</a:t>
            </a:r>
            <a:b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Challenge #2 Title here&gt;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0985" y="1890296"/>
            <a:ext cx="11374096" cy="45565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#1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Challenge goal details/specifications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Takes inputs: 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unique storage account name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Returns output: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storage account ID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#2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#3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626920-EFD5-05E1-4B50-98C1F77DE5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73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X Topic Header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Sub-Topic Title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0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9A8-D248-48A9-80E4-41218D5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1499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Segoe UI 54pt</a:t>
            </a:r>
            <a:br>
              <a:rPr lang="en-US" sz="5400" dirty="0">
                <a:solidFill>
                  <a:srgbClr val="002060"/>
                </a:solidFill>
                <a:latin typeface="Impact" panose="020B0806030902050204" pitchFamily="34" charset="0"/>
              </a:rPr>
            </a:br>
            <a:r>
              <a:rPr lang="en-US" sz="3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Subtitle Segoe UI 32pt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F992-46E2-4A48-9C03-B9E15BA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477"/>
            <a:ext cx="10515600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Segoe UI font for content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"Lorem ipsum dolor sit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sed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labore et dolore magna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ad minim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veniam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nostrud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exercitation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ullamco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nisi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aliquip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commodo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consequat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irure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reprehenderit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voluptate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cillum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fugiat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nulla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pariatur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Excepteur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occaecat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cupidatat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proident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sunt in culpa qui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officia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deserunt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mollit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."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21AE78C-0E7C-3F0C-145E-F3B8BCAF5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8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#X</a:t>
            </a:r>
            <a:b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Challenge #X Title here&gt;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0985" y="1890296"/>
            <a:ext cx="11374096" cy="45565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#1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Challenge goal details/specifications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Takes inputs: 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unique storage account name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Returns output: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storage account ID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#2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#3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626920-EFD5-05E1-4B50-98C1F77DE5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559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2161" y="2967576"/>
            <a:ext cx="10407677" cy="2139175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 You for Attending!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en-US" dirty="0">
                <a:solidFill>
                  <a:srgbClr val="FFC00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https://aka.ms/wth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AA56A81-301A-4BE1-AB67-85FD312975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9054" y="322729"/>
            <a:ext cx="8586780" cy="22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996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7EC9-79E3-0F63-98A5-871C1C027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Dynatrace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33566-0641-9DA1-CA13-EE6BB1800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20" y="4018753"/>
            <a:ext cx="6616793" cy="896312"/>
          </a:xfrm>
        </p:spPr>
        <p:txBody>
          <a:bodyPr/>
          <a:lstStyle/>
          <a:p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Modernize and Monitor Applications with Dynatrace on Azure</a:t>
            </a:r>
            <a:endParaRPr lang="en-US" dirty="0"/>
          </a:p>
        </p:txBody>
      </p:sp>
      <p:pic>
        <p:nvPicPr>
          <p:cNvPr id="4" name="Google Shape;516;p4" descr="Text&#10;&#10;Description automatically generated">
            <a:extLst>
              <a:ext uri="{FF2B5EF4-FFF2-40B4-BE49-F238E27FC236}">
                <a16:creationId xmlns:a16="http://schemas.microsoft.com/office/drawing/2014/main" id="{C8A79376-B097-9D08-EB84-7B4CD92596E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1125" b="23748"/>
          <a:stretch/>
        </p:blipFill>
        <p:spPr>
          <a:xfrm>
            <a:off x="1214987" y="150201"/>
            <a:ext cx="8586780" cy="2227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31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ign in the dark&#10;&#10;Description automatically generated">
            <a:extLst>
              <a:ext uri="{FF2B5EF4-FFF2-40B4-BE49-F238E27FC236}">
                <a16:creationId xmlns:a16="http://schemas.microsoft.com/office/drawing/2014/main" id="{BE6589E2-4BBA-2F44-91F9-E56FD50BED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037" y="259976"/>
            <a:ext cx="7123481" cy="17481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49C9-ADEF-4199-87BD-25B691F4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71" y="2107614"/>
            <a:ext cx="10515600" cy="612478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2800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Dynatrace on Azure</a:t>
            </a:r>
          </a:p>
          <a:p>
            <a:pPr marL="0" indent="0" algn="ctr">
              <a:buNone/>
            </a:pPr>
            <a:r>
              <a:rPr lang="en-US" sz="14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&amp; Intros</a:t>
            </a:r>
            <a:endParaRPr lang="en-US" sz="14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725C8-3DB9-ED40-B2EB-EC82B1330DC9}"/>
              </a:ext>
            </a:extLst>
          </p:cNvPr>
          <p:cNvSpPr txBox="1"/>
          <p:nvPr/>
        </p:nvSpPr>
        <p:spPr>
          <a:xfrm>
            <a:off x="-1005840" y="901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C7858-BF12-7E43-99A3-CE60C78A568D}"/>
              </a:ext>
            </a:extLst>
          </p:cNvPr>
          <p:cNvSpPr txBox="1"/>
          <p:nvPr/>
        </p:nvSpPr>
        <p:spPr>
          <a:xfrm>
            <a:off x="547209" y="3429000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46C37-9DD6-7148-8A83-59A2EC49278C}"/>
              </a:ext>
            </a:extLst>
          </p:cNvPr>
          <p:cNvSpPr txBox="1"/>
          <p:nvPr/>
        </p:nvSpPr>
        <p:spPr>
          <a:xfrm>
            <a:off x="895552" y="3952220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A4306-9347-174B-A6A5-26AF52954EFB}"/>
              </a:ext>
            </a:extLst>
          </p:cNvPr>
          <p:cNvSpPr txBox="1"/>
          <p:nvPr/>
        </p:nvSpPr>
        <p:spPr>
          <a:xfrm>
            <a:off x="7505794" y="3454753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2CAFFE-AE6B-B149-A1A8-8A9EFE3397E6}"/>
              </a:ext>
            </a:extLst>
          </p:cNvPr>
          <p:cNvSpPr txBox="1"/>
          <p:nvPr/>
        </p:nvSpPr>
        <p:spPr>
          <a:xfrm>
            <a:off x="7854137" y="3977973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475E8-B6CA-4270-974D-DF8D3952ED6B}"/>
              </a:ext>
            </a:extLst>
          </p:cNvPr>
          <p:cNvSpPr txBox="1"/>
          <p:nvPr/>
        </p:nvSpPr>
        <p:spPr>
          <a:xfrm>
            <a:off x="547209" y="4585655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0EB69-E688-44E1-B201-02F25C93E7B5}"/>
              </a:ext>
            </a:extLst>
          </p:cNvPr>
          <p:cNvSpPr txBox="1"/>
          <p:nvPr/>
        </p:nvSpPr>
        <p:spPr>
          <a:xfrm>
            <a:off x="895552" y="5108875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92C3D-FD94-4F13-B142-E7743BE77A67}"/>
              </a:ext>
            </a:extLst>
          </p:cNvPr>
          <p:cNvSpPr txBox="1"/>
          <p:nvPr/>
        </p:nvSpPr>
        <p:spPr>
          <a:xfrm>
            <a:off x="7505794" y="4585655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8A1DD-2BF8-4974-92EB-55948F02856B}"/>
              </a:ext>
            </a:extLst>
          </p:cNvPr>
          <p:cNvSpPr txBox="1"/>
          <p:nvPr/>
        </p:nvSpPr>
        <p:spPr>
          <a:xfrm>
            <a:off x="7854137" y="5108875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</p:spTree>
    <p:extLst>
      <p:ext uri="{BB962C8B-B14F-4D97-AF65-F5344CB8AC3E}">
        <p14:creationId xmlns:p14="http://schemas.microsoft.com/office/powerpoint/2010/main" val="416389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Zero</a:t>
            </a:r>
            <a:br>
              <a:rPr lang="en-US" dirty="0"/>
            </a:br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your machines ready!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1558" y="2189047"/>
            <a:ext cx="11653523" cy="41592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Install Windows Subsystem for Linux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(Bash Shell)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Install the Azure CLI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(in WSL if on Windows!) 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Install PowerShell Cmdlets for Azure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Install Visual Studio Code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Install ARM Tools extension for VS Code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Install Bicep extension for VS Code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B65B75-A899-CEC2-AF21-4ADBC08BF99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935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1 Topic Header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Sub-Topic Title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820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9A8-D248-48A9-80E4-41218D5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1499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Segoe UI 54pt</a:t>
            </a:r>
            <a:br>
              <a:rPr lang="en-US" sz="5400" dirty="0">
                <a:solidFill>
                  <a:srgbClr val="002060"/>
                </a:solidFill>
                <a:latin typeface="Impact" panose="020B0806030902050204" pitchFamily="34" charset="0"/>
              </a:rPr>
            </a:br>
            <a:r>
              <a:rPr lang="en-US" sz="3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Subtitle Segoe UI 32pt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F992-46E2-4A48-9C03-B9E15BA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477"/>
            <a:ext cx="10515600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Segoe UI font for content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"Lorem ipsum dolor sit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sed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labore et dolore magna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ad minim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veniam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nostrud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exercitation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ullamco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nisi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aliquip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commodo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consequat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irure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reprehenderit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voluptate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cillum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fugiat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nulla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pariatur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Excepteur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occaecat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cupidatat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proident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sunt in culpa qui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officia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deserunt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mollit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."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21AE78C-0E7C-3F0C-145E-F3B8BCAF5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6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#1</a:t>
            </a:r>
            <a:b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Challenge #1 Title here&gt;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0985" y="1890296"/>
            <a:ext cx="11374096" cy="45565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#1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Challenge goal details/specifications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Takes inputs: 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unique storage account name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Returns output: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storage account ID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#2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#3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626920-EFD5-05E1-4B50-98C1F77DE5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85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2 Topic Header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Sub-Topic Title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126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9A8-D248-48A9-80E4-41218D5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1499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Segoe UI 54pt</a:t>
            </a:r>
            <a:br>
              <a:rPr lang="en-US" sz="5400" dirty="0">
                <a:solidFill>
                  <a:srgbClr val="002060"/>
                </a:solidFill>
                <a:latin typeface="Impact" panose="020B0806030902050204" pitchFamily="34" charset="0"/>
              </a:rPr>
            </a:br>
            <a:r>
              <a:rPr lang="en-US" sz="3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Subtitle Segoe UI 32pt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F992-46E2-4A48-9C03-B9E15BA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477"/>
            <a:ext cx="10515600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Segoe UI font for content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"Lorem ipsum dolor sit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sed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labore et dolore magna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ad minim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veniam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nostrud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exercitation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ullamco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nisi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aliquip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commodo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consequat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irure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reprehenderit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voluptate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cillum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fugiat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nulla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pariatur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Excepteur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occaecat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cupidatat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proident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sunt in culpa qui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officia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deserunt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mollit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."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21AE78C-0E7C-3F0C-145E-F3B8BCAF5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1694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Microsoft Office PowerPoint</Application>
  <PresentationFormat>Widescreen</PresentationFormat>
  <Paragraphs>125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Bernina Sans Offc</vt:lpstr>
      <vt:lpstr>Calibri</vt:lpstr>
      <vt:lpstr>Calibri Light</vt:lpstr>
      <vt:lpstr>Impact</vt:lpstr>
      <vt:lpstr>Roboto</vt:lpstr>
      <vt:lpstr>Segoe UI</vt:lpstr>
      <vt:lpstr>Segoe UI Light</vt:lpstr>
      <vt:lpstr>2_Office Theme</vt:lpstr>
      <vt:lpstr>&lt;Insert Hack Name Here&gt;</vt:lpstr>
      <vt:lpstr>Dynatrace on Azure</vt:lpstr>
      <vt:lpstr>PowerPoint Presentation</vt:lpstr>
      <vt:lpstr>Challenge Zero Get your machines ready!</vt:lpstr>
      <vt:lpstr>Challenge 1 Topic Header Sub-Topic Title</vt:lpstr>
      <vt:lpstr>Title Segoe UI 54pt Slide Subtitle Segoe UI 32pt</vt:lpstr>
      <vt:lpstr>Challenge #1 &lt;Insert Challenge #1 Title here&gt;</vt:lpstr>
      <vt:lpstr>Challenge 2 Topic Header Sub-Topic Title</vt:lpstr>
      <vt:lpstr>Title Segoe UI 54pt Slide Subtitle Segoe UI 32pt</vt:lpstr>
      <vt:lpstr>Challenge #2 &lt;Insert Challenge #2 Title here&gt;</vt:lpstr>
      <vt:lpstr>Challenge X Topic Header Sub-Topic Title</vt:lpstr>
      <vt:lpstr>Title Segoe UI 54pt Slide Subtitle Segoe UI 32pt</vt:lpstr>
      <vt:lpstr>Challenge #X &lt;Insert Challenge #X Title here&gt;</vt:lpstr>
      <vt:lpstr>Thank You for Attending! https://aka.ms/wth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2022-05-07T20:57:19Z</dcterms:created>
  <dcterms:modified xsi:type="dcterms:W3CDTF">2023-03-14T18:41:36Z</dcterms:modified>
</cp:coreProperties>
</file>