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08" r:id="rId1"/>
  </p:sldMasterIdLst>
  <p:notesMasterIdLst>
    <p:notesMasterId r:id="rId13"/>
  </p:notesMasterIdLst>
  <p:handoutMasterIdLst>
    <p:handoutMasterId r:id="rId14"/>
  </p:handoutMasterIdLst>
  <p:sldIdLst>
    <p:sldId id="1729" r:id="rId2"/>
    <p:sldId id="1754" r:id="rId3"/>
    <p:sldId id="1863" r:id="rId4"/>
    <p:sldId id="1792" r:id="rId5"/>
    <p:sldId id="1793" r:id="rId6"/>
    <p:sldId id="1695" r:id="rId7"/>
    <p:sldId id="1864" r:id="rId8"/>
    <p:sldId id="1794" r:id="rId9"/>
    <p:sldId id="1862" r:id="rId10"/>
    <p:sldId id="1765" r:id="rId11"/>
    <p:sldId id="1798" r:id="rId12"/>
  </p:sldIdLst>
  <p:sldSz cx="9906000" cy="6858000" type="A4"/>
  <p:notesSz cx="9928225" cy="6797675"/>
  <p:custDataLst>
    <p:tags r:id="rId15"/>
  </p:custDataLst>
  <p:defaultTextStyle>
    <a:defPPr>
      <a:defRPr lang="ko-KR"/>
    </a:defPPr>
    <a:lvl1pPr algn="ctr" rtl="0" eaLnBrk="0" fontAlgn="base" hangingPunct="0">
      <a:lnSpc>
        <a:spcPct val="90000"/>
      </a:lnSpc>
      <a:spcBef>
        <a:spcPct val="20000"/>
      </a:spcBef>
      <a:spcAft>
        <a:spcPct val="0"/>
      </a:spcAft>
      <a:buSzPct val="90000"/>
      <a:buFont typeface="Wingdings" pitchFamily="2" charset="2"/>
      <a:defRPr sz="14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455799" algn="ctr" rtl="0" eaLnBrk="0" fontAlgn="base" hangingPunct="0">
      <a:lnSpc>
        <a:spcPct val="90000"/>
      </a:lnSpc>
      <a:spcBef>
        <a:spcPct val="20000"/>
      </a:spcBef>
      <a:spcAft>
        <a:spcPct val="0"/>
      </a:spcAft>
      <a:buSzPct val="90000"/>
      <a:buFont typeface="Wingdings" pitchFamily="2" charset="2"/>
      <a:defRPr sz="14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911601" algn="ctr" rtl="0" eaLnBrk="0" fontAlgn="base" hangingPunct="0">
      <a:lnSpc>
        <a:spcPct val="90000"/>
      </a:lnSpc>
      <a:spcBef>
        <a:spcPct val="20000"/>
      </a:spcBef>
      <a:spcAft>
        <a:spcPct val="0"/>
      </a:spcAft>
      <a:buSzPct val="90000"/>
      <a:buFont typeface="Wingdings" pitchFamily="2" charset="2"/>
      <a:defRPr sz="14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367401" algn="ctr" rtl="0" eaLnBrk="0" fontAlgn="base" hangingPunct="0">
      <a:lnSpc>
        <a:spcPct val="90000"/>
      </a:lnSpc>
      <a:spcBef>
        <a:spcPct val="20000"/>
      </a:spcBef>
      <a:spcAft>
        <a:spcPct val="0"/>
      </a:spcAft>
      <a:buSzPct val="90000"/>
      <a:buFont typeface="Wingdings" pitchFamily="2" charset="2"/>
      <a:defRPr sz="14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823200" algn="ctr" rtl="0" eaLnBrk="0" fontAlgn="base" hangingPunct="0">
      <a:lnSpc>
        <a:spcPct val="90000"/>
      </a:lnSpc>
      <a:spcBef>
        <a:spcPct val="20000"/>
      </a:spcBef>
      <a:spcAft>
        <a:spcPct val="0"/>
      </a:spcAft>
      <a:buSzPct val="90000"/>
      <a:buFont typeface="Wingdings" pitchFamily="2" charset="2"/>
      <a:defRPr sz="14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2279003" algn="l" defTabSz="911601" rtl="0" eaLnBrk="1" latinLnBrk="1" hangingPunct="1">
      <a:defRPr sz="14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734803" algn="l" defTabSz="911601" rtl="0" eaLnBrk="1" latinLnBrk="1" hangingPunct="1">
      <a:defRPr sz="14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3190600" algn="l" defTabSz="911601" rtl="0" eaLnBrk="1" latinLnBrk="1" hangingPunct="1">
      <a:defRPr sz="14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646402" algn="l" defTabSz="911601" rtl="0" eaLnBrk="1" latinLnBrk="1" hangingPunct="1">
      <a:defRPr sz="14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210">
          <p15:clr>
            <a:srgbClr val="A4A3A4"/>
          </p15:clr>
        </p15:guide>
        <p15:guide id="4" orient="horz" pos="1162">
          <p15:clr>
            <a:srgbClr val="A4A3A4"/>
          </p15:clr>
        </p15:guide>
        <p15:guide id="5" pos="172">
          <p15:clr>
            <a:srgbClr val="A4A3A4"/>
          </p15:clr>
        </p15:guide>
        <p15:guide id="6" pos="6068">
          <p15:clr>
            <a:srgbClr val="A4A3A4"/>
          </p15:clr>
        </p15:guide>
        <p15:guide id="7" pos="1532">
          <p15:clr>
            <a:srgbClr val="A4A3A4"/>
          </p15:clr>
        </p15:guide>
        <p15:guide id="8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AE0"/>
    <a:srgbClr val="5683BA"/>
    <a:srgbClr val="288FC8"/>
    <a:srgbClr val="6699FF"/>
    <a:srgbClr val="FFFFCC"/>
    <a:srgbClr val="CCE1EB"/>
    <a:srgbClr val="99CCFF"/>
    <a:srgbClr val="F8F8F8"/>
    <a:srgbClr val="83C2E5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9433" autoAdjust="0"/>
  </p:normalViewPr>
  <p:slideViewPr>
    <p:cSldViewPr showGuides="1">
      <p:cViewPr varScale="1">
        <p:scale>
          <a:sx n="56" d="100"/>
          <a:sy n="56" d="100"/>
        </p:scale>
        <p:origin x="1037" y="43"/>
      </p:cViewPr>
      <p:guideLst>
        <p:guide orient="horz" pos="981"/>
        <p:guide orient="horz" pos="4020"/>
        <p:guide orient="horz" pos="210"/>
        <p:guide orient="horz" pos="1162"/>
        <p:guide pos="172"/>
        <p:guide pos="6068"/>
        <p:guide pos="153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1380" y="-90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072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1" rIns="91402" bIns="45701" numCol="1" anchor="t" anchorCtr="0" compatLnSpc="1">
            <a:prstTxWarp prst="textNoShape">
              <a:avLst/>
            </a:prstTxWarp>
          </a:bodyPr>
          <a:lstStyle>
            <a:lvl1pPr algn="l" defTabSz="914634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53" y="0"/>
            <a:ext cx="4302072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1" rIns="91402" bIns="45701" numCol="1" anchor="t" anchorCtr="0" compatLnSpc="1">
            <a:prstTxWarp prst="textNoShape">
              <a:avLst/>
            </a:prstTxWarp>
          </a:bodyPr>
          <a:lstStyle>
            <a:lvl1pPr algn="r" defTabSz="914634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8426"/>
            <a:ext cx="4302072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1" rIns="91402" bIns="45701" numCol="1" anchor="b" anchorCtr="0" compatLnSpc="1">
            <a:prstTxWarp prst="textNoShape">
              <a:avLst/>
            </a:prstTxWarp>
          </a:bodyPr>
          <a:lstStyle>
            <a:lvl1pPr algn="l" defTabSz="914634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53" y="6458426"/>
            <a:ext cx="4302072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1" rIns="91402" bIns="45701" numCol="1" anchor="b" anchorCtr="0" compatLnSpc="1">
            <a:prstTxWarp prst="textNoShape">
              <a:avLst/>
            </a:prstTxWarp>
          </a:bodyPr>
          <a:lstStyle>
            <a:lvl1pPr algn="r" defTabSz="914634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E4FC59A-635D-4A7F-A163-F973FD4AB4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668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072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8" rIns="91138" bIns="45568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82" y="0"/>
            <a:ext cx="4303658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8" rIns="91138" bIns="45568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814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9214"/>
            <a:ext cx="7942898" cy="30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8" rIns="91138" bIns="455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841"/>
            <a:ext cx="4302072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8" rIns="91138" bIns="45568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82" y="6456841"/>
            <a:ext cx="4303658" cy="3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8" rIns="91138" bIns="4556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986BFAE-8041-494A-8245-990EE24B83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341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5799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1601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67401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3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79003" algn="l" defTabSz="9116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4803" algn="l" defTabSz="9116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0600" algn="l" defTabSz="9116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6402" algn="l" defTabSz="9116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5622982" y="6456841"/>
            <a:ext cx="4303658" cy="33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38" tIns="45568" rIns="91138" bIns="45568" anchor="b"/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267B3C6-34B7-4782-8F38-1FB0BB1CCF52}" type="slidenum">
              <a:rPr kumimoji="1" lang="en-US" altLang="ko-KR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2613" y="509588"/>
            <a:ext cx="3681412" cy="254952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5622982" y="6456841"/>
            <a:ext cx="4303658" cy="33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38" tIns="45568" rIns="91138" bIns="45568" anchor="b"/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55EE2EC-D685-4447-A685-561C312FB5CA}" type="slidenum">
              <a:rPr kumimoji="1" lang="en-US" altLang="ko-KR" sz="1200" b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</a:t>
            </a:fld>
            <a:endParaRPr kumimoji="1" lang="en-US" altLang="ko-KR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2613" y="509588"/>
            <a:ext cx="3681412" cy="254952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5622982" y="6456841"/>
            <a:ext cx="4303658" cy="33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38" tIns="45568" rIns="91138" bIns="45568" anchor="b"/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267B3C6-34B7-4782-8F38-1FB0BB1CCF52}" type="slidenum">
              <a:rPr kumimoji="1" lang="en-US" altLang="ko-KR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2613" y="509588"/>
            <a:ext cx="3681412" cy="254952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5622982" y="6456841"/>
            <a:ext cx="4303658" cy="33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38" tIns="45568" rIns="91138" bIns="45568" anchor="b"/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305E70-8FD2-41EE-8017-2C48C8635AD1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2613" y="509588"/>
            <a:ext cx="3681412" cy="254952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5622982" y="6456841"/>
            <a:ext cx="4303658" cy="33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38" tIns="45568" rIns="91138" bIns="45568" anchor="b"/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267B3C6-34B7-4782-8F38-1FB0BB1CCF52}" type="slidenum">
              <a:rPr kumimoji="1" lang="en-US" altLang="ko-KR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2613" y="509588"/>
            <a:ext cx="3681412" cy="254952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CI_GSITM_Eng_Smallsiz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3840" y="6454699"/>
            <a:ext cx="10445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9"/>
          <p:cNvSpPr txBox="1">
            <a:spLocks noChangeArrowheads="1"/>
          </p:cNvSpPr>
          <p:nvPr userDrawn="1"/>
        </p:nvSpPr>
        <p:spPr bwMode="auto">
          <a:xfrm>
            <a:off x="7113240" y="6547655"/>
            <a:ext cx="1593451" cy="218861"/>
          </a:xfrm>
          <a:prstGeom prst="rect">
            <a:avLst/>
          </a:prstGeom>
          <a:noFill/>
          <a:ln>
            <a:noFill/>
          </a:ln>
        </p:spPr>
        <p:txBody>
          <a:bodyPr wrap="none" lIns="89726" tIns="46650" rIns="89726" bIns="46650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0" hangingPunct="1">
              <a:buFont typeface="Wingdings" pitchFamily="2" charset="2"/>
              <a:buNone/>
              <a:defRPr/>
            </a:pPr>
            <a:r>
              <a:rPr lang="en-US" altLang="ko-KR" sz="900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Copyright © 2012  GS ITM</a:t>
            </a:r>
          </a:p>
        </p:txBody>
      </p:sp>
    </p:spTree>
    <p:extLst>
      <p:ext uri="{BB962C8B-B14F-4D97-AF65-F5344CB8AC3E}">
        <p14:creationId xmlns:p14="http://schemas.microsoft.com/office/powerpoint/2010/main" val="40235747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9A685-A6D2-4178-9511-1CA31E701C75}" type="slidenum">
              <a:rPr lang="zh-SG" altLang="en-US"/>
              <a:pPr>
                <a:defRPr/>
              </a:pPr>
              <a:t>‹#›</a:t>
            </a:fld>
            <a:br>
              <a:rPr lang="en-US" altLang="zh-SG"/>
            </a:br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38166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96151" y="366713"/>
            <a:ext cx="2336800" cy="51927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4176" y="366713"/>
            <a:ext cx="6859587" cy="51927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48432-D609-4B0C-9212-FE57556D542E}" type="slidenum">
              <a:rPr lang="zh-SG" altLang="en-US"/>
              <a:pPr>
                <a:defRPr/>
              </a:pPr>
              <a:t>‹#›</a:t>
            </a:fld>
            <a:br>
              <a:rPr lang="en-US" altLang="zh-SG"/>
            </a:br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311143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B0D11-64E8-4A1B-9E11-2C6C79874BAF}" type="slidenum">
              <a:rPr lang="zh-SG" altLang="en-US"/>
              <a:pPr>
                <a:defRPr/>
              </a:pPr>
              <a:t>‹#›</a:t>
            </a:fld>
            <a:br>
              <a:rPr lang="en-US" altLang="zh-SG"/>
            </a:br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101725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1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4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99" indent="0">
              <a:buNone/>
              <a:defRPr sz="1800"/>
            </a:lvl2pPr>
            <a:lvl3pPr marL="911601" indent="0">
              <a:buNone/>
              <a:defRPr sz="1600"/>
            </a:lvl3pPr>
            <a:lvl4pPr marL="1367401" indent="0">
              <a:buNone/>
              <a:defRPr sz="1400"/>
            </a:lvl4pPr>
            <a:lvl5pPr marL="1823200" indent="0">
              <a:buNone/>
              <a:defRPr sz="1400"/>
            </a:lvl5pPr>
            <a:lvl6pPr marL="2279003" indent="0">
              <a:buNone/>
              <a:defRPr sz="1400"/>
            </a:lvl6pPr>
            <a:lvl7pPr marL="2734803" indent="0">
              <a:buNone/>
              <a:defRPr sz="1400"/>
            </a:lvl7pPr>
            <a:lvl8pPr marL="3190600" indent="0">
              <a:buNone/>
              <a:defRPr sz="1400"/>
            </a:lvl8pPr>
            <a:lvl9pPr marL="3646402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3BD42-6893-4F81-A7E8-9AD9F771452D}" type="slidenum">
              <a:rPr lang="zh-SG" altLang="en-US"/>
              <a:pPr>
                <a:defRPr/>
              </a:pPr>
              <a:t>‹#›</a:t>
            </a:fld>
            <a:br>
              <a:rPr lang="en-US" altLang="zh-SG"/>
            </a:br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22712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4163" y="2200275"/>
            <a:ext cx="4597400" cy="335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964" y="2200275"/>
            <a:ext cx="4598987" cy="335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F626D-DA99-48CA-90AF-E838875165C1}" type="slidenum">
              <a:rPr lang="zh-SG" altLang="en-US"/>
              <a:pPr>
                <a:defRPr/>
              </a:pPr>
              <a:t>‹#›</a:t>
            </a:fld>
            <a:br>
              <a:rPr lang="en-US" altLang="zh-SG"/>
            </a:br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36051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99" indent="0">
              <a:buNone/>
              <a:defRPr sz="2000" b="1"/>
            </a:lvl2pPr>
            <a:lvl3pPr marL="911601" indent="0">
              <a:buNone/>
              <a:defRPr sz="1800" b="1"/>
            </a:lvl3pPr>
            <a:lvl4pPr marL="1367401" indent="0">
              <a:buNone/>
              <a:defRPr sz="1600" b="1"/>
            </a:lvl4pPr>
            <a:lvl5pPr marL="1823200" indent="0">
              <a:buNone/>
              <a:defRPr sz="1600" b="1"/>
            </a:lvl5pPr>
            <a:lvl6pPr marL="2279003" indent="0">
              <a:buNone/>
              <a:defRPr sz="1600" b="1"/>
            </a:lvl6pPr>
            <a:lvl7pPr marL="2734803" indent="0">
              <a:buNone/>
              <a:defRPr sz="1600" b="1"/>
            </a:lvl7pPr>
            <a:lvl8pPr marL="3190600" indent="0">
              <a:buNone/>
              <a:defRPr sz="1600" b="1"/>
            </a:lvl8pPr>
            <a:lvl9pPr marL="364640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2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99" indent="0">
              <a:buNone/>
              <a:defRPr sz="2000" b="1"/>
            </a:lvl2pPr>
            <a:lvl3pPr marL="911601" indent="0">
              <a:buNone/>
              <a:defRPr sz="1800" b="1"/>
            </a:lvl3pPr>
            <a:lvl4pPr marL="1367401" indent="0">
              <a:buNone/>
              <a:defRPr sz="1600" b="1"/>
            </a:lvl4pPr>
            <a:lvl5pPr marL="1823200" indent="0">
              <a:buNone/>
              <a:defRPr sz="1600" b="1"/>
            </a:lvl5pPr>
            <a:lvl6pPr marL="2279003" indent="0">
              <a:buNone/>
              <a:defRPr sz="1600" b="1"/>
            </a:lvl6pPr>
            <a:lvl7pPr marL="2734803" indent="0">
              <a:buNone/>
              <a:defRPr sz="1600" b="1"/>
            </a:lvl7pPr>
            <a:lvl8pPr marL="3190600" indent="0">
              <a:buNone/>
              <a:defRPr sz="1600" b="1"/>
            </a:lvl8pPr>
            <a:lvl9pPr marL="364640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2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C377B-BCBA-4646-8599-BEC603A68251}" type="slidenum">
              <a:rPr lang="zh-SG" altLang="en-US"/>
              <a:pPr>
                <a:defRPr/>
              </a:pPr>
              <a:t>‹#›</a:t>
            </a:fld>
            <a:br>
              <a:rPr lang="en-US" altLang="zh-SG"/>
            </a:br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67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4EC48-0E66-4B4C-9A1F-E8A0F4CDC9AA}" type="slidenum">
              <a:rPr lang="zh-SG" altLang="en-US"/>
              <a:pPr>
                <a:defRPr/>
              </a:pPr>
              <a:t>‹#›</a:t>
            </a:fld>
            <a:br>
              <a:rPr lang="en-US" altLang="zh-SG"/>
            </a:br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43674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39A58-CE48-4177-AF66-432BD16251D4}" type="slidenum">
              <a:rPr lang="zh-SG" altLang="en-US"/>
              <a:pPr>
                <a:defRPr/>
              </a:pPr>
              <a:t>‹#›</a:t>
            </a:fld>
            <a:br>
              <a:rPr lang="en-US" altLang="zh-SG"/>
            </a:br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302928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1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799" indent="0">
              <a:buNone/>
              <a:defRPr sz="1200"/>
            </a:lvl2pPr>
            <a:lvl3pPr marL="911601" indent="0">
              <a:buNone/>
              <a:defRPr sz="1000"/>
            </a:lvl3pPr>
            <a:lvl4pPr marL="1367401" indent="0">
              <a:buNone/>
              <a:defRPr sz="900"/>
            </a:lvl4pPr>
            <a:lvl5pPr marL="1823200" indent="0">
              <a:buNone/>
              <a:defRPr sz="900"/>
            </a:lvl5pPr>
            <a:lvl6pPr marL="2279003" indent="0">
              <a:buNone/>
              <a:defRPr sz="900"/>
            </a:lvl6pPr>
            <a:lvl7pPr marL="2734803" indent="0">
              <a:buNone/>
              <a:defRPr sz="900"/>
            </a:lvl7pPr>
            <a:lvl8pPr marL="3190600" indent="0">
              <a:buNone/>
              <a:defRPr sz="900"/>
            </a:lvl8pPr>
            <a:lvl9pPr marL="364640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95132-63FB-47AF-B2F3-042869D09541}" type="slidenum">
              <a:rPr lang="zh-SG" altLang="en-US"/>
              <a:pPr>
                <a:defRPr/>
              </a:pPr>
              <a:t>‹#›</a:t>
            </a:fld>
            <a:br>
              <a:rPr lang="en-US" altLang="zh-SG"/>
            </a:br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422063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99" indent="0">
              <a:buNone/>
              <a:defRPr sz="2800"/>
            </a:lvl2pPr>
            <a:lvl3pPr marL="911601" indent="0">
              <a:buNone/>
              <a:defRPr sz="2400"/>
            </a:lvl3pPr>
            <a:lvl4pPr marL="1367401" indent="0">
              <a:buNone/>
              <a:defRPr sz="2000"/>
            </a:lvl4pPr>
            <a:lvl5pPr marL="1823200" indent="0">
              <a:buNone/>
              <a:defRPr sz="2000"/>
            </a:lvl5pPr>
            <a:lvl6pPr marL="2279003" indent="0">
              <a:buNone/>
              <a:defRPr sz="2000"/>
            </a:lvl6pPr>
            <a:lvl7pPr marL="2734803" indent="0">
              <a:buNone/>
              <a:defRPr sz="2000"/>
            </a:lvl7pPr>
            <a:lvl8pPr marL="3190600" indent="0">
              <a:buNone/>
              <a:defRPr sz="2000"/>
            </a:lvl8pPr>
            <a:lvl9pPr marL="364640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799" indent="0">
              <a:buNone/>
              <a:defRPr sz="1200"/>
            </a:lvl2pPr>
            <a:lvl3pPr marL="911601" indent="0">
              <a:buNone/>
              <a:defRPr sz="1000"/>
            </a:lvl3pPr>
            <a:lvl4pPr marL="1367401" indent="0">
              <a:buNone/>
              <a:defRPr sz="900"/>
            </a:lvl4pPr>
            <a:lvl5pPr marL="1823200" indent="0">
              <a:buNone/>
              <a:defRPr sz="900"/>
            </a:lvl5pPr>
            <a:lvl6pPr marL="2279003" indent="0">
              <a:buNone/>
              <a:defRPr sz="900"/>
            </a:lvl6pPr>
            <a:lvl7pPr marL="2734803" indent="0">
              <a:buNone/>
              <a:defRPr sz="900"/>
            </a:lvl7pPr>
            <a:lvl8pPr marL="3190600" indent="0">
              <a:buNone/>
              <a:defRPr sz="900"/>
            </a:lvl8pPr>
            <a:lvl9pPr marL="364640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1E00A-410E-456A-B3CF-89F52E5D988B}" type="slidenum">
              <a:rPr lang="zh-SG" altLang="en-US"/>
              <a:pPr>
                <a:defRPr/>
              </a:pPr>
              <a:t>‹#›</a:t>
            </a:fld>
            <a:br>
              <a:rPr lang="en-US" altLang="zh-SG"/>
            </a:br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16291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284180" y="366714"/>
            <a:ext cx="93487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/>
              <a:t>Click to edit title style</a:t>
            </a:r>
          </a:p>
        </p:txBody>
      </p:sp>
      <p:sp>
        <p:nvSpPr>
          <p:cNvPr id="220164" name="Line 4"/>
          <p:cNvSpPr>
            <a:spLocks noChangeShapeType="1"/>
          </p:cNvSpPr>
          <p:nvPr/>
        </p:nvSpPr>
        <p:spPr bwMode="auto">
          <a:xfrm>
            <a:off x="0" y="1125538"/>
            <a:ext cx="990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158" tIns="45579" rIns="91158" bIns="45579" anchor="ctr"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kumimoji="1" lang="en-US" sz="1800" b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20166" name="AcnSubjectTitle_ID_1143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73052" y="1420830"/>
            <a:ext cx="756761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1600">
                <a:solidFill>
                  <a:schemeClr val="tx1"/>
                </a:solidFill>
                <a:cs typeface="Arial" pitchFamily="34" charset="0"/>
              </a:rPr>
              <a:t>Subject Title</a:t>
            </a:r>
          </a:p>
        </p:txBody>
      </p:sp>
      <p:sp>
        <p:nvSpPr>
          <p:cNvPr id="220167" name="AcnStamp_ID_1602573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6450103" y="1411301"/>
            <a:ext cx="1382622" cy="26658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25322" rIns="0" bIns="25322"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kumimoji="1" lang="en-US" altLang="ko-KR">
                <a:solidFill>
                  <a:schemeClr val="tx1"/>
                </a:solidFill>
                <a:cs typeface="Arial" pitchFamily="34" charset="0"/>
              </a:rPr>
              <a:t>MASTER STAMP</a:t>
            </a:r>
          </a:p>
        </p:txBody>
      </p:sp>
      <p:cxnSp>
        <p:nvCxnSpPr>
          <p:cNvPr id="2054" name="AcnStpConnector_ID_1602574" hidden="1"/>
          <p:cNvCxnSpPr>
            <a:cxnSpLocks noChangeShapeType="1"/>
            <a:stCxn id="220167" idx="2"/>
            <a:endCxn id="220167" idx="0"/>
          </p:cNvCxnSpPr>
          <p:nvPr>
            <p:custDataLst>
              <p:tags r:id="rId15"/>
            </p:custDataLst>
          </p:nvPr>
        </p:nvCxnSpPr>
        <p:spPr bwMode="gray">
          <a:xfrm>
            <a:off x="6450103" y="1411301"/>
            <a:ext cx="138262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" name="AcnStpConnector_ID_1602575" hidden="1"/>
          <p:cNvCxnSpPr>
            <a:cxnSpLocks noChangeShapeType="1"/>
            <a:stCxn id="220167" idx="4"/>
            <a:endCxn id="220167" idx="6"/>
          </p:cNvCxnSpPr>
          <p:nvPr>
            <p:custDataLst>
              <p:tags r:id="rId16"/>
            </p:custDataLst>
          </p:nvPr>
        </p:nvCxnSpPr>
        <p:spPr bwMode="gray">
          <a:xfrm>
            <a:off x="6450103" y="1677883"/>
            <a:ext cx="138262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00475" y="6629400"/>
            <a:ext cx="2286000" cy="173038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158" tIns="45579" rIns="91158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70000"/>
              </a:lnSpc>
              <a:spcBef>
                <a:spcPct val="0"/>
              </a:spcBef>
              <a:buSzTx/>
              <a:buFontTx/>
              <a:buNone/>
              <a:tabLst>
                <a:tab pos="2465750" algn="l"/>
              </a:tabLst>
              <a:defRPr kumimoji="0" sz="1000" b="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D3B7868-284C-461E-A516-4C69B94FADDF}" type="slidenum">
              <a:rPr lang="zh-SG" altLang="en-US"/>
              <a:pPr>
                <a:defRPr/>
              </a:pPr>
              <a:t>‹#›</a:t>
            </a:fld>
            <a:br>
              <a:rPr lang="en-US" altLang="zh-SG"/>
            </a:br>
            <a:endParaRPr lang="en-US" altLang="zh-SG"/>
          </a:p>
        </p:txBody>
      </p:sp>
      <p:sp>
        <p:nvSpPr>
          <p:cNvPr id="2058" name="AcnBodyText_ID_138257"/>
          <p:cNvSpPr>
            <a:spLocks noGrp="1" noChangeArrowheads="1"/>
          </p:cNvSpPr>
          <p:nvPr>
            <p:ph type="body" idx="1"/>
            <p:custDataLst>
              <p:tags r:id="rId17"/>
            </p:custDataLst>
          </p:nvPr>
        </p:nvSpPr>
        <p:spPr bwMode="gray">
          <a:xfrm>
            <a:off x="284180" y="2200275"/>
            <a:ext cx="9348787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2" name="Picture 31" descr="CI_GSITM_Eng_Smallsized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713840" y="6454699"/>
            <a:ext cx="10445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9"/>
          <p:cNvSpPr txBox="1">
            <a:spLocks noChangeArrowheads="1"/>
          </p:cNvSpPr>
          <p:nvPr userDrawn="1"/>
        </p:nvSpPr>
        <p:spPr bwMode="auto">
          <a:xfrm>
            <a:off x="7113240" y="6547655"/>
            <a:ext cx="1593451" cy="218861"/>
          </a:xfrm>
          <a:prstGeom prst="rect">
            <a:avLst/>
          </a:prstGeom>
          <a:noFill/>
          <a:ln>
            <a:noFill/>
          </a:ln>
        </p:spPr>
        <p:txBody>
          <a:bodyPr wrap="none" lIns="89726" tIns="46650" rIns="89726" bIns="46650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0" hangingPunct="1">
              <a:buFont typeface="Wingdings" pitchFamily="2" charset="2"/>
              <a:buNone/>
              <a:defRPr/>
            </a:pPr>
            <a:r>
              <a:rPr lang="en-US" altLang="ko-KR" sz="900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Copyright © 2012  GS ITM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9" r:id="rId2"/>
    <p:sldLayoutId id="2147483858" r:id="rId3"/>
    <p:sldLayoutId id="2147483857" r:id="rId4"/>
    <p:sldLayoutId id="2147483856" r:id="rId5"/>
    <p:sldLayoutId id="2147483855" r:id="rId6"/>
    <p:sldLayoutId id="2147483854" r:id="rId7"/>
    <p:sldLayoutId id="2147483853" r:id="rId8"/>
    <p:sldLayoutId id="2147483852" r:id="rId9"/>
    <p:sldLayoutId id="2147483851" r:id="rId10"/>
    <p:sldLayoutId id="2147483850" r:id="rId11"/>
  </p:sldLayoutIdLst>
  <p:hf hdr="0" ftr="0" dt="0"/>
  <p:txStyles>
    <p:titleStyle>
      <a:lvl1pPr algn="l" rtl="0" eaLnBrk="0" fontAlgn="base" latinLnBrk="1" hangingPunct="0">
        <a:spcBef>
          <a:spcPct val="25000"/>
        </a:spcBef>
        <a:spcAft>
          <a:spcPct val="25000"/>
        </a:spcAft>
        <a:defRPr kumimoji="1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25000"/>
        </a:spcBef>
        <a:spcAft>
          <a:spcPct val="2500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25000"/>
        </a:spcBef>
        <a:spcAft>
          <a:spcPct val="2500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25000"/>
        </a:spcBef>
        <a:spcAft>
          <a:spcPct val="2500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25000"/>
        </a:spcBef>
        <a:spcAft>
          <a:spcPct val="2500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5799" algn="l" rtl="0" fontAlgn="base" latinLnBrk="1">
        <a:spcBef>
          <a:spcPct val="25000"/>
        </a:spcBef>
        <a:spcAft>
          <a:spcPct val="2500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1601" algn="l" rtl="0" fontAlgn="base" latinLnBrk="1">
        <a:spcBef>
          <a:spcPct val="25000"/>
        </a:spcBef>
        <a:spcAft>
          <a:spcPct val="2500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67401" algn="l" rtl="0" fontAlgn="base" latinLnBrk="1">
        <a:spcBef>
          <a:spcPct val="25000"/>
        </a:spcBef>
        <a:spcAft>
          <a:spcPct val="2500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3200" algn="l" rtl="0" fontAlgn="base" latinLnBrk="1">
        <a:spcBef>
          <a:spcPct val="25000"/>
        </a:spcBef>
        <a:spcAft>
          <a:spcPct val="2500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850" indent="-3418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177256" indent="-175672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</a:defRPr>
      </a:lvl2pPr>
      <a:lvl3pPr marL="341850" indent="-163007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–"/>
        <a:defRPr kumimoji="1" sz="1400">
          <a:solidFill>
            <a:schemeClr val="tx1"/>
          </a:solidFill>
          <a:latin typeface="+mn-lt"/>
          <a:ea typeface="+mn-ea"/>
        </a:defRPr>
      </a:lvl3pPr>
      <a:lvl4pPr marL="531767" indent="-188335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709023" indent="-175672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5pPr>
      <a:lvl6pPr marL="1164815" indent="-175672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6pPr>
      <a:lvl7pPr marL="1620624" indent="-175672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7pPr>
      <a:lvl8pPr marL="2076426" indent="-175672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8pPr>
      <a:lvl9pPr marL="2532222" indent="-175672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1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99" algn="l" defTabSz="911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601" algn="l" defTabSz="911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401" algn="l" defTabSz="911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00" algn="l" defTabSz="911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003" algn="l" defTabSz="911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803" algn="l" defTabSz="911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600" algn="l" defTabSz="911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402" algn="l" defTabSz="911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3"/>
          <p:cNvSpPr>
            <a:spLocks noChangeArrowheads="1"/>
          </p:cNvSpPr>
          <p:nvPr/>
        </p:nvSpPr>
        <p:spPr bwMode="auto">
          <a:xfrm>
            <a:off x="2608263" y="1088595"/>
            <a:ext cx="4656137" cy="233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방방곡곡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ctr" eaLnBrk="0" hangingPunct="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6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eaLnBrk="0" hangingPunct="0"/>
            <a:r>
              <a:rPr lang="ko-KR" altLang="en-US" sz="2600" dirty="0">
                <a:latin typeface="맑은 고딕" pitchFamily="50" charset="-127"/>
                <a:ea typeface="맑은 고딕" pitchFamily="50" charset="-127"/>
                <a:cs typeface="Arial" charset="0"/>
              </a:rPr>
              <a:t>프로젝트</a:t>
            </a:r>
            <a:r>
              <a:rPr lang="en-US" altLang="ko-KR" sz="2600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ko-KR" altLang="en-US" sz="2600" dirty="0">
                <a:latin typeface="맑은 고딕" pitchFamily="50" charset="-127"/>
                <a:ea typeface="맑은 고딕" pitchFamily="50" charset="-127"/>
                <a:cs typeface="Arial" charset="0"/>
              </a:rPr>
              <a:t>계획서</a:t>
            </a:r>
            <a:endParaRPr lang="en-US" altLang="ko-KR" sz="26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eaLnBrk="0" hangingPunct="0"/>
            <a:endParaRPr lang="en-US" altLang="ko-KR" sz="26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eaLnBrk="0" hangingPunct="0"/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버전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1.0</a:t>
            </a:r>
          </a:p>
          <a:p>
            <a:pPr algn="ctr" eaLnBrk="0" latinLnBrk="0" hangingPunct="0"/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2021.08.23</a:t>
            </a:r>
          </a:p>
        </p:txBody>
      </p:sp>
      <p:graphicFrame>
        <p:nvGraphicFramePr>
          <p:cNvPr id="9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26704"/>
              </p:ext>
            </p:extLst>
          </p:nvPr>
        </p:nvGraphicFramePr>
        <p:xfrm>
          <a:off x="2711450" y="3530600"/>
          <a:ext cx="4457700" cy="2584450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승 인 사 항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성명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직급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일자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서명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작성자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박재석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팀장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2021.08.23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Arial" charset="0"/>
                        </a:rPr>
                        <a:t>작성자</a:t>
                      </a:r>
                      <a:endParaRPr kumimoji="1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굴림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이진성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 /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팀원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2021.08.23</a:t>
                      </a:r>
                      <a:endParaRPr kumimoji="1" lang="ko-KR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굴림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Arial" charset="0"/>
                        </a:rPr>
                        <a:t>작성자</a:t>
                      </a:r>
                      <a:endParaRPr kumimoji="1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굴림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김민수</a:t>
                      </a: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팀원</a:t>
                      </a:r>
                      <a:endParaRPr kumimoji="1" lang="ko-KR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굴림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2021.08.23</a:t>
                      </a:r>
                      <a:endParaRPr kumimoji="1" lang="ko-KR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굴림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Arial" charset="0"/>
                        </a:rPr>
                        <a:t>작성자</a:t>
                      </a:r>
                      <a:endParaRPr kumimoji="1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굴림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김미지</a:t>
                      </a: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팀원</a:t>
                      </a:r>
                      <a:endParaRPr kumimoji="1" lang="ko-KR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굴림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2021.08.23</a:t>
                      </a:r>
                      <a:endParaRPr kumimoji="1" lang="ko-KR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굴림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Arial" charset="0"/>
                        </a:rPr>
                        <a:t>작성자</a:t>
                      </a:r>
                      <a:endParaRPr kumimoji="1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굴림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정현진</a:t>
                      </a: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팀원</a:t>
                      </a:r>
                      <a:endParaRPr kumimoji="1" lang="ko-KR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굴림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굴림" pitchFamily="50" charset="-127"/>
                          <a:cs typeface="+mn-cs"/>
                        </a:rPr>
                        <a:t>2021.08.23</a:t>
                      </a:r>
                      <a:endParaRPr kumimoji="1" lang="ko-KR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굴림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14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14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D728B0-CFCA-43FD-9CA7-A07D86306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439A58-CE48-4177-AF66-432BD16251D4}" type="slidenum">
              <a:rPr lang="zh-SG" altLang="en-US" smtClean="0"/>
              <a:pPr>
                <a:defRPr/>
              </a:pPr>
              <a:t>9</a:t>
            </a:fld>
            <a:br>
              <a:rPr lang="en-US" altLang="zh-SG"/>
            </a:br>
            <a:endParaRPr lang="en-US" altLang="zh-SG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3A006999-103D-4336-A1B5-42F2FE99C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09" y="457561"/>
            <a:ext cx="93487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Tx/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전체적인 플로우 차트를 통해 오류를 검증할 수 있고 주요 기능을 중점적으로 개발 할 수 있음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BC6CA9-476F-45C1-98DA-26F6D2FE26E4}"/>
              </a:ext>
            </a:extLst>
          </p:cNvPr>
          <p:cNvSpPr/>
          <p:nvPr/>
        </p:nvSpPr>
        <p:spPr bwMode="auto">
          <a:xfrm>
            <a:off x="4232920" y="1340768"/>
            <a:ext cx="1152128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25CC170B-390D-4A5A-BC80-3B741650C98B}"/>
              </a:ext>
            </a:extLst>
          </p:cNvPr>
          <p:cNvSpPr/>
          <p:nvPr/>
        </p:nvSpPr>
        <p:spPr bwMode="auto">
          <a:xfrm>
            <a:off x="3872880" y="1877956"/>
            <a:ext cx="1829850" cy="360040"/>
          </a:xfrm>
          <a:prstGeom prst="diamond">
            <a:avLst/>
          </a:prstGeom>
          <a:solidFill>
            <a:srgbClr val="92D05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회원인가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D4875D6-31A4-4468-8143-BF721E1DB54E}"/>
              </a:ext>
            </a:extLst>
          </p:cNvPr>
          <p:cNvSpPr/>
          <p:nvPr/>
        </p:nvSpPr>
        <p:spPr bwMode="auto">
          <a:xfrm>
            <a:off x="4211741" y="2535481"/>
            <a:ext cx="1152128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  <a:b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9213A3-6081-493B-A45D-EF5AB6AE5F86}"/>
              </a:ext>
            </a:extLst>
          </p:cNvPr>
          <p:cNvCxnSpPr>
            <a:stCxn id="5" idx="2"/>
            <a:endCxn id="14" idx="0"/>
          </p:cNvCxnSpPr>
          <p:nvPr/>
        </p:nvCxnSpPr>
        <p:spPr bwMode="auto">
          <a:xfrm>
            <a:off x="4787805" y="2237996"/>
            <a:ext cx="0" cy="297485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9C58B1-AC6F-41D5-9131-5BA39C13544C}"/>
              </a:ext>
            </a:extLst>
          </p:cNvPr>
          <p:cNvSpPr txBox="1"/>
          <p:nvPr/>
        </p:nvSpPr>
        <p:spPr>
          <a:xfrm>
            <a:off x="4670239" y="2239489"/>
            <a:ext cx="74972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6A475C9-BBC4-4B0B-A708-4D198C70E774}"/>
              </a:ext>
            </a:extLst>
          </p:cNvPr>
          <p:cNvCxnSpPr>
            <a:stCxn id="5" idx="3"/>
            <a:endCxn id="4" idx="6"/>
          </p:cNvCxnSpPr>
          <p:nvPr/>
        </p:nvCxnSpPr>
        <p:spPr bwMode="auto">
          <a:xfrm flipH="1" flipV="1">
            <a:off x="5385048" y="1520788"/>
            <a:ext cx="317682" cy="537188"/>
          </a:xfrm>
          <a:prstGeom prst="bentConnector3">
            <a:avLst>
              <a:gd name="adj1" fmla="val -71959"/>
            </a:avLst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2C2DC0-3644-4ACB-A162-00A6A01BA0C9}"/>
              </a:ext>
            </a:extLst>
          </p:cNvPr>
          <p:cNvSpPr txBox="1"/>
          <p:nvPr/>
        </p:nvSpPr>
        <p:spPr>
          <a:xfrm>
            <a:off x="5754333" y="1586292"/>
            <a:ext cx="74972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17643DAC-E918-4A9C-A321-35167808D3CF}"/>
              </a:ext>
            </a:extLst>
          </p:cNvPr>
          <p:cNvSpPr/>
          <p:nvPr/>
        </p:nvSpPr>
        <p:spPr bwMode="auto">
          <a:xfrm>
            <a:off x="3872880" y="3128889"/>
            <a:ext cx="1829850" cy="360040"/>
          </a:xfrm>
          <a:prstGeom prst="diamond">
            <a:avLst/>
          </a:prstGeom>
          <a:solidFill>
            <a:srgbClr val="92D05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회원정보</a:t>
            </a:r>
            <a:b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일치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A4D0F2-9ACD-48EF-84C5-44317E7BF2AC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 bwMode="auto">
          <a:xfrm>
            <a:off x="4787805" y="2895521"/>
            <a:ext cx="0" cy="233368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BBDF98D-14DC-4C16-B74C-E4472EBFEF7E}"/>
              </a:ext>
            </a:extLst>
          </p:cNvPr>
          <p:cNvSpPr/>
          <p:nvPr/>
        </p:nvSpPr>
        <p:spPr bwMode="auto">
          <a:xfrm>
            <a:off x="4211741" y="3724813"/>
            <a:ext cx="1152128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완료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99F144-EC33-4CA7-8AF6-D167EF24955C}"/>
              </a:ext>
            </a:extLst>
          </p:cNvPr>
          <p:cNvCxnSpPr>
            <a:stCxn id="25" idx="2"/>
            <a:endCxn id="37" idx="0"/>
          </p:cNvCxnSpPr>
          <p:nvPr/>
        </p:nvCxnSpPr>
        <p:spPr bwMode="auto">
          <a:xfrm>
            <a:off x="4787805" y="3488929"/>
            <a:ext cx="0" cy="235884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20B340-67DE-49C1-90F9-A2EC2CAAC9DB}"/>
              </a:ext>
            </a:extLst>
          </p:cNvPr>
          <p:cNvSpPr txBox="1"/>
          <p:nvPr/>
        </p:nvSpPr>
        <p:spPr>
          <a:xfrm>
            <a:off x="4765569" y="3478545"/>
            <a:ext cx="74972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A564EB7-B8FB-47AA-B515-867AC752756B}"/>
              </a:ext>
            </a:extLst>
          </p:cNvPr>
          <p:cNvSpPr/>
          <p:nvPr/>
        </p:nvSpPr>
        <p:spPr bwMode="auto">
          <a:xfrm>
            <a:off x="5889104" y="2768849"/>
            <a:ext cx="1835069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D7C4FF8-45EB-494D-9B92-9A9C9BB68CE2}"/>
              </a:ext>
            </a:extLst>
          </p:cNvPr>
          <p:cNvCxnSpPr>
            <a:cxnSpLocks/>
            <a:stCxn id="25" idx="3"/>
            <a:endCxn id="43" idx="4"/>
          </p:cNvCxnSpPr>
          <p:nvPr/>
        </p:nvCxnSpPr>
        <p:spPr bwMode="auto">
          <a:xfrm flipV="1">
            <a:off x="5702730" y="3128889"/>
            <a:ext cx="1103909" cy="180020"/>
          </a:xfrm>
          <a:prstGeom prst="bentConnector2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B6FFCEF-6A6F-47A3-AD0B-95905F080AA4}"/>
              </a:ext>
            </a:extLst>
          </p:cNvPr>
          <p:cNvCxnSpPr>
            <a:stCxn id="43" idx="0"/>
            <a:endCxn id="14" idx="6"/>
          </p:cNvCxnSpPr>
          <p:nvPr/>
        </p:nvCxnSpPr>
        <p:spPr bwMode="auto">
          <a:xfrm rot="16200000" flipV="1">
            <a:off x="6058580" y="2020790"/>
            <a:ext cx="53348" cy="1442770"/>
          </a:xfrm>
          <a:prstGeom prst="bentConnector2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AC6FD3-D37B-49CC-94D7-0A3B150AB525}"/>
              </a:ext>
            </a:extLst>
          </p:cNvPr>
          <p:cNvSpPr txBox="1"/>
          <p:nvPr/>
        </p:nvSpPr>
        <p:spPr>
          <a:xfrm>
            <a:off x="6321152" y="3349279"/>
            <a:ext cx="74972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9CC9A3E-1510-4A58-AF1E-B0271ABD6982}"/>
              </a:ext>
            </a:extLst>
          </p:cNvPr>
          <p:cNvSpPr/>
          <p:nvPr/>
        </p:nvSpPr>
        <p:spPr bwMode="auto">
          <a:xfrm>
            <a:off x="4211741" y="4297615"/>
            <a:ext cx="1152128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지역 선택</a:t>
            </a:r>
          </a:p>
        </p:txBody>
      </p: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5FDD7A50-1236-4199-87CC-B8B8D7165E7D}"/>
              </a:ext>
            </a:extLst>
          </p:cNvPr>
          <p:cNvSpPr/>
          <p:nvPr/>
        </p:nvSpPr>
        <p:spPr bwMode="auto">
          <a:xfrm>
            <a:off x="2043030" y="4893387"/>
            <a:ext cx="1325794" cy="360040"/>
          </a:xfrm>
          <a:prstGeom prst="diamond">
            <a:avLst/>
          </a:prstGeom>
          <a:solidFill>
            <a:srgbClr val="92D05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60E9FD4-8A53-4C90-8682-B4A5CE74D48C}"/>
              </a:ext>
            </a:extLst>
          </p:cNvPr>
          <p:cNvSpPr/>
          <p:nvPr/>
        </p:nvSpPr>
        <p:spPr bwMode="auto">
          <a:xfrm>
            <a:off x="1931451" y="5495922"/>
            <a:ext cx="1548952" cy="3813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 작성</a:t>
            </a:r>
            <a:br>
              <a:rPr lang="en-US" altLang="ko-KR" sz="800" dirty="0"/>
            </a:b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장소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b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사진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F638385-D94B-40CE-83A7-4C06276DF7A3}"/>
              </a:ext>
            </a:extLst>
          </p:cNvPr>
          <p:cNvSpPr/>
          <p:nvPr/>
        </p:nvSpPr>
        <p:spPr bwMode="auto">
          <a:xfrm>
            <a:off x="2230462" y="6114565"/>
            <a:ext cx="950929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F06C014-1167-4117-91BE-A24250A58FCD}"/>
              </a:ext>
            </a:extLst>
          </p:cNvPr>
          <p:cNvCxnSpPr>
            <a:stCxn id="37" idx="4"/>
            <a:endCxn id="53" idx="0"/>
          </p:cNvCxnSpPr>
          <p:nvPr/>
        </p:nvCxnSpPr>
        <p:spPr bwMode="auto">
          <a:xfrm>
            <a:off x="4787805" y="4084853"/>
            <a:ext cx="0" cy="212762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다이아몬드 80">
            <a:extLst>
              <a:ext uri="{FF2B5EF4-FFF2-40B4-BE49-F238E27FC236}">
                <a16:creationId xmlns:a16="http://schemas.microsoft.com/office/drawing/2014/main" id="{4BA20FE0-F6AA-4097-A7B5-4112D5481A85}"/>
              </a:ext>
            </a:extLst>
          </p:cNvPr>
          <p:cNvSpPr/>
          <p:nvPr/>
        </p:nvSpPr>
        <p:spPr bwMode="auto">
          <a:xfrm>
            <a:off x="3442975" y="4893387"/>
            <a:ext cx="1325794" cy="360040"/>
          </a:xfrm>
          <a:prstGeom prst="diamond">
            <a:avLst/>
          </a:prstGeom>
          <a:solidFill>
            <a:srgbClr val="92D05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글 수정</a:t>
            </a:r>
          </a:p>
        </p:txBody>
      </p:sp>
      <p:sp>
        <p:nvSpPr>
          <p:cNvPr id="82" name="다이아몬드 81">
            <a:extLst>
              <a:ext uri="{FF2B5EF4-FFF2-40B4-BE49-F238E27FC236}">
                <a16:creationId xmlns:a16="http://schemas.microsoft.com/office/drawing/2014/main" id="{8DBFDEE8-F920-4067-8947-908C3AABA5F0}"/>
              </a:ext>
            </a:extLst>
          </p:cNvPr>
          <p:cNvSpPr/>
          <p:nvPr/>
        </p:nvSpPr>
        <p:spPr bwMode="auto">
          <a:xfrm>
            <a:off x="4842920" y="4893387"/>
            <a:ext cx="1325794" cy="360040"/>
          </a:xfrm>
          <a:prstGeom prst="diamond">
            <a:avLst/>
          </a:prstGeom>
          <a:solidFill>
            <a:srgbClr val="92D05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글 삭제</a:t>
            </a:r>
          </a:p>
        </p:txBody>
      </p: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AEC4994E-CE57-4B7B-8467-B5780B9A6929}"/>
              </a:ext>
            </a:extLst>
          </p:cNvPr>
          <p:cNvSpPr/>
          <p:nvPr/>
        </p:nvSpPr>
        <p:spPr bwMode="auto">
          <a:xfrm>
            <a:off x="6242865" y="4893387"/>
            <a:ext cx="1325794" cy="360040"/>
          </a:xfrm>
          <a:prstGeom prst="diamond">
            <a:avLst/>
          </a:prstGeom>
          <a:solidFill>
            <a:srgbClr val="92D05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A178AFC-5B98-4873-892E-3F954DA7E43C}"/>
              </a:ext>
            </a:extLst>
          </p:cNvPr>
          <p:cNvCxnSpPr>
            <a:stCxn id="53" idx="4"/>
            <a:endCxn id="61" idx="0"/>
          </p:cNvCxnSpPr>
          <p:nvPr/>
        </p:nvCxnSpPr>
        <p:spPr bwMode="auto">
          <a:xfrm flipH="1">
            <a:off x="2705927" y="4657655"/>
            <a:ext cx="2081878" cy="235732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35A1F5F-47FD-4C1C-8216-EC1BF99CF2B9}"/>
              </a:ext>
            </a:extLst>
          </p:cNvPr>
          <p:cNvCxnSpPr>
            <a:stCxn id="53" idx="4"/>
            <a:endCxn id="81" idx="0"/>
          </p:cNvCxnSpPr>
          <p:nvPr/>
        </p:nvCxnSpPr>
        <p:spPr bwMode="auto">
          <a:xfrm flipH="1">
            <a:off x="4105872" y="4657655"/>
            <a:ext cx="681933" cy="235732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4EB230B-4AAF-4297-8BA0-1D2F81257B08}"/>
              </a:ext>
            </a:extLst>
          </p:cNvPr>
          <p:cNvCxnSpPr>
            <a:stCxn id="53" idx="4"/>
            <a:endCxn id="82" idx="0"/>
          </p:cNvCxnSpPr>
          <p:nvPr/>
        </p:nvCxnSpPr>
        <p:spPr bwMode="auto">
          <a:xfrm>
            <a:off x="4787805" y="4657655"/>
            <a:ext cx="718012" cy="235732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0C3A0CF-695B-4448-B452-D22B8BA45FBB}"/>
              </a:ext>
            </a:extLst>
          </p:cNvPr>
          <p:cNvCxnSpPr>
            <a:stCxn id="53" idx="4"/>
            <a:endCxn id="83" idx="0"/>
          </p:cNvCxnSpPr>
          <p:nvPr/>
        </p:nvCxnSpPr>
        <p:spPr bwMode="auto">
          <a:xfrm>
            <a:off x="4787805" y="4657655"/>
            <a:ext cx="2117957" cy="235732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DA16731-B339-4D28-984E-554C8D7B97C7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 bwMode="auto">
          <a:xfrm>
            <a:off x="2705927" y="5253427"/>
            <a:ext cx="0" cy="242495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5CE3F7-912B-43FF-8DED-B425B26363F7}"/>
              </a:ext>
            </a:extLst>
          </p:cNvPr>
          <p:cNvCxnSpPr>
            <a:cxnSpLocks/>
            <a:stCxn id="62" idx="4"/>
            <a:endCxn id="78" idx="0"/>
          </p:cNvCxnSpPr>
          <p:nvPr/>
        </p:nvCxnSpPr>
        <p:spPr bwMode="auto">
          <a:xfrm>
            <a:off x="2705927" y="5877271"/>
            <a:ext cx="0" cy="237294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2EBA30CB-73AE-45FC-90DE-168B989AF2B9}"/>
              </a:ext>
            </a:extLst>
          </p:cNvPr>
          <p:cNvSpPr/>
          <p:nvPr/>
        </p:nvSpPr>
        <p:spPr bwMode="auto">
          <a:xfrm>
            <a:off x="3630407" y="5506576"/>
            <a:ext cx="950929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수정할 게시물 선택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6453A84-20D0-411E-A44B-1F448A89E7F3}"/>
              </a:ext>
            </a:extLst>
          </p:cNvPr>
          <p:cNvSpPr/>
          <p:nvPr/>
        </p:nvSpPr>
        <p:spPr bwMode="auto">
          <a:xfrm>
            <a:off x="3630407" y="6114565"/>
            <a:ext cx="950929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61293358-7B1A-4630-B1B0-DB7E9DDF7898}"/>
              </a:ext>
            </a:extLst>
          </p:cNvPr>
          <p:cNvSpPr/>
          <p:nvPr/>
        </p:nvSpPr>
        <p:spPr bwMode="auto">
          <a:xfrm>
            <a:off x="5030351" y="5506576"/>
            <a:ext cx="950929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삭제할 게시물 선택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6F794B5-5650-4FDD-BB4E-68E654B742B0}"/>
              </a:ext>
            </a:extLst>
          </p:cNvPr>
          <p:cNvSpPr/>
          <p:nvPr/>
        </p:nvSpPr>
        <p:spPr bwMode="auto">
          <a:xfrm>
            <a:off x="5030351" y="6114565"/>
            <a:ext cx="950929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078423B-711C-4300-B29F-8320D405BAFE}"/>
              </a:ext>
            </a:extLst>
          </p:cNvPr>
          <p:cNvSpPr/>
          <p:nvPr/>
        </p:nvSpPr>
        <p:spPr bwMode="auto">
          <a:xfrm>
            <a:off x="6430297" y="5517231"/>
            <a:ext cx="950929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140AD6E-7180-42E4-A1A0-1E1405AA30BD}"/>
              </a:ext>
            </a:extLst>
          </p:cNvPr>
          <p:cNvCxnSpPr>
            <a:stCxn id="81" idx="2"/>
            <a:endCxn id="105" idx="0"/>
          </p:cNvCxnSpPr>
          <p:nvPr/>
        </p:nvCxnSpPr>
        <p:spPr bwMode="auto">
          <a:xfrm>
            <a:off x="4105872" y="5253427"/>
            <a:ext cx="0" cy="253149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8F802F-D142-4BFC-A5E4-5F0E73077402}"/>
              </a:ext>
            </a:extLst>
          </p:cNvPr>
          <p:cNvCxnSpPr>
            <a:stCxn id="105" idx="4"/>
            <a:endCxn id="106" idx="0"/>
          </p:cNvCxnSpPr>
          <p:nvPr/>
        </p:nvCxnSpPr>
        <p:spPr bwMode="auto">
          <a:xfrm>
            <a:off x="4105872" y="5866616"/>
            <a:ext cx="0" cy="247949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2355583-512A-43D0-845F-26580886525B}"/>
              </a:ext>
            </a:extLst>
          </p:cNvPr>
          <p:cNvCxnSpPr>
            <a:stCxn id="82" idx="2"/>
            <a:endCxn id="107" idx="0"/>
          </p:cNvCxnSpPr>
          <p:nvPr/>
        </p:nvCxnSpPr>
        <p:spPr bwMode="auto">
          <a:xfrm flipH="1">
            <a:off x="5505816" y="5253427"/>
            <a:ext cx="1" cy="253149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D2847D9-5EE2-48EA-A135-50ED9F88AE4E}"/>
              </a:ext>
            </a:extLst>
          </p:cNvPr>
          <p:cNvCxnSpPr>
            <a:stCxn id="107" idx="4"/>
            <a:endCxn id="108" idx="0"/>
          </p:cNvCxnSpPr>
          <p:nvPr/>
        </p:nvCxnSpPr>
        <p:spPr bwMode="auto">
          <a:xfrm>
            <a:off x="5505816" y="5866616"/>
            <a:ext cx="0" cy="247949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6CDE084-A896-4D79-9DA2-1D465D4DF3A6}"/>
              </a:ext>
            </a:extLst>
          </p:cNvPr>
          <p:cNvCxnSpPr>
            <a:stCxn id="83" idx="2"/>
            <a:endCxn id="109" idx="0"/>
          </p:cNvCxnSpPr>
          <p:nvPr/>
        </p:nvCxnSpPr>
        <p:spPr bwMode="auto">
          <a:xfrm>
            <a:off x="6905762" y="5253427"/>
            <a:ext cx="0" cy="263804"/>
          </a:xfrm>
          <a:prstGeom prst="straightConnector1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4469810-BA80-4D52-9366-19E6D5800821}"/>
              </a:ext>
            </a:extLst>
          </p:cNvPr>
          <p:cNvSpPr txBox="1"/>
          <p:nvPr/>
        </p:nvSpPr>
        <p:spPr>
          <a:xfrm>
            <a:off x="106362" y="142833"/>
            <a:ext cx="21702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3584575"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ko-KR" altLang="en-US" sz="1400" dirty="0">
                <a:solidFill>
                  <a:srgbClr val="000099"/>
                </a:solidFill>
              </a:rPr>
              <a:t>다</a:t>
            </a:r>
            <a:r>
              <a:rPr lang="en-US" altLang="ko-KR" sz="1400" dirty="0">
                <a:solidFill>
                  <a:srgbClr val="000099"/>
                </a:solidFill>
              </a:rPr>
              <a:t>. </a:t>
            </a:r>
            <a:r>
              <a:rPr lang="ko-KR" altLang="en-US" sz="1400" dirty="0">
                <a:solidFill>
                  <a:srgbClr val="000099"/>
                </a:solidFill>
              </a:rPr>
              <a:t>프로젝트 </a:t>
            </a:r>
            <a:r>
              <a:rPr lang="ko-KR" altLang="en-US" sz="1400" dirty="0" err="1">
                <a:solidFill>
                  <a:srgbClr val="000099"/>
                </a:solidFill>
              </a:rPr>
              <a:t>플로우차트</a:t>
            </a:r>
            <a:endParaRPr lang="en-US" altLang="ko-KR" sz="1400" dirty="0">
              <a:solidFill>
                <a:srgbClr val="000099"/>
              </a:solidFill>
            </a:endParaRPr>
          </a:p>
        </p:txBody>
      </p:sp>
      <p:sp>
        <p:nvSpPr>
          <p:cNvPr id="46" name="Text Box 3">
            <a:extLst>
              <a:ext uri="{FF2B5EF4-FFF2-40B4-BE49-F238E27FC236}">
                <a16:creationId xmlns:a16="http://schemas.microsoft.com/office/drawing/2014/main" id="{81D20298-D0BA-48D1-8633-E9CC86D81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918" y="96838"/>
            <a:ext cx="2224720" cy="2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8" tIns="45579" rIns="91158" bIns="45579">
            <a:spAutoFit/>
          </a:bodyPr>
          <a:lstStyle/>
          <a:p>
            <a:pPr algn="r" latinLnBrk="0"/>
            <a:r>
              <a:rPr lang="en-US" altLang="ko-KR" sz="1200" dirty="0">
                <a:solidFill>
                  <a:srgbClr val="000099"/>
                </a:solidFill>
                <a:ea typeface="맑은 고딕" pitchFamily="50" charset="-127"/>
              </a:rPr>
              <a:t>2. </a:t>
            </a:r>
            <a:r>
              <a:rPr lang="ko-KR" altLang="en-US" sz="1200" dirty="0">
                <a:solidFill>
                  <a:srgbClr val="000099"/>
                </a:solidFill>
              </a:rPr>
              <a:t>프로젝트범위 및 구축 방안</a:t>
            </a:r>
            <a:endParaRPr lang="ko-KR" altLang="en-US" sz="1200" dirty="0">
              <a:solidFill>
                <a:srgbClr val="000099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21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00475" y="6629400"/>
            <a:ext cx="2286000" cy="173038"/>
          </a:xfrm>
          <a:noFill/>
        </p:spPr>
        <p:txBody>
          <a:bodyPr/>
          <a:lstStyle/>
          <a:p>
            <a:pPr>
              <a:tabLst>
                <a:tab pos="2465388" algn="l"/>
              </a:tabLst>
            </a:pPr>
            <a:fld id="{302420F5-4EC4-424A-9B96-F4C575FBDE40}" type="slidenum">
              <a:rPr lang="zh-SG" altLang="en-US" smtClean="0">
                <a:cs typeface="Arial" charset="0"/>
              </a:rPr>
              <a:pPr>
                <a:tabLst>
                  <a:tab pos="2465388" algn="l"/>
                </a:tabLst>
              </a:pPr>
              <a:t>10</a:t>
            </a:fld>
            <a:br>
              <a:rPr lang="en-US" altLang="zh-SG">
                <a:cs typeface="Arial" charset="0"/>
              </a:rPr>
            </a:br>
            <a:endParaRPr lang="en-US" altLang="zh-SG">
              <a:cs typeface="Arial" charset="0"/>
            </a:endParaRPr>
          </a:p>
        </p:txBody>
      </p:sp>
      <p:sp>
        <p:nvSpPr>
          <p:cNvPr id="63" name="Rectangle 3"/>
          <p:cNvSpPr txBox="1">
            <a:spLocks noGrp="1" noChangeArrowheads="1"/>
          </p:cNvSpPr>
          <p:nvPr/>
        </p:nvSpPr>
        <p:spPr bwMode="auto">
          <a:xfrm>
            <a:off x="3800475" y="6629400"/>
            <a:ext cx="22860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58" tIns="45579" rIns="91158" bIns="0" anchor="ctr"/>
          <a:lstStyle/>
          <a:p>
            <a:pPr algn="ctr" latinLnBrk="0">
              <a:lnSpc>
                <a:spcPct val="70000"/>
              </a:lnSpc>
              <a:tabLst>
                <a:tab pos="2473325" algn="l"/>
              </a:tabLst>
            </a:pPr>
            <a:fld id="{8B15206C-51AB-43CA-9074-A7CC1BDB43D8}" type="slidenum">
              <a:rPr lang="zh-SG" altLang="en-US" sz="1000" b="0">
                <a:solidFill>
                  <a:schemeClr val="tx1"/>
                </a:solidFill>
                <a:ea typeface="맑은 고딕" pitchFamily="50" charset="-127"/>
                <a:cs typeface="Arial" charset="0"/>
              </a:rPr>
              <a:pPr algn="ctr" latinLnBrk="0">
                <a:lnSpc>
                  <a:spcPct val="70000"/>
                </a:lnSpc>
                <a:tabLst>
                  <a:tab pos="2473325" algn="l"/>
                </a:tabLst>
              </a:pPr>
              <a:t>10</a:t>
            </a:fld>
            <a:br>
              <a:rPr lang="en-US" altLang="zh-SG" sz="1000" b="0">
                <a:solidFill>
                  <a:schemeClr val="tx1"/>
                </a:solidFill>
                <a:ea typeface="맑은 고딕" pitchFamily="50" charset="-127"/>
                <a:cs typeface="Arial" charset="0"/>
              </a:rPr>
            </a:br>
            <a:endParaRPr lang="en-US" altLang="zh-SG" sz="1000" b="0">
              <a:solidFill>
                <a:schemeClr val="tx1"/>
              </a:solidFill>
              <a:ea typeface="맑은 고딕" pitchFamily="50" charset="-127"/>
              <a:cs typeface="Arial" charset="0"/>
            </a:endParaRPr>
          </a:p>
        </p:txBody>
      </p:sp>
      <p:sp>
        <p:nvSpPr>
          <p:cNvPr id="65" name="Rectangle 21"/>
          <p:cNvSpPr>
            <a:spLocks noChangeArrowheads="1"/>
          </p:cNvSpPr>
          <p:nvPr/>
        </p:nvSpPr>
        <p:spPr bwMode="auto">
          <a:xfrm>
            <a:off x="284163" y="366713"/>
            <a:ext cx="93487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Tx/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개인별 페이지 구축 및 기능을 구현하되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상호 커뮤니케이션을 통한 협업에 근거해 결과물 도출 </a:t>
            </a: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73050" y="96838"/>
            <a:ext cx="2519710" cy="28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158" tIns="45579" rIns="91158" bIns="45579">
            <a:spAutoFit/>
          </a:bodyPr>
          <a:lstStyle/>
          <a:p>
            <a:pPr algn="l" defTabSz="3584575" latinLnBrk="0">
              <a:buFont typeface="Wingdings" pitchFamily="2" charset="2"/>
              <a:buNone/>
            </a:pPr>
            <a:r>
              <a:rPr lang="ko-KR" altLang="en-US" dirty="0">
                <a:solidFill>
                  <a:srgbClr val="000099"/>
                </a:solidFill>
                <a:ea typeface="맑은 고딕" pitchFamily="50" charset="-127"/>
              </a:rPr>
              <a:t>라</a:t>
            </a:r>
            <a:r>
              <a:rPr lang="en-US" altLang="ko-KR" dirty="0">
                <a:solidFill>
                  <a:srgbClr val="000099"/>
                </a:solidFill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rgbClr val="000099"/>
                </a:solidFill>
                <a:ea typeface="맑은 고딕" pitchFamily="50" charset="-127"/>
              </a:rPr>
              <a:t>추진계획 및 일정</a:t>
            </a:r>
            <a:endParaRPr lang="en-US" altLang="ko-KR" dirty="0">
              <a:solidFill>
                <a:srgbClr val="000099"/>
              </a:solidFill>
              <a:ea typeface="맑은 고딕" pitchFamily="50" charset="-127"/>
            </a:endParaRPr>
          </a:p>
        </p:txBody>
      </p:sp>
      <p:sp>
        <p:nvSpPr>
          <p:cNvPr id="67" name="Text Box 148"/>
          <p:cNvSpPr txBox="1">
            <a:spLocks noChangeArrowheads="1"/>
          </p:cNvSpPr>
          <p:nvPr/>
        </p:nvSpPr>
        <p:spPr bwMode="gray">
          <a:xfrm>
            <a:off x="3980076" y="1268760"/>
            <a:ext cx="1800000" cy="474663"/>
          </a:xfrm>
          <a:prstGeom prst="rect">
            <a:avLst/>
          </a:prstGeom>
          <a:solidFill>
            <a:srgbClr val="006699"/>
          </a:solidFill>
          <a:ln w="6350" algn="ctr">
            <a:solidFill>
              <a:srgbClr val="FFFFFF"/>
            </a:solidFill>
            <a:miter lim="800000"/>
            <a:headEnd/>
            <a:tailEnd/>
          </a:ln>
        </p:spPr>
        <p:txBody>
          <a:bodyPr lIns="71779" tIns="71779" rIns="71779" bIns="71779" anchor="ctr"/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buSzPct val="90000"/>
              <a:buFont typeface="Wingdings" pitchFamily="2" charset="2"/>
              <a:buNone/>
              <a:defRPr/>
            </a:pPr>
            <a:r>
              <a:rPr kumimoji="1" lang="en-US" altLang="ko-KR" sz="1200" dirty="0">
                <a:solidFill>
                  <a:srgbClr val="FFFFFF"/>
                </a:solidFill>
                <a:latin typeface="+mj-ea"/>
                <a:ea typeface="+mj-ea"/>
              </a:rPr>
              <a:t>25</a:t>
            </a:r>
            <a:r>
              <a:rPr kumimoji="1" lang="ko-KR" altLang="en-US" sz="1200" dirty="0">
                <a:solidFill>
                  <a:srgbClr val="FFFFFF"/>
                </a:solidFill>
                <a:latin typeface="+mj-ea"/>
                <a:ea typeface="+mj-ea"/>
              </a:rPr>
              <a:t>일</a:t>
            </a:r>
            <a:endParaRPr kumimoji="1" lang="en-US" altLang="ko-KR" sz="1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8" name="Text Box 149"/>
          <p:cNvSpPr txBox="1">
            <a:spLocks noChangeArrowheads="1"/>
          </p:cNvSpPr>
          <p:nvPr/>
        </p:nvSpPr>
        <p:spPr bwMode="gray">
          <a:xfrm>
            <a:off x="2089359" y="1268760"/>
            <a:ext cx="1800000" cy="474663"/>
          </a:xfrm>
          <a:prstGeom prst="rect">
            <a:avLst/>
          </a:prstGeom>
          <a:solidFill>
            <a:srgbClr val="006699"/>
          </a:solidFill>
          <a:ln w="6350" algn="ctr">
            <a:solidFill>
              <a:srgbClr val="FFFFFF"/>
            </a:solidFill>
            <a:miter lim="800000"/>
            <a:headEnd/>
            <a:tailEnd/>
          </a:ln>
        </p:spPr>
        <p:txBody>
          <a:bodyPr lIns="71779" tIns="71779" rIns="71779" bIns="71779" anchor="ctr"/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buSzPct val="90000"/>
              <a:buFont typeface="Wingdings" pitchFamily="2" charset="2"/>
              <a:buNone/>
              <a:defRPr/>
            </a:pPr>
            <a:r>
              <a:rPr kumimoji="1" lang="en-US" altLang="ko-KR" sz="1200" dirty="0">
                <a:solidFill>
                  <a:srgbClr val="FFFFFF"/>
                </a:solidFill>
                <a:latin typeface="+mj-ea"/>
                <a:ea typeface="+mj-ea"/>
              </a:rPr>
              <a:t>24</a:t>
            </a:r>
            <a:r>
              <a:rPr kumimoji="1" lang="ko-KR" altLang="en-US" sz="1200" dirty="0">
                <a:solidFill>
                  <a:srgbClr val="FFFFFF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69" name="Text Box 150"/>
          <p:cNvSpPr txBox="1">
            <a:spLocks noChangeArrowheads="1"/>
          </p:cNvSpPr>
          <p:nvPr/>
        </p:nvSpPr>
        <p:spPr bwMode="gray">
          <a:xfrm>
            <a:off x="198642" y="1268760"/>
            <a:ext cx="1800000" cy="474663"/>
          </a:xfrm>
          <a:prstGeom prst="rect">
            <a:avLst/>
          </a:prstGeom>
          <a:solidFill>
            <a:srgbClr val="006699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71779" tIns="71779" rIns="71779" bIns="71779" anchor="ctr"/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buSzPct val="90000"/>
              <a:buFont typeface="Wingdings" pitchFamily="2" charset="2"/>
              <a:buNone/>
              <a:defRPr/>
            </a:pPr>
            <a:r>
              <a:rPr kumimoji="1" lang="en-US" altLang="ko-KR" sz="1200" dirty="0">
                <a:solidFill>
                  <a:srgbClr val="FFFFFF"/>
                </a:solidFill>
                <a:latin typeface="+mj-ea"/>
                <a:ea typeface="+mj-ea"/>
              </a:rPr>
              <a:t>23</a:t>
            </a:r>
            <a:r>
              <a:rPr kumimoji="1" lang="ko-KR" altLang="en-US" sz="1200" dirty="0">
                <a:solidFill>
                  <a:srgbClr val="FFFFFF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70" name="Text Box 151"/>
          <p:cNvSpPr txBox="1">
            <a:spLocks noChangeArrowheads="1"/>
          </p:cNvSpPr>
          <p:nvPr/>
        </p:nvSpPr>
        <p:spPr bwMode="gray">
          <a:xfrm>
            <a:off x="5870793" y="1268760"/>
            <a:ext cx="1800000" cy="474663"/>
          </a:xfrm>
          <a:prstGeom prst="rect">
            <a:avLst/>
          </a:prstGeom>
          <a:solidFill>
            <a:srgbClr val="006699"/>
          </a:solidFill>
          <a:ln w="6350" algn="ctr">
            <a:solidFill>
              <a:srgbClr val="FFFFFF"/>
            </a:solidFill>
            <a:miter lim="800000"/>
            <a:headEnd/>
            <a:tailEnd/>
          </a:ln>
        </p:spPr>
        <p:txBody>
          <a:bodyPr lIns="71779" tIns="71779" rIns="71779" bIns="71779" anchor="ctr"/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buSzPct val="90000"/>
              <a:buFont typeface="Wingdings" pitchFamily="2" charset="2"/>
              <a:buNone/>
              <a:defRPr/>
            </a:pPr>
            <a:r>
              <a:rPr kumimoji="1" lang="en-US" altLang="ko-KR" sz="1200" dirty="0">
                <a:solidFill>
                  <a:srgbClr val="FFFFFF"/>
                </a:solidFill>
                <a:latin typeface="+mj-ea"/>
                <a:ea typeface="+mj-ea"/>
              </a:rPr>
              <a:t>26</a:t>
            </a:r>
            <a:r>
              <a:rPr kumimoji="1" lang="ko-KR" altLang="en-US" sz="1200" dirty="0">
                <a:solidFill>
                  <a:srgbClr val="FFFFFF"/>
                </a:solidFill>
                <a:latin typeface="+mj-ea"/>
                <a:ea typeface="+mj-ea"/>
              </a:rPr>
              <a:t>일</a:t>
            </a:r>
          </a:p>
        </p:txBody>
      </p:sp>
      <p:graphicFrame>
        <p:nvGraphicFramePr>
          <p:cNvPr id="71" name="Group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09946"/>
              </p:ext>
            </p:extLst>
          </p:nvPr>
        </p:nvGraphicFramePr>
        <p:xfrm>
          <a:off x="212724" y="1797398"/>
          <a:ext cx="9348787" cy="4655938"/>
        </p:xfrm>
        <a:graphic>
          <a:graphicData uri="http://schemas.openxmlformats.org/drawingml/2006/table">
            <a:tbl>
              <a:tblPr/>
              <a:tblGrid>
                <a:gridCol w="179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9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9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89" marR="71989" marT="72000" marB="7200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89" marR="71989" marT="72000" marB="72000" horzOverflow="overflow">
                    <a:lnL w="12700" cap="flat" cmpd="sng" algn="ctr">
                      <a:solidFill>
                        <a:srgbClr val="CCCC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89" marR="71989" marT="72000" marB="72000" horzOverflow="overflow">
                    <a:lnL w="12700" cap="flat" cmpd="sng" algn="ctr">
                      <a:solidFill>
                        <a:srgbClr val="CCCC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89" marR="71989" marT="72000" marB="72000" horzOverflow="overflow">
                    <a:lnL w="12700" cap="flat" cmpd="sng" algn="ctr">
                      <a:solidFill>
                        <a:srgbClr val="CCCC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989" marR="71989" marT="72000" marB="72000" horzOverflow="overflow">
                    <a:lnL w="12700" cap="flat" cmpd="sng" algn="ctr">
                      <a:solidFill>
                        <a:srgbClr val="CCCC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Rectangle 187"/>
          <p:cNvSpPr>
            <a:spLocks noChangeArrowheads="1"/>
          </p:cNvSpPr>
          <p:nvPr/>
        </p:nvSpPr>
        <p:spPr bwMode="gray">
          <a:xfrm>
            <a:off x="704528" y="1816372"/>
            <a:ext cx="1294114" cy="892547"/>
          </a:xfrm>
          <a:prstGeom prst="rect">
            <a:avLst/>
          </a:prstGeom>
          <a:solidFill>
            <a:srgbClr val="D6EBF6"/>
          </a:solidFill>
          <a:ln w="3175" cap="rnd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ko-KR" altLang="en-US" sz="1100" dirty="0">
                <a:latin typeface="+mj-ea"/>
              </a:rPr>
              <a:t>요구사항 분석</a:t>
            </a:r>
            <a:endParaRPr kumimoji="1" lang="en-US" altLang="ko-KR" sz="1100" dirty="0">
              <a:latin typeface="+mj-ea"/>
            </a:endParaRPr>
          </a:p>
          <a:p>
            <a:pPr>
              <a:defRPr/>
            </a:pPr>
            <a:r>
              <a:rPr kumimoji="1" lang="ko-KR" altLang="en-US" sz="1100" b="0" dirty="0">
                <a:latin typeface="+mj-ea"/>
                <a:ea typeface="+mj-ea"/>
              </a:rPr>
              <a:t>개발 계획 수립</a:t>
            </a:r>
            <a:endParaRPr kumimoji="1" lang="en-US" altLang="ko-KR" sz="1100" b="0" dirty="0">
              <a:latin typeface="+mj-ea"/>
              <a:ea typeface="+mj-ea"/>
            </a:endParaRPr>
          </a:p>
        </p:txBody>
      </p:sp>
      <p:sp>
        <p:nvSpPr>
          <p:cNvPr id="128" name="Rectangle 187"/>
          <p:cNvSpPr>
            <a:spLocks noChangeArrowheads="1"/>
          </p:cNvSpPr>
          <p:nvPr/>
        </p:nvSpPr>
        <p:spPr bwMode="gray">
          <a:xfrm>
            <a:off x="2089359" y="1816373"/>
            <a:ext cx="5533008" cy="882003"/>
          </a:xfrm>
          <a:prstGeom prst="rect">
            <a:avLst/>
          </a:prstGeom>
          <a:solidFill>
            <a:srgbClr val="D6EBF6"/>
          </a:solidFill>
          <a:ln w="3175" cap="rnd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ko-KR" altLang="en-US" sz="1100" dirty="0">
                <a:latin typeface="+mj-ea"/>
              </a:rPr>
              <a:t>개인별 페이지 구축 및 기능 구현</a:t>
            </a:r>
            <a:endParaRPr kumimoji="1" lang="en-US" altLang="ko-KR" sz="1100" dirty="0">
              <a:latin typeface="+mj-ea"/>
            </a:endParaRPr>
          </a:p>
          <a:p>
            <a:pPr>
              <a:defRPr/>
            </a:pPr>
            <a:r>
              <a:rPr kumimoji="1" lang="ko-KR" altLang="en-US" sz="1100" b="0" dirty="0">
                <a:latin typeface="+mj-ea"/>
                <a:ea typeface="+mj-ea"/>
              </a:rPr>
              <a:t>커뮤니케이션을 통한 협업</a:t>
            </a:r>
            <a:endParaRPr kumimoji="1" lang="en-US" altLang="ko-KR" sz="1100" b="0" dirty="0">
              <a:latin typeface="+mj-ea"/>
              <a:ea typeface="+mj-ea"/>
            </a:endParaRPr>
          </a:p>
        </p:txBody>
      </p:sp>
      <p:sp>
        <p:nvSpPr>
          <p:cNvPr id="129" name="Text Box 151"/>
          <p:cNvSpPr txBox="1">
            <a:spLocks noChangeArrowheads="1"/>
          </p:cNvSpPr>
          <p:nvPr/>
        </p:nvSpPr>
        <p:spPr bwMode="gray">
          <a:xfrm>
            <a:off x="7761512" y="1268760"/>
            <a:ext cx="1800000" cy="474663"/>
          </a:xfrm>
          <a:prstGeom prst="rect">
            <a:avLst/>
          </a:prstGeom>
          <a:solidFill>
            <a:srgbClr val="006699"/>
          </a:solidFill>
          <a:ln w="6350" algn="ctr">
            <a:solidFill>
              <a:srgbClr val="FFFFFF"/>
            </a:solidFill>
            <a:miter lim="800000"/>
            <a:headEnd/>
            <a:tailEnd/>
          </a:ln>
        </p:spPr>
        <p:txBody>
          <a:bodyPr lIns="71779" tIns="71779" rIns="71779" bIns="71779" anchor="ctr"/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buSzPct val="90000"/>
              <a:buFont typeface="Wingdings" pitchFamily="2" charset="2"/>
              <a:buNone/>
              <a:defRPr/>
            </a:pPr>
            <a:r>
              <a:rPr kumimoji="1" lang="en-US" altLang="ko-KR" sz="1200" dirty="0">
                <a:solidFill>
                  <a:srgbClr val="FFFFFF"/>
                </a:solidFill>
                <a:latin typeface="+mj-ea"/>
                <a:ea typeface="+mj-ea"/>
              </a:rPr>
              <a:t>27</a:t>
            </a:r>
            <a:r>
              <a:rPr kumimoji="1" lang="ko-KR" altLang="en-US" sz="1200" dirty="0">
                <a:solidFill>
                  <a:srgbClr val="FFFFFF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130" name="Rectangle 187"/>
          <p:cNvSpPr>
            <a:spLocks noChangeArrowheads="1"/>
          </p:cNvSpPr>
          <p:nvPr/>
        </p:nvSpPr>
        <p:spPr bwMode="gray">
          <a:xfrm>
            <a:off x="6651825" y="3560308"/>
            <a:ext cx="1325511" cy="882003"/>
          </a:xfrm>
          <a:prstGeom prst="rect">
            <a:avLst/>
          </a:prstGeom>
          <a:solidFill>
            <a:srgbClr val="D6EBF6"/>
          </a:solidFill>
          <a:ln w="3175" cap="rnd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ko-KR" altLang="en-US" sz="1100" dirty="0">
                <a:latin typeface="+mj-ea"/>
              </a:rPr>
              <a:t>검토</a:t>
            </a:r>
            <a:endParaRPr kumimoji="1" lang="en-US" altLang="ko-KR" sz="1100" dirty="0">
              <a:latin typeface="+mj-ea"/>
            </a:endParaRPr>
          </a:p>
          <a:p>
            <a:pPr>
              <a:defRPr/>
            </a:pPr>
            <a:r>
              <a:rPr kumimoji="1" lang="ko-KR" altLang="en-US" sz="1100" b="0" dirty="0">
                <a:latin typeface="+mj-ea"/>
                <a:ea typeface="+mj-ea"/>
              </a:rPr>
              <a:t>오류수정</a:t>
            </a:r>
            <a:endParaRPr kumimoji="1" lang="en-US" altLang="ko-KR" sz="1100" b="0" dirty="0">
              <a:latin typeface="+mj-ea"/>
              <a:ea typeface="+mj-ea"/>
            </a:endParaRPr>
          </a:p>
        </p:txBody>
      </p:sp>
      <p:sp>
        <p:nvSpPr>
          <p:cNvPr id="131" name="Rectangle 187"/>
          <p:cNvSpPr>
            <a:spLocks noChangeArrowheads="1"/>
          </p:cNvSpPr>
          <p:nvPr/>
        </p:nvSpPr>
        <p:spPr bwMode="gray">
          <a:xfrm>
            <a:off x="3965653" y="3560308"/>
            <a:ext cx="1771889" cy="880630"/>
          </a:xfrm>
          <a:prstGeom prst="rect">
            <a:avLst/>
          </a:prstGeom>
          <a:solidFill>
            <a:srgbClr val="D6EBF6"/>
          </a:solidFill>
          <a:ln w="3175" cap="rnd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ko-KR" altLang="en-US" sz="1100" dirty="0">
                <a:latin typeface="+mj-ea"/>
                <a:ea typeface="+mj-ea"/>
              </a:rPr>
              <a:t>구현</a:t>
            </a:r>
            <a:endParaRPr kumimoji="1" lang="en-US" altLang="ko-KR" sz="1100" dirty="0">
              <a:latin typeface="+mj-ea"/>
              <a:ea typeface="+mj-ea"/>
            </a:endParaRPr>
          </a:p>
        </p:txBody>
      </p:sp>
      <p:sp>
        <p:nvSpPr>
          <p:cNvPr id="136" name="Text Box 3"/>
          <p:cNvSpPr txBox="1">
            <a:spLocks noChangeArrowheads="1"/>
          </p:cNvSpPr>
          <p:nvPr/>
        </p:nvSpPr>
        <p:spPr bwMode="auto">
          <a:xfrm>
            <a:off x="7574918" y="96838"/>
            <a:ext cx="2224720" cy="2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8" tIns="45579" rIns="91158" bIns="45579">
            <a:spAutoFit/>
          </a:bodyPr>
          <a:lstStyle/>
          <a:p>
            <a:pPr algn="r" latinLnBrk="0"/>
            <a:r>
              <a:rPr lang="en-US" altLang="ko-KR" sz="1200" dirty="0">
                <a:solidFill>
                  <a:srgbClr val="000099"/>
                </a:solidFill>
                <a:ea typeface="맑은 고딕" pitchFamily="50" charset="-127"/>
              </a:rPr>
              <a:t>2. </a:t>
            </a:r>
            <a:r>
              <a:rPr lang="ko-KR" altLang="en-US" sz="1200" dirty="0">
                <a:solidFill>
                  <a:srgbClr val="000099"/>
                </a:solidFill>
              </a:rPr>
              <a:t>프로젝트</a:t>
            </a:r>
            <a:r>
              <a:rPr lang="ko-KR" altLang="en-US" sz="1200" dirty="0">
                <a:solidFill>
                  <a:srgbClr val="000099"/>
                </a:solidFill>
                <a:ea typeface="맑은 고딕" pitchFamily="50" charset="-127"/>
              </a:rPr>
              <a:t>범위 및 구축 방안</a:t>
            </a:r>
          </a:p>
        </p:txBody>
      </p:sp>
      <p:sp>
        <p:nvSpPr>
          <p:cNvPr id="21" name="Rectangle 187">
            <a:extLst>
              <a:ext uri="{FF2B5EF4-FFF2-40B4-BE49-F238E27FC236}">
                <a16:creationId xmlns:a16="http://schemas.microsoft.com/office/drawing/2014/main" id="{AB6FBC4B-2AA6-4CED-AB2D-9EF2FE3F9C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39657" y="3560308"/>
            <a:ext cx="1764508" cy="880630"/>
          </a:xfrm>
          <a:prstGeom prst="rect">
            <a:avLst/>
          </a:prstGeom>
          <a:solidFill>
            <a:srgbClr val="D6EBF6"/>
          </a:solidFill>
          <a:ln w="3175" cap="rnd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ko-KR" altLang="en-US" sz="1100" dirty="0">
                <a:latin typeface="+mj-ea"/>
                <a:ea typeface="+mj-ea"/>
              </a:rPr>
              <a:t>개발</a:t>
            </a:r>
            <a:endParaRPr kumimoji="1" lang="en-US" altLang="ko-KR" sz="1100" dirty="0">
              <a:latin typeface="+mj-ea"/>
              <a:ea typeface="+mj-ea"/>
            </a:endParaRPr>
          </a:p>
        </p:txBody>
      </p:sp>
      <p:sp>
        <p:nvSpPr>
          <p:cNvPr id="22" name="Rectangle 187">
            <a:extLst>
              <a:ext uri="{FF2B5EF4-FFF2-40B4-BE49-F238E27FC236}">
                <a16:creationId xmlns:a16="http://schemas.microsoft.com/office/drawing/2014/main" id="{FD4206BF-4739-4FE2-A141-F924E00E88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18709" y="2789950"/>
            <a:ext cx="713912" cy="664201"/>
          </a:xfrm>
          <a:prstGeom prst="rect">
            <a:avLst/>
          </a:prstGeom>
          <a:solidFill>
            <a:srgbClr val="D6EBF6"/>
          </a:solidFill>
          <a:ln w="3175" cap="rnd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ko-KR" altLang="en-US" sz="1000" dirty="0">
                <a:latin typeface="+mj-ea"/>
              </a:rPr>
              <a:t>회의</a:t>
            </a:r>
            <a:endParaRPr kumimoji="1" lang="en-US" altLang="ko-KR" sz="1000" dirty="0">
              <a:latin typeface="+mj-ea"/>
            </a:endParaRPr>
          </a:p>
          <a:p>
            <a:pPr>
              <a:defRPr/>
            </a:pPr>
            <a:r>
              <a:rPr kumimoji="1" lang="ko-KR" altLang="en-US" sz="1000" b="0" dirty="0">
                <a:latin typeface="+mj-ea"/>
                <a:ea typeface="+mj-ea"/>
              </a:rPr>
              <a:t>개인별 진척도 파악 및 수정</a:t>
            </a:r>
            <a:endParaRPr kumimoji="1" lang="en-US" altLang="ko-KR" sz="1000" b="0" dirty="0">
              <a:latin typeface="+mj-ea"/>
              <a:ea typeface="+mj-ea"/>
            </a:endParaRPr>
          </a:p>
        </p:txBody>
      </p:sp>
      <p:sp>
        <p:nvSpPr>
          <p:cNvPr id="23" name="Rectangle 187">
            <a:extLst>
              <a:ext uri="{FF2B5EF4-FFF2-40B4-BE49-F238E27FC236}">
                <a16:creationId xmlns:a16="http://schemas.microsoft.com/office/drawing/2014/main" id="{B11FD71B-9F9E-44E5-AF62-4F0B7D3063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43248" y="2769568"/>
            <a:ext cx="814008" cy="668583"/>
          </a:xfrm>
          <a:prstGeom prst="rect">
            <a:avLst/>
          </a:prstGeom>
          <a:solidFill>
            <a:srgbClr val="D6EBF6"/>
          </a:solidFill>
          <a:ln w="3175" cap="rnd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ko-KR" altLang="en-US" sz="1050" dirty="0">
                <a:latin typeface="+mj-ea"/>
              </a:rPr>
              <a:t>회의</a:t>
            </a:r>
            <a:endParaRPr kumimoji="1" lang="en-US" altLang="ko-KR" sz="1050" dirty="0">
              <a:latin typeface="+mj-ea"/>
            </a:endParaRPr>
          </a:p>
          <a:p>
            <a:pPr>
              <a:defRPr/>
            </a:pPr>
            <a:r>
              <a:rPr kumimoji="1" lang="ko-KR" altLang="en-US" sz="1050" b="0" dirty="0">
                <a:latin typeface="+mj-ea"/>
                <a:ea typeface="+mj-ea"/>
              </a:rPr>
              <a:t>최종 실행</a:t>
            </a:r>
            <a:endParaRPr kumimoji="1" lang="en-US" altLang="ko-KR" sz="1050" b="0" dirty="0">
              <a:latin typeface="+mj-ea"/>
              <a:ea typeface="+mj-ea"/>
            </a:endParaRPr>
          </a:p>
        </p:txBody>
      </p:sp>
      <p:sp>
        <p:nvSpPr>
          <p:cNvPr id="24" name="Rectangle 187">
            <a:extLst>
              <a:ext uri="{FF2B5EF4-FFF2-40B4-BE49-F238E27FC236}">
                <a16:creationId xmlns:a16="http://schemas.microsoft.com/office/drawing/2014/main" id="{A8CFCF4A-A202-4B0B-9209-1C0402C089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64955" y="2789951"/>
            <a:ext cx="713912" cy="664201"/>
          </a:xfrm>
          <a:prstGeom prst="rect">
            <a:avLst/>
          </a:prstGeom>
          <a:solidFill>
            <a:srgbClr val="D6EBF6"/>
          </a:solidFill>
          <a:ln w="3175" cap="rnd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ko-KR" altLang="en-US" sz="1000" dirty="0">
                <a:latin typeface="+mj-ea"/>
              </a:rPr>
              <a:t>회의</a:t>
            </a:r>
            <a:endParaRPr kumimoji="1" lang="en-US" altLang="ko-KR" sz="1000" dirty="0">
              <a:latin typeface="+mj-ea"/>
            </a:endParaRPr>
          </a:p>
          <a:p>
            <a:pPr>
              <a:defRPr/>
            </a:pPr>
            <a:r>
              <a:rPr kumimoji="1" lang="ko-KR" altLang="en-US" sz="1000" b="0" dirty="0">
                <a:latin typeface="+mj-ea"/>
                <a:ea typeface="+mj-ea"/>
              </a:rPr>
              <a:t>개인별 진척도 파악 및 수정</a:t>
            </a:r>
            <a:endParaRPr kumimoji="1" lang="en-US" altLang="ko-KR" sz="1000" b="0" dirty="0">
              <a:latin typeface="+mj-ea"/>
              <a:ea typeface="+mj-ea"/>
            </a:endParaRPr>
          </a:p>
        </p:txBody>
      </p:sp>
      <p:sp>
        <p:nvSpPr>
          <p:cNvPr id="25" name="Rectangle 187">
            <a:extLst>
              <a:ext uri="{FF2B5EF4-FFF2-40B4-BE49-F238E27FC236}">
                <a16:creationId xmlns:a16="http://schemas.microsoft.com/office/drawing/2014/main" id="{E948B89D-4500-4FDE-B653-B41D3C70D9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25310" y="2769568"/>
            <a:ext cx="652026" cy="674003"/>
          </a:xfrm>
          <a:prstGeom prst="rect">
            <a:avLst/>
          </a:prstGeom>
          <a:solidFill>
            <a:srgbClr val="D6EBF6"/>
          </a:solidFill>
          <a:ln w="3175" cap="rnd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ko-KR" altLang="en-US" sz="1050" dirty="0">
                <a:latin typeface="+mj-ea"/>
              </a:rPr>
              <a:t>최종 완성</a:t>
            </a:r>
            <a:endParaRPr kumimoji="1" lang="en-US" altLang="ko-KR" sz="1050" b="0" dirty="0">
              <a:latin typeface="+mj-ea"/>
              <a:ea typeface="+mj-ea"/>
            </a:endParaRPr>
          </a:p>
        </p:txBody>
      </p:sp>
      <p:sp>
        <p:nvSpPr>
          <p:cNvPr id="26" name="Rectangle 187">
            <a:extLst>
              <a:ext uri="{FF2B5EF4-FFF2-40B4-BE49-F238E27FC236}">
                <a16:creationId xmlns:a16="http://schemas.microsoft.com/office/drawing/2014/main" id="{3D008641-42C2-4C43-99A5-7855DF3CF6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52192" y="3559621"/>
            <a:ext cx="684983" cy="882003"/>
          </a:xfrm>
          <a:prstGeom prst="rect">
            <a:avLst/>
          </a:prstGeom>
          <a:solidFill>
            <a:srgbClr val="D6EBF6"/>
          </a:solidFill>
          <a:ln w="3175" cap="rnd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ko-KR" altLang="en-US" sz="1100" dirty="0">
                <a:latin typeface="+mj-ea"/>
              </a:rPr>
              <a:t>개인별 페이지 취합</a:t>
            </a:r>
            <a:endParaRPr kumimoji="1" lang="en-US" altLang="ko-KR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719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168716" y="3465774"/>
            <a:ext cx="3519791" cy="451109"/>
          </a:xfrm>
          <a:prstGeom prst="rect">
            <a:avLst/>
          </a:prstGeom>
          <a:solidFill>
            <a:srgbClr val="0070C0"/>
          </a:solidFill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779" tIns="71779" rIns="71779" bIns="71779" anchor="ctr"/>
          <a:lstStyle/>
          <a:p>
            <a:pPr>
              <a:defRPr/>
            </a:pPr>
            <a:endParaRPr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183108" y="1457141"/>
            <a:ext cx="3519791" cy="451109"/>
          </a:xfrm>
          <a:prstGeom prst="rect">
            <a:avLst/>
          </a:prstGeom>
          <a:solidFill>
            <a:srgbClr val="0070C0"/>
          </a:solidFill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779" tIns="71779" rIns="71779" bIns="71779" anchor="ctr"/>
          <a:lstStyle/>
          <a:p>
            <a:pPr>
              <a:defRPr/>
            </a:pPr>
            <a:endParaRPr lang="en-US">
              <a:latin typeface="+mn-ea"/>
              <a:ea typeface="+mn-ea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2D5F838-A583-464A-BA21-2673AC7452EE}" type="slidenum">
              <a:rPr lang="zh-SG" altLang="en-US">
                <a:latin typeface="+mn-ea"/>
                <a:ea typeface="+mn-ea"/>
              </a:rPr>
              <a:pPr>
                <a:defRPr/>
              </a:pPr>
              <a:t>1</a:t>
            </a:fld>
            <a:br>
              <a:rPr lang="en-US" altLang="zh-SG">
                <a:latin typeface="+mn-ea"/>
                <a:ea typeface="+mn-ea"/>
              </a:rPr>
            </a:br>
            <a:endParaRPr lang="en-US" altLang="zh-SG">
              <a:latin typeface="+mn-ea"/>
              <a:ea typeface="+mn-ea"/>
            </a:endParaRPr>
          </a:p>
        </p:txBody>
      </p:sp>
      <p:sp>
        <p:nvSpPr>
          <p:cNvPr id="5122" name="Rectangle 3"/>
          <p:cNvSpPr txBox="1">
            <a:spLocks noGrp="1" noChangeArrowheads="1"/>
          </p:cNvSpPr>
          <p:nvPr/>
        </p:nvSpPr>
        <p:spPr bwMode="auto">
          <a:xfrm>
            <a:off x="3800475" y="6629400"/>
            <a:ext cx="22860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8" tIns="45579" rIns="91158" bIns="0" anchor="ctr"/>
          <a:lstStyle>
            <a:lvl1pPr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SzTx/>
              <a:buFontTx/>
              <a:buNone/>
            </a:pPr>
            <a:fld id="{7C8EDED3-D6C8-45E4-BE53-D4C9C7C40851}" type="slidenum">
              <a:rPr lang="zh-SG" altLang="en-US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pPr eaLnBrk="1" hangingPunct="1">
                <a:lnSpc>
                  <a:spcPct val="7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br>
              <a:rPr lang="en-US" altLang="zh-SG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</a:br>
            <a:endParaRPr lang="en-US" altLang="zh-SG" sz="1000" b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123" name="Rectangle 3"/>
          <p:cNvSpPr txBox="1">
            <a:spLocks noGrp="1" noChangeArrowheads="1"/>
          </p:cNvSpPr>
          <p:nvPr/>
        </p:nvSpPr>
        <p:spPr bwMode="auto">
          <a:xfrm>
            <a:off x="3800475" y="6629400"/>
            <a:ext cx="22860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8" tIns="45579" rIns="91158" bIns="0" anchor="ctr"/>
          <a:lstStyle>
            <a:lvl1pPr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SzTx/>
              <a:buFontTx/>
              <a:buNone/>
            </a:pPr>
            <a:fld id="{3406B02E-61AA-4E63-BD81-CF6E950DF753}" type="slidenum">
              <a:rPr lang="zh-SG" altLang="en-US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pPr eaLnBrk="1" hangingPunct="1">
                <a:lnSpc>
                  <a:spcPct val="7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br>
              <a:rPr lang="en-US" altLang="zh-SG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</a:br>
            <a:endParaRPr lang="en-US" altLang="zh-SG" sz="1000" b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gray">
          <a:xfrm>
            <a:off x="3296816" y="1445120"/>
            <a:ext cx="4248472" cy="435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26" tIns="46650" rIns="89726" bIns="46650">
            <a:spAutoFit/>
          </a:bodyPr>
          <a:lstStyle/>
          <a:p>
            <a:pPr algn="l" eaLnBrk="1" latinLnBrk="1" hangingPunct="1">
              <a:lnSpc>
                <a:spcPct val="150000"/>
              </a:lnSpc>
              <a:spcBef>
                <a:spcPts val="0"/>
              </a:spcBef>
              <a:buSzTx/>
            </a:pPr>
            <a:r>
              <a:rPr kumimoji="1"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kumimoji="1"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프로젝트 개요</a:t>
            </a:r>
            <a:endParaRPr kumimoji="1"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50000"/>
              </a:lnSpc>
              <a:spcBef>
                <a:spcPts val="600"/>
              </a:spcBef>
              <a:buSzTx/>
            </a:pP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    가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프로젝트개요</a:t>
            </a:r>
            <a:endParaRPr kumimoji="1"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50000"/>
              </a:lnSpc>
              <a:spcBef>
                <a:spcPts val="0"/>
              </a:spcBef>
              <a:buSzTx/>
            </a:pPr>
            <a:r>
              <a:rPr kumimoji="1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나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프로젝트추진 배경 및 목표</a:t>
            </a:r>
            <a:endParaRPr kumimoji="1"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50000"/>
              </a:lnSpc>
              <a:spcBef>
                <a:spcPts val="0"/>
              </a:spcBef>
              <a:buSzTx/>
            </a:pPr>
            <a:r>
              <a:rPr kumimoji="1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라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추진 조직 및 역할</a:t>
            </a:r>
            <a:endParaRPr kumimoji="1"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50000"/>
              </a:lnSpc>
              <a:spcBef>
                <a:spcPts val="0"/>
              </a:spcBef>
              <a:buSzTx/>
            </a:pPr>
            <a:endParaRPr kumimoji="1"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50000"/>
              </a:lnSpc>
              <a:spcBef>
                <a:spcPts val="0"/>
              </a:spcBef>
              <a:buSzTx/>
            </a:pPr>
            <a:r>
              <a:rPr kumimoji="1"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kumimoji="1"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프로젝트 범위 및 구축방안</a:t>
            </a:r>
            <a:endParaRPr kumimoji="1"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50000"/>
              </a:lnSpc>
              <a:spcBef>
                <a:spcPts val="600"/>
              </a:spcBef>
              <a:buSzTx/>
            </a:pP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   가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전체 프로젝트범위</a:t>
            </a:r>
          </a:p>
          <a:p>
            <a:pPr algn="l" eaLnBrk="1" latinLnBrk="1" hangingPunct="1">
              <a:lnSpc>
                <a:spcPct val="150000"/>
              </a:lnSpc>
              <a:spcBef>
                <a:spcPts val="0"/>
              </a:spcBef>
              <a:buSzTx/>
            </a:pP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   나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추진 전략</a:t>
            </a:r>
          </a:p>
          <a:p>
            <a:pPr algn="l" eaLnBrk="1" latinLnBrk="1" hangingPunct="1">
              <a:lnSpc>
                <a:spcPct val="150000"/>
              </a:lnSpc>
              <a:spcBef>
                <a:spcPts val="0"/>
              </a:spcBef>
              <a:buSzTx/>
            </a:pP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   다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단계별 추진 계획 및 일정</a:t>
            </a:r>
          </a:p>
          <a:p>
            <a:pPr algn="l" eaLnBrk="1" latinLnBrk="1" hangingPunct="1">
              <a:lnSpc>
                <a:spcPct val="150000"/>
              </a:lnSpc>
              <a:spcBef>
                <a:spcPts val="0"/>
              </a:spcBef>
              <a:buSzTx/>
            </a:pP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   라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추진체계</a:t>
            </a:r>
            <a:endParaRPr kumimoji="1"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50000"/>
              </a:lnSpc>
              <a:spcBef>
                <a:spcPts val="0"/>
              </a:spcBef>
              <a:buSzTx/>
            </a:pPr>
            <a:endParaRPr kumimoji="1"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gray">
          <a:xfrm>
            <a:off x="284180" y="366714"/>
            <a:ext cx="93487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25000"/>
              </a:spcBef>
              <a:spcAft>
                <a:spcPct val="25000"/>
              </a:spcAft>
              <a:defRPr kumimoji="1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25000"/>
              </a:spcBef>
              <a:spcAft>
                <a:spcPct val="2500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25000"/>
              </a:spcBef>
              <a:spcAft>
                <a:spcPct val="2500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25000"/>
              </a:spcBef>
              <a:spcAft>
                <a:spcPct val="2500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25000"/>
              </a:spcBef>
              <a:spcAft>
                <a:spcPct val="2500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5799" algn="l" rtl="0" fontAlgn="base" latinLnBrk="1">
              <a:spcBef>
                <a:spcPct val="25000"/>
              </a:spcBef>
              <a:spcAft>
                <a:spcPct val="2500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1601" algn="l" rtl="0" fontAlgn="base" latinLnBrk="1">
              <a:spcBef>
                <a:spcPct val="25000"/>
              </a:spcBef>
              <a:spcAft>
                <a:spcPct val="2500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67401" algn="l" rtl="0" fontAlgn="base" latinLnBrk="1">
              <a:spcBef>
                <a:spcPct val="25000"/>
              </a:spcBef>
              <a:spcAft>
                <a:spcPct val="2500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3200" algn="l" rtl="0" fontAlgn="base" latinLnBrk="1">
              <a:spcBef>
                <a:spcPct val="25000"/>
              </a:spcBef>
              <a:spcAft>
                <a:spcPct val="2500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2200" dirty="0">
                <a:latin typeface="+mn-ea"/>
                <a:ea typeface="+mn-ea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6245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2D5F838-A583-464A-BA21-2673AC7452EE}" type="slidenum">
              <a:rPr lang="zh-SG" altLang="en-US">
                <a:latin typeface="+mn-ea"/>
                <a:ea typeface="+mn-ea"/>
              </a:rPr>
              <a:pPr>
                <a:defRPr/>
              </a:pPr>
              <a:t>2</a:t>
            </a:fld>
            <a:br>
              <a:rPr lang="en-US" altLang="zh-SG">
                <a:latin typeface="+mn-ea"/>
                <a:ea typeface="+mn-ea"/>
              </a:rPr>
            </a:br>
            <a:endParaRPr lang="en-US" altLang="zh-SG">
              <a:latin typeface="+mn-ea"/>
              <a:ea typeface="+mn-ea"/>
            </a:endParaRPr>
          </a:p>
        </p:txBody>
      </p:sp>
      <p:sp>
        <p:nvSpPr>
          <p:cNvPr id="5122" name="Rectangle 3"/>
          <p:cNvSpPr txBox="1">
            <a:spLocks noGrp="1" noChangeArrowheads="1"/>
          </p:cNvSpPr>
          <p:nvPr/>
        </p:nvSpPr>
        <p:spPr bwMode="auto">
          <a:xfrm>
            <a:off x="3800475" y="6629400"/>
            <a:ext cx="22860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8" tIns="45579" rIns="91158" bIns="0" anchor="ctr"/>
          <a:lstStyle>
            <a:lvl1pPr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SzTx/>
              <a:buFontTx/>
              <a:buNone/>
            </a:pPr>
            <a:fld id="{7C8EDED3-D6C8-45E4-BE53-D4C9C7C40851}" type="slidenum">
              <a:rPr lang="zh-SG" altLang="en-US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pPr eaLnBrk="1" hangingPunct="1">
                <a:lnSpc>
                  <a:spcPct val="70000"/>
                </a:lnSpc>
                <a:spcBef>
                  <a:spcPct val="0"/>
                </a:spcBef>
                <a:buSzTx/>
                <a:buFontTx/>
                <a:buNone/>
              </a:pPr>
              <a:t>2</a:t>
            </a:fld>
            <a:br>
              <a:rPr lang="en-US" altLang="zh-SG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</a:br>
            <a:endParaRPr lang="en-US" altLang="zh-SG" sz="1000" b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123" name="Rectangle 3"/>
          <p:cNvSpPr txBox="1">
            <a:spLocks noGrp="1" noChangeArrowheads="1"/>
          </p:cNvSpPr>
          <p:nvPr/>
        </p:nvSpPr>
        <p:spPr bwMode="auto">
          <a:xfrm>
            <a:off x="3800475" y="6629400"/>
            <a:ext cx="22860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8" tIns="45579" rIns="91158" bIns="0" anchor="ctr"/>
          <a:lstStyle>
            <a:lvl1pPr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SzTx/>
              <a:buFontTx/>
              <a:buNone/>
            </a:pPr>
            <a:fld id="{3406B02E-61AA-4E63-BD81-CF6E950DF753}" type="slidenum">
              <a:rPr lang="zh-SG" altLang="en-US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pPr eaLnBrk="1" hangingPunct="1">
                <a:lnSpc>
                  <a:spcPct val="70000"/>
                </a:lnSpc>
                <a:spcBef>
                  <a:spcPct val="0"/>
                </a:spcBef>
                <a:buSzTx/>
                <a:buFontTx/>
                <a:buNone/>
              </a:pPr>
              <a:t>2</a:t>
            </a:fld>
            <a:br>
              <a:rPr lang="en-US" altLang="zh-SG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</a:br>
            <a:endParaRPr lang="en-US" altLang="zh-SG" sz="1000" b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6C5BE5-17FB-4399-BDFE-45440020D2CC}"/>
              </a:ext>
            </a:extLst>
          </p:cNvPr>
          <p:cNvSpPr/>
          <p:nvPr/>
        </p:nvSpPr>
        <p:spPr bwMode="auto">
          <a:xfrm>
            <a:off x="3189858" y="1788790"/>
            <a:ext cx="3505399" cy="554038"/>
          </a:xfrm>
          <a:prstGeom prst="rect">
            <a:avLst/>
          </a:prstGeom>
          <a:solidFill>
            <a:srgbClr val="0070C0"/>
          </a:solidFill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779" tIns="71779" rIns="71779" bIns="71779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B1168A3-7B19-4437-B389-8088D1ECB1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96816" y="1628800"/>
            <a:ext cx="3733800" cy="298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6" tIns="46650" rIns="89726" bIns="46650">
            <a:spAutoFit/>
          </a:bodyPr>
          <a:lstStyle/>
          <a:p>
            <a:pPr marL="457200" indent="-457200" algn="l" eaLnBrk="1" latinLnBrk="1" hangingPunct="1">
              <a:lnSpc>
                <a:spcPct val="190000"/>
              </a:lnSpc>
              <a:buSzTx/>
              <a:buAutoNum type="arabicPeriod"/>
            </a:pPr>
            <a:r>
              <a:rPr kumimoji="1" lang="ko-KR" altLang="en-US" sz="2200" dirty="0">
                <a:solidFill>
                  <a:schemeClr val="bg1"/>
                </a:solidFill>
              </a:rPr>
              <a:t>프로젝트개요</a:t>
            </a:r>
          </a:p>
          <a:p>
            <a:pPr algn="l" eaLnBrk="1" latinLnBrk="1" hangingPunct="1">
              <a:lnSpc>
                <a:spcPct val="190000"/>
              </a:lnSpc>
              <a:buSzTx/>
            </a:pPr>
            <a:endParaRPr kumimoji="1" lang="en-US" altLang="ko-KR" sz="1800" dirty="0">
              <a:solidFill>
                <a:schemeClr val="tx1"/>
              </a:solidFill>
            </a:endParaRPr>
          </a:p>
          <a:p>
            <a:pPr algn="l" eaLnBrk="1" latinLnBrk="1" hangingPunct="1">
              <a:lnSpc>
                <a:spcPct val="190000"/>
              </a:lnSpc>
              <a:buSzTx/>
            </a:pPr>
            <a:r>
              <a:rPr kumimoji="1" lang="ko-KR" altLang="en-US" sz="1800" dirty="0">
                <a:solidFill>
                  <a:schemeClr val="tx1"/>
                </a:solidFill>
              </a:rPr>
              <a:t>    가</a:t>
            </a:r>
            <a:r>
              <a:rPr kumimoji="1" lang="en-US" altLang="ko-KR" sz="1800" dirty="0">
                <a:solidFill>
                  <a:schemeClr val="tx1"/>
                </a:solidFill>
              </a:rPr>
              <a:t>. </a:t>
            </a:r>
            <a:r>
              <a:rPr kumimoji="1" lang="ko-KR" altLang="en-US" sz="1800" dirty="0">
                <a:solidFill>
                  <a:schemeClr val="tx1"/>
                </a:solidFill>
              </a:rPr>
              <a:t>프로젝트개요</a:t>
            </a:r>
          </a:p>
          <a:p>
            <a:pPr algn="l" eaLnBrk="1" latinLnBrk="1" hangingPunct="1">
              <a:lnSpc>
                <a:spcPct val="190000"/>
              </a:lnSpc>
              <a:buSzTx/>
            </a:pPr>
            <a:r>
              <a:rPr kumimoji="1" lang="ko-KR" altLang="en-US" sz="1800" dirty="0">
                <a:solidFill>
                  <a:schemeClr val="tx1"/>
                </a:solidFill>
              </a:rPr>
              <a:t>    나</a:t>
            </a:r>
            <a:r>
              <a:rPr kumimoji="1" lang="en-US" altLang="ko-KR" sz="1800" dirty="0">
                <a:solidFill>
                  <a:schemeClr val="tx1"/>
                </a:solidFill>
              </a:rPr>
              <a:t>. </a:t>
            </a:r>
            <a:r>
              <a:rPr kumimoji="1" lang="ko-KR" altLang="en-US" sz="1800" dirty="0">
                <a:solidFill>
                  <a:schemeClr val="tx1"/>
                </a:solidFill>
              </a:rPr>
              <a:t>프로젝트배경 및 목표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algn="l" eaLnBrk="1" latinLnBrk="1" hangingPunct="1">
              <a:lnSpc>
                <a:spcPct val="190000"/>
              </a:lnSpc>
              <a:buSzTx/>
            </a:pPr>
            <a:r>
              <a:rPr kumimoji="1" lang="ko-KR" altLang="en-US" sz="1800" dirty="0">
                <a:solidFill>
                  <a:schemeClr val="tx1"/>
                </a:solidFill>
              </a:rPr>
              <a:t>    다</a:t>
            </a:r>
            <a:r>
              <a:rPr kumimoji="1" lang="en-US" altLang="ko-KR" sz="1800" dirty="0">
                <a:solidFill>
                  <a:schemeClr val="tx1"/>
                </a:solidFill>
              </a:rPr>
              <a:t>. </a:t>
            </a:r>
            <a:r>
              <a:rPr kumimoji="1" lang="ko-KR" altLang="en-US" sz="1800" dirty="0">
                <a:solidFill>
                  <a:schemeClr val="tx1"/>
                </a:solidFill>
              </a:rPr>
              <a:t>추진조직 및 역할</a:t>
            </a: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996A1553-6F68-48AA-A828-821BF27C0E9F}"/>
              </a:ext>
            </a:extLst>
          </p:cNvPr>
          <p:cNvSpPr>
            <a:spLocks noChangeShapeType="1"/>
          </p:cNvSpPr>
          <p:nvPr/>
        </p:nvSpPr>
        <p:spPr bwMode="gray">
          <a:xfrm rot="16200000" flipH="1">
            <a:off x="1117502" y="3337917"/>
            <a:ext cx="3638550" cy="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9726" tIns="46650" rIns="89726" bIns="4665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4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284163" y="366713"/>
            <a:ext cx="949325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Tx/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본 프로젝트는 여행자들의 여행 기록 작성 및 공유 서비스 수행을 위한 여행 기록 시스템 통합구축 프로젝트로서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다른 사용자와의 기록을 공유하여 여행지 선별에 있어 편리함을 추구함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3435" y="96838"/>
            <a:ext cx="1549855" cy="28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8" tIns="45579" rIns="91158" bIns="45579">
            <a:spAutoFit/>
          </a:bodyPr>
          <a:lstStyle/>
          <a:p>
            <a:pPr latinLnBrk="0"/>
            <a:r>
              <a:rPr lang="ko-KR" altLang="en-US" dirty="0">
                <a:solidFill>
                  <a:srgbClr val="000099"/>
                </a:solidFill>
                <a:ea typeface="맑은 고딕" pitchFamily="50" charset="-127"/>
              </a:rPr>
              <a:t>가</a:t>
            </a:r>
            <a:r>
              <a:rPr lang="en-US" altLang="ko-KR" dirty="0">
                <a:solidFill>
                  <a:srgbClr val="000099"/>
                </a:solidFill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rgbClr val="000099"/>
                </a:solidFill>
                <a:ea typeface="맑은 고딕" pitchFamily="50" charset="-127"/>
              </a:rPr>
              <a:t>프로젝트개요</a:t>
            </a:r>
            <a:endParaRPr lang="en-US" altLang="ko-KR" dirty="0">
              <a:solidFill>
                <a:srgbClr val="000099"/>
              </a:solidFill>
              <a:ea typeface="맑은 고딕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64537"/>
              </p:ext>
            </p:extLst>
          </p:nvPr>
        </p:nvGraphicFramePr>
        <p:xfrm>
          <a:off x="415925" y="1236663"/>
          <a:ext cx="9001125" cy="2766316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방방곡곡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 기간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2021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 방안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개인으로 추진하되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병합 후 팀 활동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페이지 구축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병합 후 서식 통일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 기간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페이지 구축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 2021. 08. 23 ~ 2021. 08. 25 (3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병합 후 서식 통일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2021. 08. 25 ~ 2021. 08. 26 (2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2021. 08. 26 ~ 2021. 08. 27 (2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53769"/>
              </p:ext>
            </p:extLst>
          </p:nvPr>
        </p:nvGraphicFramePr>
        <p:xfrm>
          <a:off x="404812" y="4221163"/>
          <a:ext cx="9001125" cy="4220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000">
                <a:tc gridSpan="5"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2021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659" marR="8659" marT="8659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659" marR="8659" marT="8659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659" marR="8659" marT="8659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659" marR="8659" marT="8659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5799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16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67401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32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790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34803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190600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46402" algn="l" defTabSz="911601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659" marR="8659" marT="8659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8659" marR="8659" marT="8659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8659" marR="8659" marT="8659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8659" marR="8659" marT="8659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8659" marR="8659" marT="8659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8659" marR="8659" marT="8659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그룹 22"/>
          <p:cNvGrpSpPr>
            <a:grpSpLocks/>
          </p:cNvGrpSpPr>
          <p:nvPr/>
        </p:nvGrpSpPr>
        <p:grpSpPr bwMode="auto">
          <a:xfrm>
            <a:off x="404813" y="4694238"/>
            <a:ext cx="9156700" cy="1614487"/>
            <a:chOff x="304367" y="2403463"/>
            <a:chExt cx="8745679" cy="1615147"/>
          </a:xfrm>
        </p:grpSpPr>
        <p:sp>
          <p:nvSpPr>
            <p:cNvPr id="23" name="오각형 22"/>
            <p:cNvSpPr/>
            <p:nvPr/>
          </p:nvSpPr>
          <p:spPr>
            <a:xfrm>
              <a:off x="304367" y="2403463"/>
              <a:ext cx="8745679" cy="1615147"/>
            </a:xfrm>
            <a:prstGeom prst="homePlate">
              <a:avLst>
                <a:gd name="adj" fmla="val 10341"/>
              </a:avLst>
            </a:prstGeom>
            <a:solidFill>
              <a:srgbClr val="F9FBFD"/>
            </a:solidFill>
            <a:ln w="25400" cap="flat" cmpd="sng" algn="ctr">
              <a:noFill/>
              <a:prstDash val="solid"/>
            </a:ln>
            <a:effectLst>
              <a:outerShdw blurRad="50800" dist="50800" dir="5400000" algn="ctr" rotWithShape="0">
                <a:sysClr val="window" lastClr="FFFFFF">
                  <a:lumMod val="65000"/>
                </a:sysClr>
              </a:outerShdw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800" b="0" kern="0" dirty="0">
                <a:latin typeface="맑은 고딕"/>
                <a:ea typeface="맑은 고딕"/>
                <a:cs typeface="Arial" pitchFamily="34" charset="0"/>
              </a:endParaRPr>
            </a:p>
          </p:txBody>
        </p:sp>
        <p:sp>
          <p:nvSpPr>
            <p:cNvPr id="24" name="AutoShape 18"/>
            <p:cNvSpPr>
              <a:spLocks noChangeArrowheads="1"/>
            </p:cNvSpPr>
            <p:nvPr/>
          </p:nvSpPr>
          <p:spPr bwMode="auto">
            <a:xfrm>
              <a:off x="6305979" y="3010136"/>
              <a:ext cx="2086678" cy="454211"/>
            </a:xfrm>
            <a:prstGeom prst="homePlate">
              <a:avLst>
                <a:gd name="adj" fmla="val 30267"/>
              </a:avLst>
            </a:prstGeom>
            <a:solidFill>
              <a:srgbClr val="1F497D">
                <a:lumMod val="75000"/>
              </a:srgbClr>
            </a:solidFill>
            <a:ln w="38100" algn="ctr">
              <a:solidFill>
                <a:srgbClr val="4F81BD">
                  <a:lumMod val="60000"/>
                  <a:lumOff val="40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85725" algn="ctr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ko-KR" altLang="en-US" sz="1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 pitchFamily="50" charset="-127"/>
                </a:rPr>
                <a:t>검토 및 수정</a:t>
              </a:r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365017" y="2439990"/>
              <a:ext cx="4352157" cy="454211"/>
            </a:xfrm>
            <a:prstGeom prst="homePlate">
              <a:avLst>
                <a:gd name="adj" fmla="val 35062"/>
              </a:avLst>
            </a:prstGeom>
            <a:solidFill>
              <a:srgbClr val="1F497D">
                <a:lumMod val="75000"/>
              </a:srgbClr>
            </a:solidFill>
            <a:ln w="38100" algn="ctr">
              <a:solidFill>
                <a:srgbClr val="4F81BD">
                  <a:lumMod val="60000"/>
                  <a:lumOff val="40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85725" algn="ctr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ko-KR" altLang="en-US" sz="1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 pitchFamily="50" charset="-127"/>
                </a:rPr>
                <a:t>개인 페이지 구축</a:t>
              </a:r>
              <a:endParaRPr lang="en-US" altLang="ko-KR" sz="1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itchFamily="50" charset="-127"/>
              </a:endParaRPr>
            </a:p>
          </p:txBody>
        </p:sp>
        <p:sp>
          <p:nvSpPr>
            <p:cNvPr id="26" name="TextBox 40"/>
            <p:cNvSpPr txBox="1">
              <a:spLocks noChangeArrowheads="1"/>
            </p:cNvSpPr>
            <p:nvPr/>
          </p:nvSpPr>
          <p:spPr bwMode="auto">
            <a:xfrm>
              <a:off x="4992276" y="2451911"/>
              <a:ext cx="2618549" cy="304925"/>
            </a:xfrm>
            <a:prstGeom prst="wedgeRoundRectCallout">
              <a:avLst>
                <a:gd name="adj1" fmla="val -59181"/>
                <a:gd name="adj2" fmla="val -213"/>
                <a:gd name="adj3" fmla="val 16667"/>
              </a:avLst>
            </a:prstGeom>
            <a:solidFill>
              <a:srgbClr val="FFFF99"/>
            </a:solidFill>
            <a:ln w="19050">
              <a:solidFill>
                <a:srgbClr val="F79646">
                  <a:lumMod val="60000"/>
                  <a:lumOff val="40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" lastClr="FFFFFF">
                    <a:lumMod val="50000"/>
                  </a:sysClr>
                </a:buClr>
                <a:buFont typeface="Wingdings" pitchFamily="2" charset="2"/>
                <a:buNone/>
                <a:defRPr/>
              </a:pPr>
              <a:r>
                <a:rPr lang="ko-KR" altLang="en-US" sz="900" kern="0" spc="-50" dirty="0">
                  <a:latin typeface="맑은 고딕"/>
                  <a:ea typeface="맑은 고딕" pitchFamily="50" charset="-127"/>
                </a:rPr>
                <a:t>개인이 맡은 페이지 부분 구축 및 기능 구현</a:t>
              </a:r>
              <a:endParaRPr lang="en-US" altLang="ko-KR" sz="900" kern="0" spc="-50" dirty="0">
                <a:latin typeface="맑은 고딕"/>
                <a:ea typeface="맑은 고딕" pitchFamily="50" charset="-127"/>
              </a:endParaRPr>
            </a:p>
          </p:txBody>
        </p:sp>
        <p:sp>
          <p:nvSpPr>
            <p:cNvPr id="36" name="TextBox 40"/>
            <p:cNvSpPr txBox="1">
              <a:spLocks noChangeArrowheads="1"/>
            </p:cNvSpPr>
            <p:nvPr/>
          </p:nvSpPr>
          <p:spPr bwMode="auto">
            <a:xfrm>
              <a:off x="4219301" y="3617266"/>
              <a:ext cx="1948915" cy="301748"/>
            </a:xfrm>
            <a:prstGeom prst="wedgeRoundRectCallout">
              <a:avLst>
                <a:gd name="adj1" fmla="val -31961"/>
                <a:gd name="adj2" fmla="val -76305"/>
                <a:gd name="adj3" fmla="val 16667"/>
              </a:avLst>
            </a:prstGeom>
            <a:solidFill>
              <a:srgbClr val="FFFF99"/>
            </a:solidFill>
            <a:ln w="19050">
              <a:solidFill>
                <a:srgbClr val="F79646">
                  <a:lumMod val="60000"/>
                  <a:lumOff val="40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" lastClr="FFFFFF">
                    <a:lumMod val="50000"/>
                  </a:sysClr>
                </a:buClr>
                <a:buNone/>
                <a:defRPr sz="900" kern="0" spc="-50">
                  <a:latin typeface="맑은 고딕"/>
                </a:defRPr>
              </a:lvl1pPr>
            </a:lstStyle>
            <a:p>
              <a:r>
                <a:rPr lang="ko-KR" altLang="en-US"/>
                <a:t>페이지 병합 후 서식 통일</a:t>
              </a:r>
              <a:endParaRPr lang="ko-KR" altLang="en-US" dirty="0"/>
            </a:p>
          </p:txBody>
        </p:sp>
        <p:sp>
          <p:nvSpPr>
            <p:cNvPr id="37" name="AutoShape 18"/>
            <p:cNvSpPr>
              <a:spLocks noChangeArrowheads="1"/>
            </p:cNvSpPr>
            <p:nvPr/>
          </p:nvSpPr>
          <p:spPr bwMode="auto">
            <a:xfrm>
              <a:off x="4219301" y="3010136"/>
              <a:ext cx="2086677" cy="454211"/>
            </a:xfrm>
            <a:prstGeom prst="homePlate">
              <a:avLst>
                <a:gd name="adj" fmla="val 35062"/>
              </a:avLst>
            </a:prstGeom>
            <a:solidFill>
              <a:srgbClr val="1F497D">
                <a:lumMod val="75000"/>
              </a:srgbClr>
            </a:solidFill>
            <a:ln w="38100" algn="ctr">
              <a:solidFill>
                <a:srgbClr val="4F81BD">
                  <a:lumMod val="60000"/>
                  <a:lumOff val="40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72000" anchor="ctr"/>
            <a:lstStyle/>
            <a:p>
              <a:pPr marL="85725" algn="ctr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ko-KR" altLang="en-US" sz="1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 pitchFamily="50" charset="-127"/>
                </a:rPr>
                <a:t>페이지 병합 후 서식 통일</a:t>
              </a:r>
            </a:p>
          </p:txBody>
        </p:sp>
        <p:sp>
          <p:nvSpPr>
            <p:cNvPr id="38" name="TextBox 40"/>
            <p:cNvSpPr txBox="1">
              <a:spLocks noChangeArrowheads="1"/>
            </p:cNvSpPr>
            <p:nvPr/>
          </p:nvSpPr>
          <p:spPr bwMode="auto">
            <a:xfrm>
              <a:off x="6305978" y="3617267"/>
              <a:ext cx="2501591" cy="301748"/>
            </a:xfrm>
            <a:prstGeom prst="wedgeRoundRectCallout">
              <a:avLst>
                <a:gd name="adj1" fmla="val -39338"/>
                <a:gd name="adj2" fmla="val -82228"/>
                <a:gd name="adj3" fmla="val 16667"/>
              </a:avLst>
            </a:prstGeom>
            <a:solidFill>
              <a:srgbClr val="FFFF99"/>
            </a:solidFill>
            <a:ln w="19050">
              <a:solidFill>
                <a:srgbClr val="F79646">
                  <a:lumMod val="60000"/>
                  <a:lumOff val="40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" lastClr="FFFFFF">
                    <a:lumMod val="50000"/>
                  </a:sysClr>
                </a:buClr>
                <a:buNone/>
                <a:defRPr sz="900" kern="0" spc="-50">
                  <a:latin typeface="맑은 고딕"/>
                </a:defRPr>
              </a:lvl1pPr>
            </a:lstStyle>
            <a:p>
              <a:r>
                <a:rPr lang="ko-KR" altLang="en-US" dirty="0"/>
                <a:t>최종 검토 및 수정</a:t>
              </a:r>
              <a:endParaRPr lang="en-US" altLang="ko-KR" dirty="0"/>
            </a:p>
          </p:txBody>
        </p:sp>
      </p:grp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8507866" y="96838"/>
            <a:ext cx="1291772" cy="2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8" tIns="45579" rIns="91158" bIns="45579">
            <a:spAutoFit/>
          </a:bodyPr>
          <a:lstStyle/>
          <a:p>
            <a:pPr algn="r" latinLnBrk="0"/>
            <a:r>
              <a:rPr lang="en-US" altLang="ko-KR" sz="1200" dirty="0">
                <a:solidFill>
                  <a:srgbClr val="000099"/>
                </a:solidFill>
                <a:ea typeface="맑은 고딕" pitchFamily="50" charset="-127"/>
              </a:rPr>
              <a:t>1. </a:t>
            </a:r>
            <a:r>
              <a:rPr lang="ko-KR" altLang="en-US" sz="1200" dirty="0">
                <a:solidFill>
                  <a:srgbClr val="000099"/>
                </a:solidFill>
              </a:rPr>
              <a:t>프로젝트</a:t>
            </a:r>
            <a:r>
              <a:rPr lang="ko-KR" altLang="en-US" sz="1200" dirty="0">
                <a:solidFill>
                  <a:srgbClr val="000099"/>
                </a:solidFill>
                <a:ea typeface="맑은 고딕" pitchFamily="50" charset="-127"/>
              </a:rPr>
              <a:t>개요</a:t>
            </a:r>
          </a:p>
        </p:txBody>
      </p:sp>
      <p:sp>
        <p:nvSpPr>
          <p:cNvPr id="40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00475" y="6629400"/>
            <a:ext cx="2286000" cy="173038"/>
          </a:xfrm>
          <a:noFill/>
        </p:spPr>
        <p:txBody>
          <a:bodyPr/>
          <a:lstStyle/>
          <a:p>
            <a:pPr>
              <a:tabLst>
                <a:tab pos="2465388" algn="l"/>
              </a:tabLst>
            </a:pPr>
            <a:fld id="{17B6F65A-0064-48E1-95F7-455D33D8B019}" type="slidenum">
              <a:rPr lang="zh-SG" altLang="en-US" smtClean="0">
                <a:cs typeface="Arial" charset="0"/>
              </a:rPr>
              <a:pPr>
                <a:tabLst>
                  <a:tab pos="2465388" algn="l"/>
                </a:tabLst>
              </a:pPr>
              <a:t>3</a:t>
            </a:fld>
            <a:br>
              <a:rPr lang="en-US" altLang="zh-SG">
                <a:cs typeface="Arial" charset="0"/>
              </a:rPr>
            </a:br>
            <a:endParaRPr lang="en-US" altLang="zh-SG">
              <a:cs typeface="Arial" charset="0"/>
            </a:endParaRPr>
          </a:p>
        </p:txBody>
      </p:sp>
      <p:sp>
        <p:nvSpPr>
          <p:cNvPr id="41" name="Rectangle 3"/>
          <p:cNvSpPr txBox="1">
            <a:spLocks noGrp="1" noChangeArrowheads="1"/>
          </p:cNvSpPr>
          <p:nvPr/>
        </p:nvSpPr>
        <p:spPr bwMode="auto">
          <a:xfrm>
            <a:off x="3800475" y="6629400"/>
            <a:ext cx="22860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58" tIns="45579" rIns="91158" bIns="0" anchor="ctr"/>
          <a:lstStyle/>
          <a:p>
            <a:pPr algn="ctr" latinLnBrk="0">
              <a:lnSpc>
                <a:spcPct val="70000"/>
              </a:lnSpc>
              <a:tabLst>
                <a:tab pos="2473325" algn="l"/>
              </a:tabLst>
            </a:pPr>
            <a:fld id="{7D2E1CC6-92C1-4B97-A557-A03C11DBB5CF}" type="slidenum">
              <a:rPr lang="zh-SG" altLang="en-US" sz="1000" b="0">
                <a:solidFill>
                  <a:schemeClr val="tx1"/>
                </a:solidFill>
                <a:ea typeface="맑은 고딕" pitchFamily="50" charset="-127"/>
                <a:cs typeface="Arial" charset="0"/>
              </a:rPr>
              <a:pPr algn="ctr" latinLnBrk="0">
                <a:lnSpc>
                  <a:spcPct val="70000"/>
                </a:lnSpc>
                <a:tabLst>
                  <a:tab pos="2473325" algn="l"/>
                </a:tabLst>
              </a:pPr>
              <a:t>3</a:t>
            </a:fld>
            <a:br>
              <a:rPr lang="en-US" altLang="zh-SG" sz="1000" b="0">
                <a:solidFill>
                  <a:schemeClr val="tx1"/>
                </a:solidFill>
                <a:ea typeface="맑은 고딕" pitchFamily="50" charset="-127"/>
                <a:cs typeface="Arial" charset="0"/>
              </a:rPr>
            </a:br>
            <a:endParaRPr lang="en-US" altLang="zh-SG" sz="1000" b="0">
              <a:solidFill>
                <a:schemeClr val="tx1"/>
              </a:solidFill>
              <a:ea typeface="맑은 고딕" pitchFamily="50" charset="-127"/>
              <a:cs typeface="Arial" charset="0"/>
            </a:endParaRPr>
          </a:p>
        </p:txBody>
      </p:sp>
      <p:sp>
        <p:nvSpPr>
          <p:cNvPr id="42" name="Rectangle 3"/>
          <p:cNvSpPr txBox="1">
            <a:spLocks noGrp="1" noChangeArrowheads="1"/>
          </p:cNvSpPr>
          <p:nvPr/>
        </p:nvSpPr>
        <p:spPr bwMode="auto">
          <a:xfrm>
            <a:off x="3800475" y="6629400"/>
            <a:ext cx="22860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58" tIns="45579" rIns="91158" bIns="0" anchor="ctr"/>
          <a:lstStyle/>
          <a:p>
            <a:pPr algn="ctr" latinLnBrk="0">
              <a:lnSpc>
                <a:spcPct val="70000"/>
              </a:lnSpc>
              <a:tabLst>
                <a:tab pos="2473325" algn="l"/>
              </a:tabLst>
            </a:pPr>
            <a:fld id="{129D643F-9A2E-4FC9-A5E4-C9D5B2A4C356}" type="slidenum">
              <a:rPr lang="zh-SG" altLang="en-US" sz="1000" b="0">
                <a:solidFill>
                  <a:schemeClr val="tx1"/>
                </a:solidFill>
                <a:ea typeface="맑은 고딕" pitchFamily="50" charset="-127"/>
                <a:cs typeface="Arial" charset="0"/>
              </a:rPr>
              <a:pPr algn="ctr" latinLnBrk="0">
                <a:lnSpc>
                  <a:spcPct val="70000"/>
                </a:lnSpc>
                <a:tabLst>
                  <a:tab pos="2473325" algn="l"/>
                </a:tabLst>
              </a:pPr>
              <a:t>3</a:t>
            </a:fld>
            <a:br>
              <a:rPr lang="en-US" altLang="zh-SG" sz="1000" b="0">
                <a:solidFill>
                  <a:schemeClr val="tx1"/>
                </a:solidFill>
                <a:ea typeface="맑은 고딕" pitchFamily="50" charset="-127"/>
                <a:cs typeface="Arial" charset="0"/>
              </a:rPr>
            </a:br>
            <a:endParaRPr lang="en-US" altLang="zh-SG" sz="1000" b="0">
              <a:solidFill>
                <a:schemeClr val="tx1"/>
              </a:solidFill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1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84163" y="366713"/>
            <a:ext cx="93487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Tx/>
              <a:buFontTx/>
              <a:buNone/>
            </a:pPr>
            <a:r>
              <a:rPr lang="ko-KR" altLang="en-US" sz="1600" dirty="0"/>
              <a:t>본 프로젝트 배경은 코로나로 인해 국민들의 국내여행에 관한 관심도가 높아져 국내 여행에 관한 정보를 제공하기 위해 게시판 서비스를 운영하는 것임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35960" y="96838"/>
            <a:ext cx="2276016" cy="52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8" tIns="45579" rIns="91158" bIns="45579">
            <a:spAutoFit/>
          </a:bodyPr>
          <a:lstStyle/>
          <a:p>
            <a:r>
              <a:rPr lang="ko-KR" altLang="en-US" dirty="0">
                <a:solidFill>
                  <a:srgbClr val="000099"/>
                </a:solidFill>
              </a:rPr>
              <a:t>나</a:t>
            </a:r>
            <a:r>
              <a:rPr lang="en-US" altLang="ko-KR" dirty="0">
                <a:solidFill>
                  <a:srgbClr val="000099"/>
                </a:solidFill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rgbClr val="000099"/>
                </a:solidFill>
                <a:ea typeface="맑은 고딕" pitchFamily="50" charset="-127"/>
              </a:rPr>
              <a:t>프로젝트배경 및 목표</a:t>
            </a:r>
            <a:endParaRPr lang="en-US" altLang="ko-KR" dirty="0"/>
          </a:p>
          <a:p>
            <a:pPr latinLnBrk="0"/>
            <a:endParaRPr lang="en-US" altLang="ko-KR" dirty="0">
              <a:solidFill>
                <a:srgbClr val="000099"/>
              </a:solidFill>
              <a:ea typeface="맑은 고딕" pitchFamily="50" charset="-127"/>
            </a:endParaRPr>
          </a:p>
        </p:txBody>
      </p:sp>
      <p:sp>
        <p:nvSpPr>
          <p:cNvPr id="56" name="Rectangle 3"/>
          <p:cNvSpPr txBox="1">
            <a:spLocks noGrp="1" noChangeArrowheads="1"/>
          </p:cNvSpPr>
          <p:nvPr/>
        </p:nvSpPr>
        <p:spPr bwMode="auto">
          <a:xfrm>
            <a:off x="3800475" y="6629400"/>
            <a:ext cx="22860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58" tIns="45579" rIns="91158" bIns="0" anchor="ctr"/>
          <a:lstStyle/>
          <a:p>
            <a:pPr algn="ctr" latinLnBrk="0">
              <a:lnSpc>
                <a:spcPct val="70000"/>
              </a:lnSpc>
              <a:tabLst>
                <a:tab pos="2473325" algn="l"/>
              </a:tabLst>
            </a:pPr>
            <a:fld id="{8A8279E7-C6F7-486E-9F14-179EDE7348D8}" type="slidenum">
              <a:rPr lang="zh-SG" altLang="en-US" sz="1000" b="0">
                <a:ea typeface="맑은 고딕" pitchFamily="50" charset="-127"/>
                <a:cs typeface="Arial" charset="0"/>
              </a:rPr>
              <a:pPr algn="ctr" latinLnBrk="0">
                <a:lnSpc>
                  <a:spcPct val="70000"/>
                </a:lnSpc>
                <a:tabLst>
                  <a:tab pos="2473325" algn="l"/>
                </a:tabLst>
              </a:pPr>
              <a:t>4</a:t>
            </a:fld>
            <a:br>
              <a:rPr lang="en-US" altLang="zh-SG" sz="1000" b="0">
                <a:ea typeface="맑은 고딕" pitchFamily="50" charset="-127"/>
                <a:cs typeface="Arial" charset="0"/>
              </a:rPr>
            </a:br>
            <a:endParaRPr lang="en-US" altLang="zh-SG" sz="1000" b="0">
              <a:ea typeface="맑은 고딕" pitchFamily="50" charset="-127"/>
              <a:cs typeface="Arial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0B7F919-9026-42D5-81FF-373436349D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5229" y="1910088"/>
            <a:ext cx="2266950" cy="979488"/>
          </a:xfrm>
          <a:prstGeom prst="homePlate">
            <a:avLst>
              <a:gd name="adj" fmla="val 30484"/>
            </a:avLst>
          </a:prstGeom>
          <a:solidFill>
            <a:srgbClr val="D6EBF6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779" tIns="71779" rIns="71779" bIns="71779" anchor="ctr"/>
          <a:lstStyle/>
          <a:p>
            <a:pPr algn="ctr" latinLnBrk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맑은 고딕" pitchFamily="50" charset="-127"/>
              </a:rPr>
              <a:t>국내 </a:t>
            </a:r>
            <a:r>
              <a:rPr lang="ko-KR" altLang="en-US" dirty="0" err="1">
                <a:effectLst>
                  <a:outerShdw blurRad="38100" dist="38100" dir="2700000" algn="tl">
                    <a:srgbClr val="FFFFFF"/>
                  </a:outerShdw>
                </a:effectLst>
                <a:ea typeface="맑은 고딕" pitchFamily="50" charset="-127"/>
              </a:rPr>
              <a:t>시〮도별</a:t>
            </a:r>
            <a:r>
              <a:rPr lang="ko-KR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맑은 고딕" pitchFamily="50" charset="-127"/>
              </a:rPr>
              <a:t> 여행지 정보 제공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BF4F81F-8D38-45AE-8EC5-7B8D35B751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7930" y="3434846"/>
            <a:ext cx="2279650" cy="889000"/>
          </a:xfrm>
          <a:prstGeom prst="homePlate">
            <a:avLst>
              <a:gd name="adj" fmla="val 33133"/>
            </a:avLst>
          </a:prstGeom>
          <a:solidFill>
            <a:srgbClr val="D6EBF6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779" tIns="71779" rIns="71779" bIns="71779" anchor="ctr"/>
          <a:lstStyle/>
          <a:p>
            <a:pPr marL="113946" indent="-113946" algn="ctr" latinLnBrk="0">
              <a:spcBef>
                <a:spcPct val="20000"/>
              </a:spcBef>
              <a:defRPr/>
            </a:pPr>
            <a:r>
              <a:rPr lang="ko-KR" altLang="en-US" dirty="0" err="1">
                <a:effectLst>
                  <a:outerShdw blurRad="38100" dist="38100" dir="2700000" algn="tl">
                    <a:srgbClr val="FFFFFF"/>
                  </a:outerShdw>
                </a:effectLst>
                <a:ea typeface="맑은 고딕" pitchFamily="50" charset="-127"/>
              </a:rPr>
              <a:t>로그인〮회원가입을</a:t>
            </a:r>
            <a:r>
              <a:rPr lang="ko-KR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맑은 고딕" pitchFamily="50" charset="-127"/>
              </a:rPr>
              <a:t> 통한 회원관리</a:t>
            </a:r>
          </a:p>
        </p:txBody>
      </p:sp>
      <p:sp>
        <p:nvSpPr>
          <p:cNvPr id="35" name="Text Box 21">
            <a:extLst>
              <a:ext uri="{FF2B5EF4-FFF2-40B4-BE49-F238E27FC236}">
                <a16:creationId xmlns:a16="http://schemas.microsoft.com/office/drawing/2014/main" id="{E8138200-C554-475C-B1B2-0512655D3C7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7229" y="1475114"/>
            <a:ext cx="1487338" cy="31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8" tIns="45579" rIns="91158" bIns="45579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1600" dirty="0">
                <a:ea typeface="맑은 고딕" pitchFamily="50" charset="-127"/>
              </a:rPr>
              <a:t>프로젝트 목표</a:t>
            </a:r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34F4567B-4270-40AD-948C-643788861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930" y="1795788"/>
            <a:ext cx="1785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158" tIns="45579" rIns="91158" bIns="45579"/>
          <a:lstStyle/>
          <a:p>
            <a:endParaRPr lang="ko-KR" altLang="en-US"/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305F8F1A-AED2-46EB-8E56-132401F32C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57759" y="1475114"/>
            <a:ext cx="594465" cy="31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8" tIns="45579" rIns="91158" bIns="45579">
            <a:spAutoFit/>
          </a:bodyPr>
          <a:lstStyle/>
          <a:p>
            <a:pPr algn="ctr" eaLnBrk="0" latin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ko-KR" altLang="en-US" sz="1600" dirty="0">
                <a:ea typeface="맑은 고딕" pitchFamily="50" charset="-127"/>
              </a:rPr>
              <a:t>내용</a:t>
            </a:r>
          </a:p>
        </p:txBody>
      </p:sp>
      <p:sp>
        <p:nvSpPr>
          <p:cNvPr id="38" name="Line 27">
            <a:extLst>
              <a:ext uri="{FF2B5EF4-FFF2-40B4-BE49-F238E27FC236}">
                <a16:creationId xmlns:a16="http://schemas.microsoft.com/office/drawing/2014/main" id="{C1F7DB11-3B6C-4065-A966-5B3066A70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824" y="1772816"/>
            <a:ext cx="582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158" tIns="45579" rIns="91158" bIns="45579"/>
          <a:lstStyle/>
          <a:p>
            <a:endParaRPr lang="ko-KR" altLang="en-US"/>
          </a:p>
        </p:txBody>
      </p:sp>
      <p:sp>
        <p:nvSpPr>
          <p:cNvPr id="39" name="Line 27">
            <a:extLst>
              <a:ext uri="{FF2B5EF4-FFF2-40B4-BE49-F238E27FC236}">
                <a16:creationId xmlns:a16="http://schemas.microsoft.com/office/drawing/2014/main" id="{628A727C-9476-43CD-9652-32D3A607C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824" y="3285480"/>
            <a:ext cx="5826125" cy="159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158" tIns="45579" rIns="91158" bIns="45579"/>
          <a:lstStyle/>
          <a:p>
            <a:endParaRPr lang="ko-KR" altLang="en-US"/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EF5ECF11-4034-46FA-A070-6BB6CC9EF8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7930" y="4774228"/>
            <a:ext cx="2279650" cy="979487"/>
          </a:xfrm>
          <a:prstGeom prst="homePlate">
            <a:avLst>
              <a:gd name="adj" fmla="val 31878"/>
            </a:avLst>
          </a:prstGeom>
          <a:solidFill>
            <a:srgbClr val="D6EBF6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779" tIns="71779" rIns="71779" bIns="71779" anchor="ctr"/>
          <a:lstStyle/>
          <a:p>
            <a:pPr marL="113946" indent="-113946" algn="ctr" latinLnBrk="0">
              <a:spcBef>
                <a:spcPct val="20000"/>
              </a:spcBef>
              <a:defRPr/>
            </a:pPr>
            <a:r>
              <a:rPr lang="ko-KR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맑은 고딕" pitchFamily="50" charset="-127"/>
              </a:rPr>
              <a:t>전국</a:t>
            </a:r>
            <a:r>
              <a:rPr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  <a:ea typeface="맑은 고딕" pitchFamily="50" charset="-127"/>
              </a:rPr>
              <a:t> 8</a:t>
            </a:r>
            <a:r>
              <a:rPr lang="ko-KR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맑은 고딕" pitchFamily="50" charset="-127"/>
              </a:rPr>
              <a:t>도 메뉴 구성</a:t>
            </a:r>
          </a:p>
        </p:txBody>
      </p:sp>
      <p:sp>
        <p:nvSpPr>
          <p:cNvPr id="43" name="Line 27">
            <a:extLst>
              <a:ext uri="{FF2B5EF4-FFF2-40B4-BE49-F238E27FC236}">
                <a16:creationId xmlns:a16="http://schemas.microsoft.com/office/drawing/2014/main" id="{43552542-4741-4DF2-9C50-07BC8C092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824" y="5941907"/>
            <a:ext cx="5826125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158" tIns="45579" rIns="91158" bIns="45579"/>
          <a:lstStyle/>
          <a:p>
            <a:endParaRPr lang="ko-KR" altLang="en-US"/>
          </a:p>
        </p:txBody>
      </p:sp>
      <p:sp>
        <p:nvSpPr>
          <p:cNvPr id="44" name="Line 27">
            <a:extLst>
              <a:ext uri="{FF2B5EF4-FFF2-40B4-BE49-F238E27FC236}">
                <a16:creationId xmlns:a16="http://schemas.microsoft.com/office/drawing/2014/main" id="{E55448E1-69E7-40F1-BE00-BE8CA2E7D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8824" y="4570655"/>
            <a:ext cx="5826125" cy="15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158" tIns="45579" rIns="91158" bIns="45579"/>
          <a:lstStyle/>
          <a:p>
            <a:endParaRPr lang="ko-KR" altLang="en-US"/>
          </a:p>
        </p:txBody>
      </p:sp>
      <p:sp>
        <p:nvSpPr>
          <p:cNvPr id="45" name="Text Box 12">
            <a:extLst>
              <a:ext uri="{FF2B5EF4-FFF2-40B4-BE49-F238E27FC236}">
                <a16:creationId xmlns:a16="http://schemas.microsoft.com/office/drawing/2014/main" id="{6D4BF580-902B-450A-AFBA-7F3560F7CB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05578" y="1842949"/>
            <a:ext cx="7042150" cy="137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58" tIns="45579" rIns="91158" bIns="45579">
            <a:spAutoFit/>
          </a:bodyPr>
          <a:lstStyle/>
          <a:p>
            <a:pPr marL="285750" indent="-285750" algn="l" latinLnBrk="0"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 sz="1300" dirty="0">
                <a:ea typeface="맑은 고딕" pitchFamily="50" charset="-127"/>
              </a:rPr>
              <a:t>지역별 여행 정보 제공</a:t>
            </a:r>
            <a:br>
              <a:rPr lang="en-US" altLang="ko-KR" sz="1300" dirty="0">
                <a:ea typeface="맑은 고딕" pitchFamily="50" charset="-127"/>
              </a:rPr>
            </a:br>
            <a:r>
              <a:rPr lang="en-US" altLang="ko-KR" sz="1300" dirty="0">
                <a:ea typeface="맑은 고딕" pitchFamily="50" charset="-127"/>
              </a:rPr>
              <a:t>- </a:t>
            </a:r>
            <a:r>
              <a:rPr lang="ko-KR" altLang="en-US" sz="1100" dirty="0">
                <a:ea typeface="맑은 고딕" pitchFamily="50" charset="-127"/>
              </a:rPr>
              <a:t>카테고리를 통한 지역별 정보 제공</a:t>
            </a:r>
            <a:endParaRPr lang="en-US" altLang="ko-KR" sz="1100" dirty="0">
              <a:ea typeface="맑은 고딕" pitchFamily="50" charset="-127"/>
            </a:endParaRPr>
          </a:p>
          <a:p>
            <a:pPr marL="285750" indent="-285750" algn="l" latinLnBrk="0"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 sz="1300" dirty="0">
                <a:ea typeface="맑은 고딕" pitchFamily="50" charset="-127"/>
              </a:rPr>
              <a:t>사진 업로드 기능</a:t>
            </a:r>
            <a:br>
              <a:rPr lang="en-US" altLang="ko-KR" sz="1300" dirty="0">
                <a:ea typeface="맑은 고딕" pitchFamily="50" charset="-127"/>
              </a:rPr>
            </a:br>
            <a:r>
              <a:rPr lang="en-US" altLang="ko-KR" sz="1300" dirty="0">
                <a:ea typeface="맑은 고딕" pitchFamily="50" charset="-127"/>
              </a:rPr>
              <a:t>-</a:t>
            </a:r>
            <a:r>
              <a:rPr lang="en-US" altLang="ko-KR" sz="1100" dirty="0">
                <a:ea typeface="맑은 고딕" pitchFamily="50" charset="-127"/>
              </a:rPr>
              <a:t> </a:t>
            </a:r>
            <a:r>
              <a:rPr lang="ko-KR" altLang="en-US" sz="1100" dirty="0">
                <a:ea typeface="맑은 고딕" pitchFamily="50" charset="-127"/>
              </a:rPr>
              <a:t>여행지별 사진 업로드 기능을 구현해 보다 사실적인 정보 제공</a:t>
            </a:r>
            <a:endParaRPr lang="en-US" altLang="ko-KR" sz="1100" dirty="0">
              <a:ea typeface="맑은 고딕" pitchFamily="50" charset="-127"/>
            </a:endParaRPr>
          </a:p>
          <a:p>
            <a:pPr marL="285750" indent="-285750" algn="l" latinLnBrk="0"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 sz="1300" dirty="0">
                <a:ea typeface="맑은 고딕" pitchFamily="50" charset="-127"/>
              </a:rPr>
              <a:t>이용 회원간 명소 추천 기능</a:t>
            </a:r>
            <a:br>
              <a:rPr lang="en-US" altLang="ko-KR" sz="1300" dirty="0"/>
            </a:br>
            <a:r>
              <a:rPr lang="en-US" altLang="ko-KR" sz="1300" dirty="0"/>
              <a:t>- </a:t>
            </a:r>
            <a:r>
              <a:rPr lang="ko-KR" altLang="en-US" sz="1100" dirty="0"/>
              <a:t>경험기반 지식을 통한 여행지의 장단점 정보 제공</a:t>
            </a:r>
            <a:endParaRPr lang="en-US" altLang="ko-KR" sz="1300" dirty="0">
              <a:ea typeface="맑은 고딕" pitchFamily="50" charset="-127"/>
            </a:endParaRPr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4B3F71CD-57B3-4C0E-8A2D-645D364B79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05578" y="3642653"/>
            <a:ext cx="7042150" cy="48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58" tIns="45579" rIns="91158" bIns="45579">
            <a:spAutoFit/>
          </a:bodyPr>
          <a:lstStyle/>
          <a:p>
            <a:pPr marL="285750" indent="-285750" algn="l" latinLnBrk="0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 sz="1300" dirty="0">
                <a:ea typeface="맑은 고딕" pitchFamily="50" charset="-127"/>
              </a:rPr>
              <a:t>회원제 운영</a:t>
            </a:r>
            <a:br>
              <a:rPr lang="en-US" altLang="ko-KR" sz="1300" dirty="0">
                <a:ea typeface="맑은 고딕" pitchFamily="50" charset="-127"/>
              </a:rPr>
            </a:br>
            <a:r>
              <a:rPr lang="en-US" altLang="ko-KR" sz="1100" dirty="0">
                <a:ea typeface="맑은 고딕" pitchFamily="50" charset="-127"/>
              </a:rPr>
              <a:t>- </a:t>
            </a:r>
            <a:r>
              <a:rPr lang="ko-KR" altLang="en-US" sz="1100" dirty="0">
                <a:ea typeface="맑은 고딕" pitchFamily="50" charset="-127"/>
              </a:rPr>
              <a:t>회원가입을 통한 회원제로 운영함으로써 신뢰도 높은 정보 제공</a:t>
            </a:r>
            <a:endParaRPr lang="en-US" altLang="ko-KR" sz="1100" dirty="0">
              <a:ea typeface="맑은 고딕" pitchFamily="50" charset="-127"/>
            </a:endParaRPr>
          </a:p>
        </p:txBody>
      </p:sp>
      <p:sp>
        <p:nvSpPr>
          <p:cNvPr id="47" name="Text Box 19">
            <a:extLst>
              <a:ext uri="{FF2B5EF4-FFF2-40B4-BE49-F238E27FC236}">
                <a16:creationId xmlns:a16="http://schemas.microsoft.com/office/drawing/2014/main" id="{6C2FCDD9-2DC5-466E-B30A-D468ACD830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68824" y="5032063"/>
            <a:ext cx="7042150" cy="48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58" tIns="45579" rIns="91158" bIns="45579">
            <a:spAutoFit/>
          </a:bodyPr>
          <a:lstStyle/>
          <a:p>
            <a:pPr marL="285750" indent="-285750" algn="l" latinLnBrk="0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 sz="1300" dirty="0">
                <a:ea typeface="맑은 고딕" pitchFamily="50" charset="-127"/>
              </a:rPr>
              <a:t>직관적인 </a:t>
            </a:r>
            <a:r>
              <a:rPr lang="en-US" altLang="ko-KR" sz="1300" dirty="0">
                <a:ea typeface="맑은 고딕" pitchFamily="50" charset="-127"/>
              </a:rPr>
              <a:t>UI</a:t>
            </a:r>
            <a:br>
              <a:rPr lang="en-US" altLang="ko-KR" sz="1300" dirty="0">
                <a:ea typeface="맑은 고딕" pitchFamily="50" charset="-127"/>
              </a:rPr>
            </a:br>
            <a:r>
              <a:rPr lang="en-US" altLang="ko-KR" sz="1100" dirty="0">
                <a:ea typeface="맑은 고딕" pitchFamily="50" charset="-127"/>
              </a:rPr>
              <a:t>- </a:t>
            </a:r>
            <a:r>
              <a:rPr lang="ko-KR" altLang="en-US" sz="1100" dirty="0">
                <a:ea typeface="맑은 고딕" pitchFamily="50" charset="-127"/>
              </a:rPr>
              <a:t>메인 페이지 전국 </a:t>
            </a:r>
            <a:r>
              <a:rPr lang="en-US" altLang="ko-KR" sz="1100" dirty="0">
                <a:ea typeface="맑은 고딕" pitchFamily="50" charset="-127"/>
              </a:rPr>
              <a:t>8</a:t>
            </a:r>
            <a:r>
              <a:rPr lang="ko-KR" altLang="en-US" sz="1100" dirty="0">
                <a:ea typeface="맑은 고딕" pitchFamily="50" charset="-127"/>
              </a:rPr>
              <a:t>도 마우스 오버 인터페이스를 통해 직관적인 </a:t>
            </a:r>
            <a:r>
              <a:rPr lang="en-US" altLang="ko-KR" sz="1100" dirty="0"/>
              <a:t>UX</a:t>
            </a:r>
            <a:r>
              <a:rPr lang="ko-KR" altLang="en-US" sz="1100" dirty="0"/>
              <a:t>제공</a:t>
            </a:r>
            <a:endParaRPr lang="en-US" altLang="ko-KR" sz="1100" dirty="0">
              <a:ea typeface="맑은 고딕" pitchFamily="50" charset="-127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CE796A9A-B2DF-46D9-ACC1-D1D6FB5C8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7866" y="96838"/>
            <a:ext cx="1291772" cy="2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8" tIns="45579" rIns="91158" bIns="45579">
            <a:spAutoFit/>
          </a:bodyPr>
          <a:lstStyle/>
          <a:p>
            <a:pPr algn="r" latinLnBrk="0"/>
            <a:r>
              <a:rPr lang="en-US" altLang="ko-KR" sz="1200" dirty="0">
                <a:solidFill>
                  <a:srgbClr val="000099"/>
                </a:solidFill>
                <a:ea typeface="맑은 고딕" pitchFamily="50" charset="-127"/>
              </a:rPr>
              <a:t>1. </a:t>
            </a:r>
            <a:r>
              <a:rPr lang="ko-KR" altLang="en-US" sz="1200" dirty="0">
                <a:solidFill>
                  <a:srgbClr val="000099"/>
                </a:solidFill>
              </a:rPr>
              <a:t>프로젝트</a:t>
            </a:r>
            <a:r>
              <a:rPr lang="ko-KR" altLang="en-US" sz="1200" dirty="0">
                <a:solidFill>
                  <a:srgbClr val="000099"/>
                </a:solidFill>
                <a:ea typeface="맑은 고딕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40319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슬라이드 번호 개체 틀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439A58-CE48-4177-AF66-432BD16251D4}" type="slidenum">
              <a:rPr lang="zh-SG" altLang="en-US" smtClean="0"/>
              <a:pPr>
                <a:defRPr/>
              </a:pPr>
              <a:t>5</a:t>
            </a:fld>
            <a:br>
              <a:rPr lang="en-US" altLang="zh-SG" dirty="0"/>
            </a:br>
            <a:endParaRPr lang="en-US" altLang="zh-SG" dirty="0"/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181819" y="79350"/>
            <a:ext cx="5904656" cy="30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58" tIns="45579" rIns="91158" bIns="45579">
            <a:spAutoFit/>
          </a:bodyPr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3584575"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ko-KR" altLang="en-US" dirty="0">
                <a:solidFill>
                  <a:srgbClr val="000099"/>
                </a:solidFill>
              </a:rPr>
              <a:t>다</a:t>
            </a:r>
            <a:r>
              <a:rPr lang="en-US" altLang="ko-KR" dirty="0">
                <a:solidFill>
                  <a:srgbClr val="000099"/>
                </a:solidFill>
              </a:rPr>
              <a:t>. </a:t>
            </a:r>
            <a:r>
              <a:rPr lang="ko-KR" altLang="en-US" dirty="0">
                <a:solidFill>
                  <a:srgbClr val="000099"/>
                </a:solidFill>
              </a:rPr>
              <a:t>추진조직 및 역할</a:t>
            </a:r>
            <a:endParaRPr lang="en-US" altLang="ko-KR" dirty="0">
              <a:solidFill>
                <a:srgbClr val="000099"/>
              </a:solidFill>
            </a:endParaRPr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284163" y="366713"/>
            <a:ext cx="93487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Tx/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본 프로젝트의 성공적인 완수를 위하여 전공 지식을 통해 얻었던 내용들 그리고 본 특강에 열심히 참여해 습득한 내용을 통해 </a:t>
            </a:r>
            <a:r>
              <a:rPr lang="en-US" altLang="ko-KR" sz="1600" dirty="0">
                <a:solidFill>
                  <a:schemeClr val="tx1"/>
                </a:solidFill>
              </a:rPr>
              <a:t>One Team</a:t>
            </a:r>
            <a:r>
              <a:rPr lang="ko-KR" altLang="en-US" sz="1600" dirty="0">
                <a:solidFill>
                  <a:schemeClr val="tx1"/>
                </a:solidFill>
              </a:rPr>
              <a:t>으로 프로젝트를 추진하겠음</a:t>
            </a:r>
          </a:p>
        </p:txBody>
      </p:sp>
      <p:grpSp>
        <p:nvGrpSpPr>
          <p:cNvPr id="144" name="그룹 143"/>
          <p:cNvGrpSpPr/>
          <p:nvPr/>
        </p:nvGrpSpPr>
        <p:grpSpPr>
          <a:xfrm>
            <a:off x="3982765" y="2096686"/>
            <a:ext cx="1940470" cy="1090925"/>
            <a:chOff x="3942284" y="1396008"/>
            <a:chExt cx="1940470" cy="478076"/>
          </a:xfrm>
        </p:grpSpPr>
        <p:sp>
          <p:nvSpPr>
            <p:cNvPr id="80" name="Rectangle 12"/>
            <p:cNvSpPr>
              <a:spLocks noChangeArrowheads="1"/>
            </p:cNvSpPr>
            <p:nvPr/>
          </p:nvSpPr>
          <p:spPr bwMode="gray">
            <a:xfrm>
              <a:off x="3942284" y="1396008"/>
              <a:ext cx="1940470" cy="131726"/>
            </a:xfrm>
            <a:prstGeom prst="rect">
              <a:avLst/>
            </a:prstGeom>
            <a:solidFill>
              <a:srgbClr val="006699"/>
            </a:solidFill>
            <a:ln w="6350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lang="ko-KR" altLang="en-US" sz="1000" dirty="0">
                  <a:solidFill>
                    <a:srgbClr val="FFFFFF"/>
                  </a:solidFill>
                  <a:ea typeface="맑은 고딕" pitchFamily="50" charset="-127"/>
                </a:rPr>
                <a:t>조장</a:t>
              </a:r>
              <a:endParaRPr lang="en-US" altLang="ko-KR" sz="1000" dirty="0">
                <a:solidFill>
                  <a:srgbClr val="FFFFFF"/>
                </a:solidFill>
                <a:ea typeface="맑은 고딕" pitchFamily="50" charset="-127"/>
              </a:endParaRPr>
            </a:p>
          </p:txBody>
        </p:sp>
        <p:sp>
          <p:nvSpPr>
            <p:cNvPr id="81" name="Rectangle 18"/>
            <p:cNvSpPr>
              <a:spLocks noChangeArrowheads="1"/>
            </p:cNvSpPr>
            <p:nvPr/>
          </p:nvSpPr>
          <p:spPr bwMode="gray">
            <a:xfrm>
              <a:off x="3942284" y="1527736"/>
              <a:ext cx="1940470" cy="346348"/>
            </a:xfrm>
            <a:prstGeom prst="rect">
              <a:avLst/>
            </a:prstGeom>
            <a:solidFill>
              <a:srgbClr val="F8F8F8"/>
            </a:solidFill>
            <a:ln w="6350" algn="ctr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tIns="7200" rIns="45720" bIns="7200" anchor="ctr"/>
            <a:lstStyle/>
            <a:p>
              <a:pPr algn="ctr" eaLnBrk="0" latinLnBrk="0" hangingPunct="0">
                <a:defRPr/>
              </a:pPr>
              <a:r>
                <a:rPr lang="en-US" altLang="ko-KR" sz="1100" dirty="0">
                  <a:ea typeface="맑은 고딕" pitchFamily="50" charset="-127"/>
                </a:rPr>
                <a:t>20164397 </a:t>
              </a:r>
              <a:r>
                <a:rPr lang="ko-KR" altLang="en-US" sz="1100" dirty="0">
                  <a:ea typeface="맑은 고딕" pitchFamily="50" charset="-127"/>
                </a:rPr>
                <a:t>박재석</a:t>
              </a:r>
              <a:endParaRPr lang="en-US" altLang="ko-KR" sz="1100" dirty="0">
                <a:ea typeface="맑은 고딕" pitchFamily="50" charset="-127"/>
              </a:endParaRPr>
            </a:p>
            <a:p>
              <a:pPr algn="ctr" eaLnBrk="0" latinLnBrk="0" hangingPunct="0">
                <a:defRPr/>
              </a:pPr>
              <a:r>
                <a:rPr lang="ko-KR" altLang="en-US" sz="1100" b="0" dirty="0">
                  <a:ea typeface="맑은 고딕" pitchFamily="50" charset="-127"/>
                </a:rPr>
                <a:t>회원가입페이지</a:t>
              </a:r>
              <a:endParaRPr lang="en-US" altLang="ko-KR" sz="1100" b="0" dirty="0">
                <a:ea typeface="맑은 고딕" pitchFamily="50" charset="-127"/>
              </a:endParaRPr>
            </a:p>
            <a:p>
              <a:pPr algn="ctr" eaLnBrk="0" latinLnBrk="0" hangingPunct="0">
                <a:defRPr/>
              </a:pPr>
              <a:r>
                <a:rPr lang="ko-KR" altLang="en-US" sz="1100" b="0" dirty="0"/>
                <a:t>로그인 기능 구현</a:t>
              </a:r>
              <a:endParaRPr lang="en-US" altLang="ko-KR" sz="1100" b="0" dirty="0">
                <a:ea typeface="맑은 고딕" pitchFamily="50" charset="-127"/>
              </a:endParaRPr>
            </a:p>
          </p:txBody>
        </p:sp>
      </p:grpSp>
      <p:grpSp>
        <p:nvGrpSpPr>
          <p:cNvPr id="10255" name="그룹 10254"/>
          <p:cNvGrpSpPr/>
          <p:nvPr/>
        </p:nvGrpSpPr>
        <p:grpSpPr>
          <a:xfrm>
            <a:off x="1580329" y="3690910"/>
            <a:ext cx="1203771" cy="1167365"/>
            <a:chOff x="3297238" y="4987373"/>
            <a:chExt cx="1314450" cy="1167365"/>
          </a:xfrm>
        </p:grpSpPr>
        <p:sp>
          <p:nvSpPr>
            <p:cNvPr id="108" name="Rectangle 6"/>
            <p:cNvSpPr>
              <a:spLocks noChangeArrowheads="1"/>
            </p:cNvSpPr>
            <p:nvPr/>
          </p:nvSpPr>
          <p:spPr bwMode="gray">
            <a:xfrm>
              <a:off x="3297238" y="5287963"/>
              <a:ext cx="1314450" cy="866775"/>
            </a:xfrm>
            <a:prstGeom prst="rect">
              <a:avLst/>
            </a:prstGeom>
            <a:solidFill>
              <a:srgbClr val="F8F8F8"/>
            </a:solidFill>
            <a:ln w="6350" algn="ctr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tIns="7200" rIns="45720" bIns="7200" anchor="ctr"/>
            <a:lstStyle/>
            <a:p>
              <a:pPr marL="88628" indent="-88628">
                <a:spcBef>
                  <a:spcPts val="400"/>
                </a:spcBef>
                <a:buFont typeface="Wingdings" pitchFamily="2" charset="2"/>
                <a:buNone/>
                <a:defRPr/>
              </a:pPr>
              <a:r>
                <a:rPr kumimoji="1" lang="en-US" altLang="ko-KR" sz="1000" dirty="0">
                  <a:sym typeface="Wingdings" pitchFamily="2" charset="2"/>
                </a:rPr>
                <a:t>20164345 </a:t>
              </a:r>
              <a:r>
                <a:rPr kumimoji="1" lang="ko-KR" altLang="en-US" sz="1000" dirty="0">
                  <a:sym typeface="Wingdings" pitchFamily="2" charset="2"/>
                </a:rPr>
                <a:t>이진성</a:t>
              </a:r>
              <a:endParaRPr kumimoji="1" lang="en-US" altLang="ko-KR" sz="1000" dirty="0">
                <a:sym typeface="Wingdings" pitchFamily="2" charset="2"/>
              </a:endParaRPr>
            </a:p>
            <a:p>
              <a:pPr marL="88628" indent="-88628">
                <a:spcBef>
                  <a:spcPts val="400"/>
                </a:spcBef>
                <a:buFont typeface="Wingdings" pitchFamily="2" charset="2"/>
                <a:buNone/>
                <a:defRPr/>
              </a:pPr>
              <a:endParaRPr kumimoji="1" lang="en-US" altLang="ko-KR" sz="1000" dirty="0">
                <a:sym typeface="Wingdings" pitchFamily="2" charset="2"/>
              </a:endParaRPr>
            </a:p>
            <a:p>
              <a:pPr marL="88628" indent="-88628">
                <a:spcBef>
                  <a:spcPts val="400"/>
                </a:spcBef>
                <a:buFont typeface="Wingdings" pitchFamily="2" charset="2"/>
                <a:buNone/>
                <a:defRPr/>
              </a:pPr>
              <a:r>
                <a:rPr kumimoji="1" lang="ko-KR" altLang="en-US" sz="1000" b="0" dirty="0">
                  <a:sym typeface="Wingdings" pitchFamily="2" charset="2"/>
                </a:rPr>
                <a:t>글쓰기 페이지 구현</a:t>
              </a:r>
              <a:endParaRPr kumimoji="1" lang="en-US" altLang="ko-KR" sz="1000" b="0" dirty="0">
                <a:sym typeface="Wingdings" pitchFamily="2" charset="2"/>
              </a:endParaRPr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gray">
            <a:xfrm>
              <a:off x="3297238" y="4987373"/>
              <a:ext cx="1309691" cy="300589"/>
            </a:xfrm>
            <a:prstGeom prst="rect">
              <a:avLst/>
            </a:prstGeom>
            <a:solidFill>
              <a:srgbClr val="288FC8"/>
            </a:solidFill>
            <a:ln w="6350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5720" rIns="45720" anchor="ctr"/>
            <a:lstStyle/>
            <a:p>
              <a:pPr algn="ctr" eaLnBrk="0" latinLnBrk="0" hangingPunct="0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FFFFFF"/>
                  </a:solidFill>
                </a:rPr>
                <a:t>조원</a:t>
              </a:r>
              <a:endParaRPr lang="en-US" altLang="ko-KR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4BB3BFA-5389-4D94-873F-1D7BD75B2BDB}"/>
              </a:ext>
            </a:extLst>
          </p:cNvPr>
          <p:cNvGrpSpPr/>
          <p:nvPr/>
        </p:nvGrpSpPr>
        <p:grpSpPr>
          <a:xfrm>
            <a:off x="3437043" y="3690910"/>
            <a:ext cx="1203771" cy="1167365"/>
            <a:chOff x="3297238" y="4987373"/>
            <a:chExt cx="1314450" cy="1344263"/>
          </a:xfrm>
        </p:grpSpPr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E5FD1FA7-EC85-4406-AFE2-6315464B53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97238" y="5287963"/>
              <a:ext cx="1314450" cy="1043673"/>
            </a:xfrm>
            <a:prstGeom prst="rect">
              <a:avLst/>
            </a:prstGeom>
            <a:solidFill>
              <a:srgbClr val="F8F8F8"/>
            </a:solidFill>
            <a:ln w="6350" algn="ctr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tIns="7200" rIns="45720" bIns="7200" anchor="ctr"/>
            <a:lstStyle/>
            <a:p>
              <a:pPr marL="88628" indent="-88628" algn="ctr">
                <a:spcBef>
                  <a:spcPts val="400"/>
                </a:spcBef>
                <a:buFont typeface="Wingdings" pitchFamily="2" charset="2"/>
                <a:buNone/>
                <a:defRPr/>
              </a:pPr>
              <a:r>
                <a:rPr kumimoji="1" lang="en-US" altLang="ko-KR" sz="1000" dirty="0">
                  <a:sym typeface="Wingdings" pitchFamily="2" charset="2"/>
                </a:rPr>
                <a:t>20164368 </a:t>
              </a:r>
              <a:r>
                <a:rPr kumimoji="1" lang="ko-KR" altLang="en-US" sz="1000" dirty="0">
                  <a:sym typeface="Wingdings" pitchFamily="2" charset="2"/>
                </a:rPr>
                <a:t>김민수</a:t>
              </a:r>
              <a:endParaRPr kumimoji="1" lang="en-US" altLang="ko-KR" sz="1000" dirty="0">
                <a:sym typeface="Wingdings" pitchFamily="2" charset="2"/>
              </a:endParaRPr>
            </a:p>
            <a:p>
              <a:pPr marL="88628" indent="-88628" algn="ctr">
                <a:spcBef>
                  <a:spcPts val="400"/>
                </a:spcBef>
                <a:buFont typeface="Wingdings" pitchFamily="2" charset="2"/>
                <a:buNone/>
                <a:defRPr/>
              </a:pPr>
              <a:endParaRPr kumimoji="1" lang="en-US" altLang="ko-KR" sz="1000" dirty="0">
                <a:sym typeface="Wingdings" pitchFamily="2" charset="2"/>
              </a:endParaRPr>
            </a:p>
            <a:p>
              <a:pPr marL="88628" indent="-88628" algn="ctr">
                <a:spcBef>
                  <a:spcPts val="400"/>
                </a:spcBef>
                <a:buFont typeface="Wingdings" pitchFamily="2" charset="2"/>
                <a:buNone/>
                <a:defRPr/>
              </a:pPr>
              <a:r>
                <a:rPr kumimoji="1" lang="ko-KR" altLang="en-US" sz="1000" b="0" dirty="0" err="1">
                  <a:sym typeface="Wingdings" pitchFamily="2" charset="2"/>
                </a:rPr>
                <a:t>메인페이지</a:t>
              </a:r>
              <a:endParaRPr kumimoji="1" lang="en-US" altLang="ko-KR" sz="1000" b="0" dirty="0">
                <a:sym typeface="Wingdings" pitchFamily="2" charset="2"/>
              </a:endParaRPr>
            </a:p>
            <a:p>
              <a:pPr marL="88628" indent="-88628" algn="ctr">
                <a:spcBef>
                  <a:spcPts val="400"/>
                </a:spcBef>
                <a:buFont typeface="Wingdings" pitchFamily="2" charset="2"/>
                <a:buNone/>
                <a:defRPr/>
              </a:pPr>
              <a:r>
                <a:rPr kumimoji="1" lang="ko-KR" altLang="en-US" sz="1000" b="0" dirty="0">
                  <a:sym typeface="Wingdings" pitchFamily="2" charset="2"/>
                </a:rPr>
                <a:t>전체</a:t>
              </a:r>
              <a:r>
                <a:rPr kumimoji="1" lang="en-US" altLang="ko-KR" sz="1000" b="0" dirty="0">
                  <a:sym typeface="Wingdings" pitchFamily="2" charset="2"/>
                </a:rPr>
                <a:t>CSS</a:t>
              </a:r>
            </a:p>
          </p:txBody>
        </p:sp>
        <p:sp>
          <p:nvSpPr>
            <p:cNvPr id="68" name="Rectangle 20">
              <a:extLst>
                <a:ext uri="{FF2B5EF4-FFF2-40B4-BE49-F238E27FC236}">
                  <a16:creationId xmlns:a16="http://schemas.microsoft.com/office/drawing/2014/main" id="{0DBDE6DA-2F98-47C4-A78D-C694B598595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97238" y="4987373"/>
              <a:ext cx="1309691" cy="300589"/>
            </a:xfrm>
            <a:prstGeom prst="rect">
              <a:avLst/>
            </a:prstGeom>
            <a:solidFill>
              <a:srgbClr val="288FC8"/>
            </a:solidFill>
            <a:ln w="6350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5720" rIns="45720" anchor="ctr"/>
            <a:lstStyle/>
            <a:p>
              <a:pPr algn="ctr" eaLnBrk="0" latinLnBrk="0" hangingPunct="0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FFFFFF"/>
                  </a:solidFill>
                </a:rPr>
                <a:t>조원</a:t>
              </a:r>
              <a:endParaRPr lang="en-US" altLang="ko-KR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CCA7D53-C0EF-4E36-9604-637CA11C9664}"/>
              </a:ext>
            </a:extLst>
          </p:cNvPr>
          <p:cNvGrpSpPr/>
          <p:nvPr/>
        </p:nvGrpSpPr>
        <p:grpSpPr>
          <a:xfrm>
            <a:off x="5288598" y="3690910"/>
            <a:ext cx="1203771" cy="1167365"/>
            <a:chOff x="3297238" y="4987373"/>
            <a:chExt cx="1314450" cy="1167365"/>
          </a:xfrm>
        </p:grpSpPr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C77FFD57-BB21-467E-AAAB-5C6E0A54F9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97238" y="5287963"/>
              <a:ext cx="1314450" cy="866775"/>
            </a:xfrm>
            <a:prstGeom prst="rect">
              <a:avLst/>
            </a:prstGeom>
            <a:solidFill>
              <a:srgbClr val="F8F8F8"/>
            </a:solidFill>
            <a:ln w="6350" algn="ctr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tIns="7200" rIns="45720" bIns="7200" anchor="ctr"/>
            <a:lstStyle/>
            <a:p>
              <a:pPr marL="88628" indent="-88628" algn="ctr">
                <a:spcBef>
                  <a:spcPts val="400"/>
                </a:spcBef>
                <a:buFont typeface="Wingdings" pitchFamily="2" charset="2"/>
                <a:buNone/>
                <a:defRPr/>
              </a:pPr>
              <a:r>
                <a:rPr kumimoji="1" lang="en-US" altLang="ko-KR" sz="1000" dirty="0">
                  <a:sym typeface="Wingdings" pitchFamily="2" charset="2"/>
                </a:rPr>
                <a:t>20184487 </a:t>
              </a:r>
              <a:r>
                <a:rPr kumimoji="1" lang="ko-KR" altLang="en-US" sz="1000" dirty="0">
                  <a:sym typeface="Wingdings" pitchFamily="2" charset="2"/>
                </a:rPr>
                <a:t>김미지</a:t>
              </a:r>
              <a:endParaRPr kumimoji="1" lang="en-US" altLang="ko-KR" sz="1000" dirty="0">
                <a:sym typeface="Wingdings" pitchFamily="2" charset="2"/>
              </a:endParaRPr>
            </a:p>
            <a:p>
              <a:pPr marL="88628" indent="-88628" algn="ctr">
                <a:spcBef>
                  <a:spcPts val="400"/>
                </a:spcBef>
                <a:buFont typeface="Wingdings" pitchFamily="2" charset="2"/>
                <a:buNone/>
                <a:defRPr/>
              </a:pPr>
              <a:endParaRPr kumimoji="1" lang="en-US" altLang="ko-KR" sz="1000" dirty="0">
                <a:sym typeface="Wingdings" pitchFamily="2" charset="2"/>
              </a:endParaRPr>
            </a:p>
            <a:p>
              <a:pPr marL="88628" indent="-88628" algn="ctr">
                <a:spcBef>
                  <a:spcPts val="400"/>
                </a:spcBef>
                <a:buFont typeface="Wingdings" pitchFamily="2" charset="2"/>
                <a:buNone/>
                <a:defRPr/>
              </a:pPr>
              <a:r>
                <a:rPr kumimoji="1" lang="ko-KR" altLang="en-US" sz="1000" b="0" dirty="0">
                  <a:sym typeface="Wingdings" pitchFamily="2" charset="2"/>
                </a:rPr>
                <a:t>상세페이지 구현</a:t>
              </a:r>
              <a:endParaRPr kumimoji="1" lang="en-US" altLang="ko-KR" sz="1000" b="0" dirty="0">
                <a:sym typeface="Wingdings" pitchFamily="2" charset="2"/>
              </a:endParaRPr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0D1EE101-E90C-4647-B1F2-C583B2E9F6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97238" y="4987373"/>
              <a:ext cx="1309691" cy="300589"/>
            </a:xfrm>
            <a:prstGeom prst="rect">
              <a:avLst/>
            </a:prstGeom>
            <a:solidFill>
              <a:srgbClr val="288FC8"/>
            </a:solidFill>
            <a:ln w="6350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5720" rIns="45720" anchor="ctr"/>
            <a:lstStyle/>
            <a:p>
              <a:pPr algn="ctr" eaLnBrk="0" latinLnBrk="0" hangingPunct="0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FFFFFF"/>
                  </a:solidFill>
                </a:rPr>
                <a:t>조원</a:t>
              </a:r>
              <a:endParaRPr lang="en-US" altLang="ko-KR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86F69AB-FCAB-45BF-99C3-2C062361A8C6}"/>
              </a:ext>
            </a:extLst>
          </p:cNvPr>
          <p:cNvGrpSpPr/>
          <p:nvPr/>
        </p:nvGrpSpPr>
        <p:grpSpPr>
          <a:xfrm>
            <a:off x="7144511" y="3690910"/>
            <a:ext cx="1203771" cy="1167365"/>
            <a:chOff x="3297238" y="4987373"/>
            <a:chExt cx="1314450" cy="1167365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1FB9938-74CE-4177-B856-AB137D28D1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97238" y="5287963"/>
              <a:ext cx="1314450" cy="866775"/>
            </a:xfrm>
            <a:prstGeom prst="rect">
              <a:avLst/>
            </a:prstGeom>
            <a:solidFill>
              <a:srgbClr val="F8F8F8"/>
            </a:solidFill>
            <a:ln w="6350" algn="ctr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tIns="7200" rIns="45720" bIns="7200" anchor="ctr"/>
            <a:lstStyle/>
            <a:p>
              <a:pPr marL="88628" indent="-88628" algn="ctr">
                <a:spcBef>
                  <a:spcPts val="400"/>
                </a:spcBef>
                <a:buFont typeface="Wingdings" pitchFamily="2" charset="2"/>
                <a:buNone/>
                <a:defRPr/>
              </a:pPr>
              <a:r>
                <a:rPr kumimoji="1" lang="en-US" altLang="ko-KR" sz="1000" dirty="0">
                  <a:sym typeface="Wingdings" pitchFamily="2" charset="2"/>
                </a:rPr>
                <a:t>20184490 </a:t>
              </a:r>
              <a:r>
                <a:rPr kumimoji="1" lang="ko-KR" altLang="en-US" sz="1000" dirty="0">
                  <a:sym typeface="Wingdings" pitchFamily="2" charset="2"/>
                </a:rPr>
                <a:t>정현진</a:t>
              </a:r>
              <a:endParaRPr kumimoji="1" lang="en-US" altLang="ko-KR" sz="1000" dirty="0">
                <a:sym typeface="Wingdings" pitchFamily="2" charset="2"/>
              </a:endParaRPr>
            </a:p>
            <a:p>
              <a:pPr marL="88628" indent="-88628" algn="ctr">
                <a:spcBef>
                  <a:spcPts val="400"/>
                </a:spcBef>
                <a:buFont typeface="Wingdings" pitchFamily="2" charset="2"/>
                <a:buNone/>
                <a:defRPr/>
              </a:pPr>
              <a:endParaRPr kumimoji="1" lang="en-US" altLang="ko-KR" sz="1000" dirty="0">
                <a:sym typeface="Wingdings" pitchFamily="2" charset="2"/>
              </a:endParaRPr>
            </a:p>
            <a:p>
              <a:pPr marL="88628" indent="-88628" algn="ctr">
                <a:spcBef>
                  <a:spcPts val="400"/>
                </a:spcBef>
                <a:buFont typeface="Wingdings" pitchFamily="2" charset="2"/>
                <a:buNone/>
                <a:defRPr/>
              </a:pPr>
              <a:r>
                <a:rPr kumimoji="1" lang="ko-KR" altLang="en-US" sz="1000" b="0" dirty="0">
                  <a:sym typeface="Wingdings" pitchFamily="2" charset="2"/>
                </a:rPr>
                <a:t>게시판 페이지 구현</a:t>
              </a:r>
              <a:endParaRPr kumimoji="1" lang="en-US" altLang="ko-KR" sz="1000" b="0" dirty="0">
                <a:sym typeface="Wingdings" pitchFamily="2" charset="2"/>
              </a:endParaRPr>
            </a:p>
          </p:txBody>
        </p:sp>
        <p:sp>
          <p:nvSpPr>
            <p:cNvPr id="75" name="Rectangle 20">
              <a:extLst>
                <a:ext uri="{FF2B5EF4-FFF2-40B4-BE49-F238E27FC236}">
                  <a16:creationId xmlns:a16="http://schemas.microsoft.com/office/drawing/2014/main" id="{50C824BE-F1A2-42BB-847C-B8995BC932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97238" y="4987373"/>
              <a:ext cx="1309691" cy="300589"/>
            </a:xfrm>
            <a:prstGeom prst="rect">
              <a:avLst/>
            </a:prstGeom>
            <a:solidFill>
              <a:srgbClr val="288FC8"/>
            </a:solidFill>
            <a:ln w="6350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45720" rIns="45720" anchor="ctr"/>
            <a:lstStyle/>
            <a:p>
              <a:pPr algn="ctr" eaLnBrk="0" latinLnBrk="0" hangingPunct="0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FFFFFF"/>
                  </a:solidFill>
                </a:rPr>
                <a:t>조원</a:t>
              </a:r>
              <a:endParaRPr lang="en-US" altLang="ko-KR" sz="9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3DE03C-4FB7-489A-ACC2-09A157E17FA9}"/>
              </a:ext>
            </a:extLst>
          </p:cNvPr>
          <p:cNvCxnSpPr>
            <a:stCxn id="81" idx="2"/>
            <a:endCxn id="68" idx="0"/>
          </p:cNvCxnSpPr>
          <p:nvPr/>
        </p:nvCxnSpPr>
        <p:spPr bwMode="auto">
          <a:xfrm rot="5400000">
            <a:off x="4243226" y="2981135"/>
            <a:ext cx="503299" cy="916250"/>
          </a:xfrm>
          <a:prstGeom prst="bentConnector3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6DD6E79-660C-4CB1-B817-C5734028FEE0}"/>
              </a:ext>
            </a:extLst>
          </p:cNvPr>
          <p:cNvCxnSpPr>
            <a:stCxn id="81" idx="2"/>
            <a:endCxn id="109" idx="0"/>
          </p:cNvCxnSpPr>
          <p:nvPr/>
        </p:nvCxnSpPr>
        <p:spPr bwMode="auto">
          <a:xfrm rot="5400000">
            <a:off x="3314870" y="2052779"/>
            <a:ext cx="503297" cy="2772964"/>
          </a:xfrm>
          <a:prstGeom prst="bentConnector3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B9274A7-111F-4291-958E-C5F7CE69E764}"/>
              </a:ext>
            </a:extLst>
          </p:cNvPr>
          <p:cNvCxnSpPr>
            <a:stCxn id="81" idx="2"/>
            <a:endCxn id="75" idx="0"/>
          </p:cNvCxnSpPr>
          <p:nvPr/>
        </p:nvCxnSpPr>
        <p:spPr bwMode="auto">
          <a:xfrm rot="16200000" flipH="1">
            <a:off x="6096961" y="2043652"/>
            <a:ext cx="503297" cy="2791218"/>
          </a:xfrm>
          <a:prstGeom prst="bentConnector3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CEBDFF8-8B2E-46CD-AC49-0BB80491FF1F}"/>
              </a:ext>
            </a:extLst>
          </p:cNvPr>
          <p:cNvCxnSpPr>
            <a:stCxn id="81" idx="2"/>
            <a:endCxn id="71" idx="0"/>
          </p:cNvCxnSpPr>
          <p:nvPr/>
        </p:nvCxnSpPr>
        <p:spPr bwMode="auto">
          <a:xfrm rot="16200000" flipH="1">
            <a:off x="5169004" y="2971608"/>
            <a:ext cx="503297" cy="935305"/>
          </a:xfrm>
          <a:prstGeom prst="bentConnector3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 Box 3">
            <a:extLst>
              <a:ext uri="{FF2B5EF4-FFF2-40B4-BE49-F238E27FC236}">
                <a16:creationId xmlns:a16="http://schemas.microsoft.com/office/drawing/2014/main" id="{6393F938-02D9-45FE-8A71-3E2EE90B1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7866" y="96838"/>
            <a:ext cx="1291772" cy="2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8" tIns="45579" rIns="91158" bIns="45579">
            <a:spAutoFit/>
          </a:bodyPr>
          <a:lstStyle/>
          <a:p>
            <a:pPr algn="r" latinLnBrk="0"/>
            <a:r>
              <a:rPr lang="en-US" altLang="ko-KR" sz="1200" dirty="0">
                <a:solidFill>
                  <a:srgbClr val="000099"/>
                </a:solidFill>
                <a:ea typeface="맑은 고딕" pitchFamily="50" charset="-127"/>
              </a:rPr>
              <a:t>1. </a:t>
            </a:r>
            <a:r>
              <a:rPr lang="ko-KR" altLang="en-US" sz="1200" dirty="0">
                <a:solidFill>
                  <a:srgbClr val="000099"/>
                </a:solidFill>
              </a:rPr>
              <a:t>프로젝트</a:t>
            </a:r>
            <a:r>
              <a:rPr lang="ko-KR" altLang="en-US" sz="1200" dirty="0">
                <a:solidFill>
                  <a:srgbClr val="000099"/>
                </a:solidFill>
                <a:ea typeface="맑은 고딕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42987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2D5F838-A583-464A-BA21-2673AC7452EE}" type="slidenum">
              <a:rPr lang="zh-SG" altLang="en-US">
                <a:latin typeface="+mn-ea"/>
                <a:ea typeface="+mn-ea"/>
              </a:rPr>
              <a:pPr>
                <a:defRPr/>
              </a:pPr>
              <a:t>6</a:t>
            </a:fld>
            <a:br>
              <a:rPr lang="en-US" altLang="zh-SG">
                <a:latin typeface="+mn-ea"/>
                <a:ea typeface="+mn-ea"/>
              </a:rPr>
            </a:br>
            <a:endParaRPr lang="en-US" altLang="zh-SG">
              <a:latin typeface="+mn-ea"/>
              <a:ea typeface="+mn-ea"/>
            </a:endParaRPr>
          </a:p>
        </p:txBody>
      </p:sp>
      <p:sp>
        <p:nvSpPr>
          <p:cNvPr id="5122" name="Rectangle 3"/>
          <p:cNvSpPr txBox="1">
            <a:spLocks noGrp="1" noChangeArrowheads="1"/>
          </p:cNvSpPr>
          <p:nvPr/>
        </p:nvSpPr>
        <p:spPr bwMode="auto">
          <a:xfrm>
            <a:off x="3800475" y="6629400"/>
            <a:ext cx="22860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8" tIns="45579" rIns="91158" bIns="0" anchor="ctr"/>
          <a:lstStyle>
            <a:lvl1pPr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SzTx/>
              <a:buFontTx/>
              <a:buNone/>
            </a:pPr>
            <a:fld id="{7C8EDED3-D6C8-45E4-BE53-D4C9C7C40851}" type="slidenum">
              <a:rPr lang="zh-SG" altLang="en-US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pPr eaLnBrk="1" hangingPunct="1">
                <a:lnSpc>
                  <a:spcPct val="70000"/>
                </a:lnSpc>
                <a:spcBef>
                  <a:spcPct val="0"/>
                </a:spcBef>
                <a:buSzTx/>
                <a:buFontTx/>
                <a:buNone/>
              </a:pPr>
              <a:t>6</a:t>
            </a:fld>
            <a:br>
              <a:rPr lang="en-US" altLang="zh-SG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</a:br>
            <a:endParaRPr lang="en-US" altLang="zh-SG" sz="1000" b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123" name="Rectangle 3"/>
          <p:cNvSpPr txBox="1">
            <a:spLocks noGrp="1" noChangeArrowheads="1"/>
          </p:cNvSpPr>
          <p:nvPr/>
        </p:nvSpPr>
        <p:spPr bwMode="auto">
          <a:xfrm>
            <a:off x="3800475" y="6629400"/>
            <a:ext cx="22860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8" tIns="45579" rIns="91158" bIns="0" anchor="ctr"/>
          <a:lstStyle>
            <a:lvl1pPr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tabLst>
                <a:tab pos="2473325" algn="l"/>
              </a:tabLst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SzTx/>
              <a:buFontTx/>
              <a:buNone/>
            </a:pPr>
            <a:fld id="{3406B02E-61AA-4E63-BD81-CF6E950DF753}" type="slidenum">
              <a:rPr lang="zh-SG" altLang="en-US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pPr eaLnBrk="1" hangingPunct="1">
                <a:lnSpc>
                  <a:spcPct val="70000"/>
                </a:lnSpc>
                <a:spcBef>
                  <a:spcPct val="0"/>
                </a:spcBef>
                <a:buSzTx/>
                <a:buFontTx/>
                <a:buNone/>
              </a:pPr>
              <a:t>6</a:t>
            </a:fld>
            <a:br>
              <a:rPr lang="en-US" altLang="zh-SG" sz="1000" b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</a:br>
            <a:endParaRPr lang="en-US" altLang="zh-SG" sz="1000" b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66061D-DD8C-47A9-9336-35991DBA24EB}"/>
              </a:ext>
            </a:extLst>
          </p:cNvPr>
          <p:cNvSpPr/>
          <p:nvPr/>
        </p:nvSpPr>
        <p:spPr bwMode="auto">
          <a:xfrm>
            <a:off x="2267272" y="1628800"/>
            <a:ext cx="5795590" cy="554038"/>
          </a:xfrm>
          <a:prstGeom prst="rect">
            <a:avLst/>
          </a:prstGeom>
          <a:solidFill>
            <a:srgbClr val="0070C0"/>
          </a:solidFill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779" tIns="71779" rIns="71779" bIns="71779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6556C0C-C25B-49C6-96AA-DADDA8B3EF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04728" y="1484784"/>
            <a:ext cx="6350222" cy="303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26" tIns="46650" rIns="89726" bIns="46650">
            <a:spAutoFit/>
          </a:bodyPr>
          <a:lstStyle/>
          <a:p>
            <a:pPr algn="l" eaLnBrk="1" latinLnBrk="1" hangingPunct="1">
              <a:lnSpc>
                <a:spcPct val="190000"/>
              </a:lnSpc>
              <a:buSzTx/>
            </a:pPr>
            <a:r>
              <a:rPr kumimoji="1" lang="en-US" altLang="ko-KR" sz="2200" dirty="0">
                <a:solidFill>
                  <a:schemeClr val="bg1"/>
                </a:solidFill>
              </a:rPr>
              <a:t>2. </a:t>
            </a:r>
            <a:r>
              <a:rPr kumimoji="1" lang="ko-KR" altLang="en-US" sz="2200" dirty="0">
                <a:solidFill>
                  <a:schemeClr val="bg1"/>
                </a:solidFill>
              </a:rPr>
              <a:t>프로젝트범위 및 구축방안</a:t>
            </a:r>
          </a:p>
          <a:p>
            <a:pPr algn="l" eaLnBrk="1" latinLnBrk="1" hangingPunct="1">
              <a:lnSpc>
                <a:spcPct val="150000"/>
              </a:lnSpc>
              <a:buSzTx/>
            </a:pPr>
            <a:r>
              <a:rPr kumimoji="1" lang="ko-KR" altLang="en-US" sz="1800" dirty="0">
                <a:solidFill>
                  <a:schemeClr val="tx1"/>
                </a:solidFill>
              </a:rPr>
              <a:t>   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algn="l" eaLnBrk="1" latinLnBrk="1" hangingPunct="1">
              <a:lnSpc>
                <a:spcPct val="150000"/>
              </a:lnSpc>
              <a:buSzTx/>
            </a:pPr>
            <a:r>
              <a:rPr kumimoji="1" lang="en-US" altLang="ko-KR" sz="1800" dirty="0">
                <a:solidFill>
                  <a:schemeClr val="tx1"/>
                </a:solidFill>
              </a:rPr>
              <a:t>   </a:t>
            </a:r>
            <a:r>
              <a:rPr kumimoji="1" lang="ko-KR" altLang="en-US" sz="1800" dirty="0">
                <a:solidFill>
                  <a:schemeClr val="tx1"/>
                </a:solidFill>
              </a:rPr>
              <a:t>가</a:t>
            </a:r>
            <a:r>
              <a:rPr kumimoji="1" lang="en-US" altLang="ko-KR" sz="1800" dirty="0">
                <a:solidFill>
                  <a:schemeClr val="tx1"/>
                </a:solidFill>
              </a:rPr>
              <a:t>. </a:t>
            </a:r>
            <a:r>
              <a:rPr kumimoji="1" lang="ko-KR" altLang="en-US" sz="1800" dirty="0">
                <a:solidFill>
                  <a:schemeClr val="tx1"/>
                </a:solidFill>
              </a:rPr>
              <a:t>전체 사업범위</a:t>
            </a:r>
          </a:p>
          <a:p>
            <a:pPr algn="l" eaLnBrk="1" latinLnBrk="1" hangingPunct="1">
              <a:lnSpc>
                <a:spcPct val="150000"/>
              </a:lnSpc>
              <a:buSzTx/>
            </a:pPr>
            <a:r>
              <a:rPr kumimoji="1" lang="ko-KR" altLang="en-US" sz="1800" dirty="0">
                <a:solidFill>
                  <a:schemeClr val="tx1"/>
                </a:solidFill>
              </a:rPr>
              <a:t>   나</a:t>
            </a:r>
            <a:r>
              <a:rPr kumimoji="1" lang="en-US" altLang="ko-KR" sz="1800" dirty="0">
                <a:solidFill>
                  <a:schemeClr val="tx1"/>
                </a:solidFill>
              </a:rPr>
              <a:t>. </a:t>
            </a:r>
            <a:r>
              <a:rPr kumimoji="1" lang="ko-KR" altLang="en-US" sz="1800" dirty="0">
                <a:solidFill>
                  <a:schemeClr val="tx1"/>
                </a:solidFill>
              </a:rPr>
              <a:t>전체 프로젝트 범위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algn="l" eaLnBrk="1" latinLnBrk="1" hangingPunct="1">
              <a:lnSpc>
                <a:spcPct val="150000"/>
              </a:lnSpc>
              <a:buSzTx/>
            </a:pPr>
            <a:r>
              <a:rPr kumimoji="1" lang="en-US" altLang="ko-KR" sz="1800" dirty="0">
                <a:solidFill>
                  <a:schemeClr val="tx1"/>
                </a:solidFill>
              </a:rPr>
              <a:t>   </a:t>
            </a:r>
            <a:r>
              <a:rPr kumimoji="1" lang="ko-KR" altLang="en-US" sz="1800" dirty="0">
                <a:solidFill>
                  <a:schemeClr val="tx1"/>
                </a:solidFill>
              </a:rPr>
              <a:t>다</a:t>
            </a:r>
            <a:r>
              <a:rPr kumimoji="1" lang="en-US" altLang="ko-KR" sz="1800" dirty="0">
                <a:solidFill>
                  <a:schemeClr val="tx1"/>
                </a:solidFill>
              </a:rPr>
              <a:t>. </a:t>
            </a:r>
            <a:r>
              <a:rPr kumimoji="1" lang="ko-KR" altLang="en-US" sz="1800" dirty="0">
                <a:solidFill>
                  <a:schemeClr val="tx1"/>
                </a:solidFill>
              </a:rPr>
              <a:t>프로젝트 </a:t>
            </a:r>
            <a:r>
              <a:rPr kumimoji="1" lang="ko-KR" altLang="en-US" sz="1800" dirty="0" err="1">
                <a:solidFill>
                  <a:schemeClr val="tx1"/>
                </a:solidFill>
              </a:rPr>
              <a:t>플로우차트</a:t>
            </a:r>
            <a:endParaRPr kumimoji="1" lang="ko-KR" altLang="en-US" sz="1800" dirty="0">
              <a:solidFill>
                <a:schemeClr val="tx1"/>
              </a:solidFill>
            </a:endParaRPr>
          </a:p>
          <a:p>
            <a:pPr algn="l" eaLnBrk="1" latinLnBrk="1" hangingPunct="1">
              <a:lnSpc>
                <a:spcPct val="150000"/>
              </a:lnSpc>
              <a:buSzTx/>
            </a:pPr>
            <a:r>
              <a:rPr kumimoji="1" lang="ko-KR" altLang="en-US" sz="1800" dirty="0">
                <a:solidFill>
                  <a:schemeClr val="tx1"/>
                </a:solidFill>
              </a:rPr>
              <a:t>   라</a:t>
            </a:r>
            <a:r>
              <a:rPr kumimoji="1" lang="en-US" altLang="ko-KR" sz="1800" dirty="0">
                <a:solidFill>
                  <a:schemeClr val="tx1"/>
                </a:solidFill>
              </a:rPr>
              <a:t>. </a:t>
            </a:r>
            <a:r>
              <a:rPr kumimoji="1" lang="ko-KR" altLang="en-US" sz="1800" dirty="0">
                <a:solidFill>
                  <a:schemeClr val="tx1"/>
                </a:solidFill>
              </a:rPr>
              <a:t>추진계획 및 일정</a:t>
            </a: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3747133A-7E93-421E-8100-27437F3579E7}"/>
              </a:ext>
            </a:extLst>
          </p:cNvPr>
          <p:cNvSpPr>
            <a:spLocks noChangeShapeType="1"/>
          </p:cNvSpPr>
          <p:nvPr/>
        </p:nvSpPr>
        <p:spPr bwMode="gray">
          <a:xfrm rot="16200000" flipH="1">
            <a:off x="-137759" y="3510601"/>
            <a:ext cx="4303899" cy="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9726" tIns="46650" rIns="89726" bIns="4665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8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Grp="1" noChangeArrowheads="1"/>
          </p:cNvSpPr>
          <p:nvPr/>
        </p:nvSpPr>
        <p:spPr bwMode="auto">
          <a:xfrm>
            <a:off x="4024312" y="6605099"/>
            <a:ext cx="1857375" cy="14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066" tIns="37033" rIns="74066" bIns="0" anchor="ctr"/>
          <a:lstStyle/>
          <a:p>
            <a:pPr>
              <a:lnSpc>
                <a:spcPct val="70000"/>
              </a:lnSpc>
              <a:tabLst>
                <a:tab pos="2009577" algn="l"/>
              </a:tabLst>
            </a:pPr>
            <a:fld id="{DACEDCFE-617B-4976-8DFA-A1267E1E4B87}" type="slidenum">
              <a:rPr lang="zh-SG" altLang="en-US" sz="813">
                <a:cs typeface="Arial" charset="0"/>
              </a:rPr>
              <a:pPr>
                <a:lnSpc>
                  <a:spcPct val="70000"/>
                </a:lnSpc>
                <a:tabLst>
                  <a:tab pos="2009577" algn="l"/>
                </a:tabLst>
              </a:pPr>
              <a:t>7</a:t>
            </a:fld>
            <a:br>
              <a:rPr lang="en-US" altLang="zh-SG" sz="813">
                <a:cs typeface="Arial" charset="0"/>
              </a:rPr>
            </a:br>
            <a:endParaRPr lang="en-US" altLang="zh-SG" sz="813">
              <a:cs typeface="Arial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E5A51F8E-0A52-4537-A864-1BDDE868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5" y="470621"/>
            <a:ext cx="93487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 latinLnBrk="0">
              <a:spcBef>
                <a:spcPct val="25000"/>
              </a:spcBef>
              <a:spcAft>
                <a:spcPct val="25000"/>
              </a:spcAft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프로젝트의 목표를 성공적으로 수행하기 위해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전략적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조직적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기술적 측면에서 다음의 추진전략에 기반하여 본 </a:t>
            </a:r>
            <a:r>
              <a:rPr lang="ko-KR" altLang="en-US" sz="1600" dirty="0"/>
              <a:t>프로젝트를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안정적으로 수행하고자 함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1">
            <a:extLst>
              <a:ext uri="{FF2B5EF4-FFF2-40B4-BE49-F238E27FC236}">
                <a16:creationId xmlns:a16="http://schemas.microsoft.com/office/drawing/2014/main" id="{C286519B-EE6E-4687-9F8A-6A0BF4DBD1D8}"/>
              </a:ext>
            </a:extLst>
          </p:cNvPr>
          <p:cNvGrpSpPr>
            <a:grpSpLocks/>
          </p:cNvGrpSpPr>
          <p:nvPr/>
        </p:nvGrpSpPr>
        <p:grpSpPr bwMode="auto">
          <a:xfrm>
            <a:off x="416719" y="1916832"/>
            <a:ext cx="9072562" cy="1068388"/>
            <a:chOff x="776536" y="1916831"/>
            <a:chExt cx="8352928" cy="900000"/>
          </a:xfrm>
        </p:grpSpPr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998A7D09-1BC8-4ACF-AEA4-31CB1C8256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76536" y="1916831"/>
              <a:ext cx="8352928" cy="900000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385D8A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BFD9EF"/>
              </a:outerShdw>
            </a:effectLst>
          </p:spPr>
          <p:txBody>
            <a:bodyPr lIns="91158" tIns="45579" rIns="0" bIns="45579" anchor="ctr"/>
            <a:lstStyle/>
            <a:p>
              <a:pPr marL="354512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defRPr/>
              </a:pP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/>
                  <a:ea typeface="맑은 고딕" pitchFamily="50" charset="-127"/>
                </a:rPr>
                <a:t> 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/>
                  <a:ea typeface="맑은 고딕" pitchFamily="50" charset="-127"/>
                </a:rPr>
                <a:t>여행 계획의 선택의 폭 확장 및 다양한 경험기반 지식공유 서비스 제공   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/>
                <a:ea typeface="맑은 고딕" pitchFamily="50" charset="-127"/>
              </a:endParaRPr>
            </a:p>
            <a:p>
              <a:pPr marL="354512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defRPr/>
              </a:pP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- </a:t>
              </a:r>
              <a:r>
                <a:rPr kumimoji="1"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전국 지역별 관광 명소의 소개와 여행인들의 커뮤니티 개설</a:t>
              </a:r>
              <a:endParaRPr kumimoji="1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6B680823-7A51-4026-A689-D56365C55E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91248" y="1930444"/>
              <a:ext cx="322262" cy="323850"/>
            </a:xfrm>
            <a:prstGeom prst="rect">
              <a:avLst/>
            </a:prstGeom>
            <a:solidFill>
              <a:schemeClr val="folHlink"/>
            </a:solidFill>
            <a:ln w="127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1158" tIns="45579" rIns="91158" bIns="45579" anchor="ctr"/>
            <a:lstStyle/>
            <a:p>
              <a:pPr algn="ctr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</a:pPr>
              <a:r>
                <a:rPr kumimoji="1" lang="en-US" altLang="ko-KR" sz="16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4" name="그룹 2">
            <a:extLst>
              <a:ext uri="{FF2B5EF4-FFF2-40B4-BE49-F238E27FC236}">
                <a16:creationId xmlns:a16="http://schemas.microsoft.com/office/drawing/2014/main" id="{90F4AF8A-FC24-4CCD-815E-06DC88161FC3}"/>
              </a:ext>
            </a:extLst>
          </p:cNvPr>
          <p:cNvGrpSpPr>
            <a:grpSpLocks/>
          </p:cNvGrpSpPr>
          <p:nvPr/>
        </p:nvGrpSpPr>
        <p:grpSpPr bwMode="auto">
          <a:xfrm>
            <a:off x="399870" y="3297318"/>
            <a:ext cx="9072562" cy="1085266"/>
            <a:chOff x="791248" y="3072160"/>
            <a:chExt cx="8352928" cy="912862"/>
          </a:xfrm>
        </p:grpSpPr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5A90E5D3-977D-4791-B51F-D48349F70A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91248" y="3085022"/>
              <a:ext cx="8352928" cy="900000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385D8A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BFD9EF"/>
              </a:outerShdw>
            </a:effectLst>
          </p:spPr>
          <p:txBody>
            <a:bodyPr lIns="91158" tIns="45579" rIns="0" bIns="45579" anchor="ctr"/>
            <a:lstStyle/>
            <a:p>
              <a:pPr marL="354512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defRPr/>
              </a:pPr>
              <a:r>
                <a:rPr kumimoji="1"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전 연령의 접근이 편한 </a:t>
              </a:r>
              <a:r>
                <a:rPr kumimoji="1" lang="en-US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kumimoji="1"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구축</a:t>
              </a:r>
              <a:br>
                <a:rPr kumimoji="1" lang="en-US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- </a:t>
              </a:r>
              <a:r>
                <a:rPr kumimoji="1"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이목을 끄는 </a:t>
              </a: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</a:t>
              </a:r>
              <a:r>
                <a:rPr kumimoji="1"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를 구현하여 경쟁력 향상 </a:t>
              </a:r>
              <a:endPara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EC918048-DE87-4DD2-8967-1A7A74D474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91248" y="3072160"/>
              <a:ext cx="322262" cy="325437"/>
            </a:xfrm>
            <a:prstGeom prst="rect">
              <a:avLst/>
            </a:prstGeom>
            <a:solidFill>
              <a:schemeClr val="folHlink"/>
            </a:solidFill>
            <a:ln w="127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1158" tIns="45579" rIns="91158" bIns="45579" anchor="ctr"/>
            <a:lstStyle/>
            <a:p>
              <a:pPr algn="ctr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</a:pPr>
              <a:r>
                <a:rPr kumimoji="1" lang="en-US" altLang="ko-KR" sz="16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7" name="그룹 3">
            <a:extLst>
              <a:ext uri="{FF2B5EF4-FFF2-40B4-BE49-F238E27FC236}">
                <a16:creationId xmlns:a16="http://schemas.microsoft.com/office/drawing/2014/main" id="{89152AC6-B154-46FB-93D5-9C0975BAA8FE}"/>
              </a:ext>
            </a:extLst>
          </p:cNvPr>
          <p:cNvGrpSpPr>
            <a:grpSpLocks/>
          </p:cNvGrpSpPr>
          <p:nvPr/>
        </p:nvGrpSpPr>
        <p:grpSpPr bwMode="auto">
          <a:xfrm>
            <a:off x="432698" y="4679392"/>
            <a:ext cx="9072562" cy="1068388"/>
            <a:chOff x="791248" y="4224320"/>
            <a:chExt cx="8352928" cy="900000"/>
          </a:xfrm>
        </p:grpSpPr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586ECDA0-C284-484D-B973-CC8234A96F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91248" y="4224320"/>
              <a:ext cx="8352928" cy="900000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385D8A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BFD9EF"/>
              </a:outerShdw>
            </a:effectLst>
          </p:spPr>
          <p:txBody>
            <a:bodyPr lIns="91158" tIns="45579" rIns="0" bIns="45579" anchor="ctr"/>
            <a:lstStyle/>
            <a:p>
              <a:pPr marL="354512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defRPr/>
              </a:pPr>
              <a:r>
                <a:rPr kumimoji="1"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각 구현 기능별 여러 인력을 고용하여 안정적인 프로젝트 수행</a:t>
              </a:r>
              <a:endPara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54512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defRPr/>
              </a:pP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- </a:t>
              </a:r>
              <a:r>
                <a:rPr kumimoji="1"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업무 부담을 줄여 맡은 임무에 집중할 수 있게 프로젝트 진행 가능 </a:t>
              </a:r>
              <a:endPara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9969AFBB-584C-4418-B423-5DA04F4E28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91248" y="4229075"/>
              <a:ext cx="322262" cy="323850"/>
            </a:xfrm>
            <a:prstGeom prst="rect">
              <a:avLst/>
            </a:prstGeom>
            <a:solidFill>
              <a:schemeClr val="folHlink"/>
            </a:solidFill>
            <a:ln w="127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1158" tIns="45579" rIns="91158" bIns="45579" anchor="ctr"/>
            <a:lstStyle/>
            <a:p>
              <a:pPr algn="ctr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</a:pPr>
              <a:r>
                <a:rPr kumimoji="1" lang="en-US" altLang="ko-KR" sz="16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40148D04-E440-4503-A26F-3D25AE3C41E6}"/>
              </a:ext>
            </a:extLst>
          </p:cNvPr>
          <p:cNvGrpSpPr>
            <a:grpSpLocks/>
          </p:cNvGrpSpPr>
          <p:nvPr/>
        </p:nvGrpSpPr>
        <p:grpSpPr bwMode="auto">
          <a:xfrm>
            <a:off x="3272632" y="1400895"/>
            <a:ext cx="3076575" cy="336550"/>
            <a:chOff x="3847" y="950"/>
            <a:chExt cx="1938" cy="212"/>
          </a:xfrm>
        </p:grpSpPr>
        <p:sp>
          <p:nvSpPr>
            <p:cNvPr id="61" name="Text Box 29">
              <a:extLst>
                <a:ext uri="{FF2B5EF4-FFF2-40B4-BE49-F238E27FC236}">
                  <a16:creationId xmlns:a16="http://schemas.microsoft.com/office/drawing/2014/main" id="{615809F4-F488-4590-969C-84524DE6D5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847" y="950"/>
              <a:ext cx="19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</a:pPr>
              <a:r>
                <a:rPr kumimoji="1" lang="en-US" altLang="ko-KR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프로젝트 추진 전략</a:t>
              </a:r>
              <a:endPara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CB856381-8BC3-4435-AA8F-EDE543CE7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9" y="1162"/>
              <a:ext cx="16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</a:pPr>
              <a:endPara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Text Box 3">
            <a:extLst>
              <a:ext uri="{FF2B5EF4-FFF2-40B4-BE49-F238E27FC236}">
                <a16:creationId xmlns:a16="http://schemas.microsoft.com/office/drawing/2014/main" id="{8DEBF135-E80B-46C9-86AF-9FFCD04EC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918" y="96838"/>
            <a:ext cx="2224720" cy="2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8" tIns="45579" rIns="91158" bIns="45579">
            <a:spAutoFit/>
          </a:bodyPr>
          <a:lstStyle/>
          <a:p>
            <a:pPr algn="r" latinLnBrk="0"/>
            <a:r>
              <a:rPr lang="en-US" altLang="ko-KR" sz="1200" dirty="0">
                <a:solidFill>
                  <a:srgbClr val="000099"/>
                </a:solidFill>
                <a:ea typeface="맑은 고딕" pitchFamily="50" charset="-127"/>
              </a:rPr>
              <a:t>2. </a:t>
            </a:r>
            <a:r>
              <a:rPr lang="ko-KR" altLang="en-US" sz="1200" dirty="0">
                <a:solidFill>
                  <a:srgbClr val="000099"/>
                </a:solidFill>
              </a:rPr>
              <a:t>프로젝트범위 및 구축 방안</a:t>
            </a:r>
            <a:endParaRPr lang="ko-KR" altLang="en-US" sz="1200" dirty="0">
              <a:solidFill>
                <a:srgbClr val="000099"/>
              </a:solidFill>
              <a:ea typeface="맑은 고딕" pitchFamily="50" charset="-127"/>
            </a:endParaRPr>
          </a:p>
        </p:txBody>
      </p:sp>
      <p:sp>
        <p:nvSpPr>
          <p:cNvPr id="65" name="Text Box 3">
            <a:extLst>
              <a:ext uri="{FF2B5EF4-FFF2-40B4-BE49-F238E27FC236}">
                <a16:creationId xmlns:a16="http://schemas.microsoft.com/office/drawing/2014/main" id="{95A45011-91B0-4C0B-846C-4D70F083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19" y="79350"/>
            <a:ext cx="5904656" cy="30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58" tIns="45579" rIns="91158" bIns="45579">
            <a:spAutoFit/>
          </a:bodyPr>
          <a:lstStyle>
            <a:lvl1pPr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defRPr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3584575"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ko-KR" altLang="en-US" dirty="0">
                <a:solidFill>
                  <a:srgbClr val="000099"/>
                </a:solidFill>
              </a:rPr>
              <a:t>가</a:t>
            </a:r>
            <a:r>
              <a:rPr lang="en-US" altLang="ko-KR" dirty="0">
                <a:solidFill>
                  <a:srgbClr val="000099"/>
                </a:solidFill>
              </a:rPr>
              <a:t>.</a:t>
            </a:r>
            <a:r>
              <a:rPr lang="ko-KR" altLang="en-US" dirty="0">
                <a:solidFill>
                  <a:srgbClr val="000099"/>
                </a:solidFill>
              </a:rPr>
              <a:t>추진전략</a:t>
            </a:r>
            <a:endParaRPr lang="en-US" altLang="ko-KR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0">
            <a:extLst>
              <a:ext uri="{FF2B5EF4-FFF2-40B4-BE49-F238E27FC236}">
                <a16:creationId xmlns:a16="http://schemas.microsoft.com/office/drawing/2014/main" id="{CFBFE79D-1A95-450F-B480-0FD508421A47}"/>
              </a:ext>
            </a:extLst>
          </p:cNvPr>
          <p:cNvGrpSpPr>
            <a:grpSpLocks/>
          </p:cNvGrpSpPr>
          <p:nvPr/>
        </p:nvGrpSpPr>
        <p:grpSpPr bwMode="auto">
          <a:xfrm>
            <a:off x="5961112" y="2204864"/>
            <a:ext cx="720725" cy="360363"/>
            <a:chOff x="6033120" y="2132856"/>
            <a:chExt cx="720080" cy="360040"/>
          </a:xfrm>
        </p:grpSpPr>
        <p:cxnSp>
          <p:nvCxnSpPr>
            <p:cNvPr id="33" name="직선 연결선 31">
              <a:extLst>
                <a:ext uri="{FF2B5EF4-FFF2-40B4-BE49-F238E27FC236}">
                  <a16:creationId xmlns:a16="http://schemas.microsoft.com/office/drawing/2014/main" id="{6062D3A0-A5E7-489B-AEDE-ED31ABC0E0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77136" y="2132856"/>
              <a:ext cx="576064" cy="0"/>
            </a:xfrm>
            <a:prstGeom prst="line">
              <a:avLst/>
            </a:prstGeom>
            <a:noFill/>
            <a:ln w="9525" cap="rnd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직선 연결선 32">
              <a:extLst>
                <a:ext uri="{FF2B5EF4-FFF2-40B4-BE49-F238E27FC236}">
                  <a16:creationId xmlns:a16="http://schemas.microsoft.com/office/drawing/2014/main" id="{FDAD9537-AF7B-4B14-B909-03E0E1DFF6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033120" y="2132856"/>
              <a:ext cx="144016" cy="360040"/>
            </a:xfrm>
            <a:prstGeom prst="line">
              <a:avLst/>
            </a:prstGeom>
            <a:noFill/>
            <a:ln w="9525" cap="rnd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5" name="그룹 33">
            <a:extLst>
              <a:ext uri="{FF2B5EF4-FFF2-40B4-BE49-F238E27FC236}">
                <a16:creationId xmlns:a16="http://schemas.microsoft.com/office/drawing/2014/main" id="{9FA35C49-8AB5-46E6-A59D-F0B5C5928611}"/>
              </a:ext>
            </a:extLst>
          </p:cNvPr>
          <p:cNvGrpSpPr>
            <a:grpSpLocks/>
          </p:cNvGrpSpPr>
          <p:nvPr/>
        </p:nvGrpSpPr>
        <p:grpSpPr bwMode="auto">
          <a:xfrm>
            <a:off x="3009404" y="2204864"/>
            <a:ext cx="792163" cy="360363"/>
            <a:chOff x="3152800" y="2132856"/>
            <a:chExt cx="792088" cy="360040"/>
          </a:xfrm>
        </p:grpSpPr>
        <p:cxnSp>
          <p:nvCxnSpPr>
            <p:cNvPr id="36" name="직선 연결선 34">
              <a:extLst>
                <a:ext uri="{FF2B5EF4-FFF2-40B4-BE49-F238E27FC236}">
                  <a16:creationId xmlns:a16="http://schemas.microsoft.com/office/drawing/2014/main" id="{825D7688-E435-4D57-A01E-6FD5765666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28864" y="2132856"/>
              <a:ext cx="216024" cy="360040"/>
            </a:xfrm>
            <a:prstGeom prst="line">
              <a:avLst/>
            </a:prstGeom>
            <a:noFill/>
            <a:ln w="9525" cap="rnd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직선 연결선 35">
              <a:extLst>
                <a:ext uri="{FF2B5EF4-FFF2-40B4-BE49-F238E27FC236}">
                  <a16:creationId xmlns:a16="http://schemas.microsoft.com/office/drawing/2014/main" id="{51958481-11E6-4CE5-A9D1-2D019FB9A0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52800" y="2132856"/>
              <a:ext cx="576064" cy="0"/>
            </a:xfrm>
            <a:prstGeom prst="line">
              <a:avLst/>
            </a:prstGeom>
            <a:noFill/>
            <a:ln w="9525" cap="rnd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8" name="Rectangle 186">
            <a:extLst>
              <a:ext uri="{FF2B5EF4-FFF2-40B4-BE49-F238E27FC236}">
                <a16:creationId xmlns:a16="http://schemas.microsoft.com/office/drawing/2014/main" id="{5BDB903C-6A94-44DA-9454-C82E118A58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6867" y="1844502"/>
            <a:ext cx="2621508" cy="1925761"/>
          </a:xfrm>
          <a:prstGeom prst="rect">
            <a:avLst/>
          </a:prstGeom>
          <a:solidFill>
            <a:srgbClr val="D6EBF6"/>
          </a:solidFill>
          <a:ln w="19050" cap="rnd">
            <a:solidFill>
              <a:srgbClr val="006699"/>
            </a:solidFill>
            <a:miter lim="800000"/>
            <a:headEnd/>
            <a:tailEnd/>
          </a:ln>
        </p:spPr>
        <p:txBody>
          <a:bodyPr lIns="108000" tIns="0" rIns="36000" bIns="0" anchor="ctr"/>
          <a:lstStyle/>
          <a:p>
            <a:pPr marL="113946" indent="-113946" algn="l" eaLnBrk="0" fontAlgn="base" latinLnBrk="0" hangingPunct="0">
              <a:lnSpc>
                <a:spcPct val="130000"/>
              </a:lnSpc>
              <a:buSzPct val="90000"/>
              <a:buFontTx/>
              <a:buChar char="•"/>
              <a:defRPr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전국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 오버 인터페이스 구축</a:t>
            </a:r>
            <a:b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남녀노소 접근하기 쉬운 방향으로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fontAlgn="base" latinLnBrk="0" hangingPunct="0">
              <a:lnSpc>
                <a:spcPct val="130000"/>
              </a:lnSpc>
              <a:buSzPct val="90000"/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마우스 오버 인터페이스 적용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3946" indent="-113946" algn="l" eaLnBrk="0" fontAlgn="base" latinLnBrk="0" hangingPunct="0">
              <a:lnSpc>
                <a:spcPct val="130000"/>
              </a:lnSpc>
              <a:buSzPct val="90000"/>
              <a:buFontTx/>
              <a:buChar char="•"/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안목을 끄는 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구축</a:t>
            </a:r>
            <a:b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경쟁력을 높이기 위함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fontAlgn="base" latinLnBrk="0" hangingPunct="0">
              <a:lnSpc>
                <a:spcPct val="130000"/>
              </a:lnSpc>
              <a:buSzPct val="90000"/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이용자들의 재방문율 상승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Oval 127">
            <a:extLst>
              <a:ext uri="{FF2B5EF4-FFF2-40B4-BE49-F238E27FC236}">
                <a16:creationId xmlns:a16="http://schemas.microsoft.com/office/drawing/2014/main" id="{4B011EC3-8F8E-489A-AA41-C71EBE2B1F7C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44911" y="3020838"/>
            <a:ext cx="3049588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" name="Group 28">
            <a:extLst>
              <a:ext uri="{FF2B5EF4-FFF2-40B4-BE49-F238E27FC236}">
                <a16:creationId xmlns:a16="http://schemas.microsoft.com/office/drawing/2014/main" id="{EED52BDC-9FA6-45FB-B57B-A3A27B3026C6}"/>
              </a:ext>
            </a:extLst>
          </p:cNvPr>
          <p:cNvGrpSpPr>
            <a:grpSpLocks/>
          </p:cNvGrpSpPr>
          <p:nvPr/>
        </p:nvGrpSpPr>
        <p:grpSpPr bwMode="auto">
          <a:xfrm>
            <a:off x="2579737" y="1369839"/>
            <a:ext cx="4606925" cy="315913"/>
            <a:chOff x="1504" y="945"/>
            <a:chExt cx="2902" cy="199"/>
          </a:xfrm>
        </p:grpSpPr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0DDC8653-918D-4A22-AC6C-3D3CC18749E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332" y="945"/>
              <a:ext cx="124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</a:pP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전체 프로젝트 범위</a:t>
              </a:r>
              <a:endPara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Line 27">
              <a:extLst>
                <a:ext uri="{FF2B5EF4-FFF2-40B4-BE49-F238E27FC236}">
                  <a16:creationId xmlns:a16="http://schemas.microsoft.com/office/drawing/2014/main" id="{0F7943A7-E6E0-4366-B8AA-B1E7EE4D2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1144"/>
              <a:ext cx="29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</a:pPr>
              <a:endPara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AutoShape 13">
            <a:extLst>
              <a:ext uri="{FF2B5EF4-FFF2-40B4-BE49-F238E27FC236}">
                <a16:creationId xmlns:a16="http://schemas.microsoft.com/office/drawing/2014/main" id="{7166F01E-5D1F-42E2-A37E-D655DC5529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8386" y="4367373"/>
            <a:ext cx="1604964" cy="780380"/>
          </a:xfrm>
          <a:prstGeom prst="octagon">
            <a:avLst>
              <a:gd name="adj" fmla="val 19760"/>
            </a:avLst>
          </a:prstGeom>
          <a:solidFill>
            <a:schemeClr val="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lIns="71779" tIns="71779" rIns="71779" bIns="71779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유저 커뮤니티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</a:t>
            </a:r>
            <a:endParaRPr lang="en-GB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AutoShape 14">
            <a:extLst>
              <a:ext uri="{FF2B5EF4-FFF2-40B4-BE49-F238E27FC236}">
                <a16:creationId xmlns:a16="http://schemas.microsoft.com/office/drawing/2014/main" id="{A322BBC7-F5BC-4773-8AB3-F7C6C118B6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13361" y="4367373"/>
            <a:ext cx="1696442" cy="826417"/>
          </a:xfrm>
          <a:prstGeom prst="octagon">
            <a:avLst>
              <a:gd name="adj" fmla="val 18688"/>
            </a:avLst>
          </a:prstGeom>
          <a:solidFill>
            <a:schemeClr val="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lIns="71779" tIns="71779" rIns="71779" bIns="71779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지역별 여행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정보 서비스 제공</a:t>
            </a:r>
            <a:endParaRPr lang="en-GB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AutoShape 15">
            <a:extLst>
              <a:ext uri="{FF2B5EF4-FFF2-40B4-BE49-F238E27FC236}">
                <a16:creationId xmlns:a16="http://schemas.microsoft.com/office/drawing/2014/main" id="{DFBF24BF-0F08-4B33-A3C7-C937EDFE17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13361" y="2544923"/>
            <a:ext cx="1606550" cy="780380"/>
          </a:xfrm>
          <a:prstGeom prst="octagon">
            <a:avLst>
              <a:gd name="adj" fmla="val 18569"/>
            </a:avLst>
          </a:prstGeom>
          <a:solidFill>
            <a:schemeClr val="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lIns="71779" tIns="71779" rIns="71779" bIns="71779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로그인〮회원가입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기능 구현 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EBF727F7-35DA-400A-B035-7F74F530D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292" y="3654903"/>
            <a:ext cx="2518639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</a:pPr>
            <a:r>
              <a:rPr lang="ko-KR" altLang="en-US" sz="17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방방곡곡 홈페이지 구현</a:t>
            </a:r>
            <a:endParaRPr lang="ko-KR" altLang="en-US" sz="17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AutoShape 11">
            <a:extLst>
              <a:ext uri="{FF2B5EF4-FFF2-40B4-BE49-F238E27FC236}">
                <a16:creationId xmlns:a16="http://schemas.microsoft.com/office/drawing/2014/main" id="{6E35DE1E-8DA9-49F6-B3C8-DDBDE8B76D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8386" y="2544923"/>
            <a:ext cx="1604964" cy="780380"/>
          </a:xfrm>
          <a:prstGeom prst="octagon">
            <a:avLst>
              <a:gd name="adj" fmla="val 19760"/>
            </a:avLst>
          </a:prstGeom>
          <a:solidFill>
            <a:schemeClr val="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lIns="71779" tIns="71779" rIns="71779" bIns="71779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메인 홈페이지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구축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186">
            <a:extLst>
              <a:ext uri="{FF2B5EF4-FFF2-40B4-BE49-F238E27FC236}">
                <a16:creationId xmlns:a16="http://schemas.microsoft.com/office/drawing/2014/main" id="{1855BA29-13E6-4D90-A4E8-901811C225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81837" y="1844502"/>
            <a:ext cx="2664271" cy="1925761"/>
          </a:xfrm>
          <a:prstGeom prst="rect">
            <a:avLst/>
          </a:prstGeom>
          <a:solidFill>
            <a:srgbClr val="D6EBF6"/>
          </a:solidFill>
          <a:ln w="19050" cap="rnd">
            <a:solidFill>
              <a:srgbClr val="006699"/>
            </a:solidFill>
            <a:miter lim="800000"/>
            <a:headEnd/>
            <a:tailEnd/>
          </a:ln>
        </p:spPr>
        <p:txBody>
          <a:bodyPr lIns="108000" tIns="0" rIns="36000" bIns="0" anchor="ctr"/>
          <a:lstStyle/>
          <a:p>
            <a:pPr marL="113946" indent="-113946" algn="l" eaLnBrk="0" fontAlgn="base" latinLnBrk="0" hangingPunct="0">
              <a:lnSpc>
                <a:spcPct val="130000"/>
              </a:lnSpc>
              <a:buSzPct val="90000"/>
              <a:buFontTx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b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로그인을 통해 페이지 </a:t>
            </a:r>
            <a:r>
              <a:rPr lang="ko-KR" altLang="en-US" sz="1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이동없는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게시판 진입가능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3946" indent="-113946" algn="l" eaLnBrk="0" fontAlgn="base" latinLnBrk="0" hangingPunct="0">
              <a:lnSpc>
                <a:spcPct val="130000"/>
              </a:lnSpc>
              <a:buSzPct val="90000"/>
              <a:buFontTx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신뢰도 향상</a:t>
            </a:r>
            <a:b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로그인을 통해 무분별한 게시판 난입을 방지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186">
            <a:extLst>
              <a:ext uri="{FF2B5EF4-FFF2-40B4-BE49-F238E27FC236}">
                <a16:creationId xmlns:a16="http://schemas.microsoft.com/office/drawing/2014/main" id="{7CCB072B-A223-4AF9-A98C-6E99937515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5755" y="4220988"/>
            <a:ext cx="2533649" cy="2069554"/>
          </a:xfrm>
          <a:prstGeom prst="rect">
            <a:avLst/>
          </a:prstGeom>
          <a:solidFill>
            <a:srgbClr val="D6EBF6"/>
          </a:solidFill>
          <a:ln w="19050" cap="rnd">
            <a:solidFill>
              <a:srgbClr val="006699"/>
            </a:solidFill>
            <a:miter lim="800000"/>
            <a:headEnd/>
            <a:tailEnd/>
          </a:ln>
        </p:spPr>
        <p:txBody>
          <a:bodyPr lIns="108000" tIns="0" rIns="36000" bIns="0" anchor="ctr"/>
          <a:lstStyle/>
          <a:p>
            <a:pPr marL="113946" indent="-113946" algn="l" eaLnBrk="0" fontAlgn="base" latinLnBrk="0" hangingPunct="0">
              <a:lnSpc>
                <a:spcPct val="130000"/>
              </a:lnSpc>
              <a:buSzPct val="90000"/>
              <a:buFontTx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회원제 운영</a:t>
            </a:r>
            <a:b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경험기반 지식을 통한 회원간 추천가능 </a:t>
            </a:r>
            <a:b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회원제로 운영함으로써 정보의 신뢰도 향상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186">
            <a:extLst>
              <a:ext uri="{FF2B5EF4-FFF2-40B4-BE49-F238E27FC236}">
                <a16:creationId xmlns:a16="http://schemas.microsoft.com/office/drawing/2014/main" id="{C70F169B-DF67-402A-AAD0-0163417B61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81837" y="4220988"/>
            <a:ext cx="2664271" cy="1853530"/>
          </a:xfrm>
          <a:prstGeom prst="rect">
            <a:avLst/>
          </a:prstGeom>
          <a:solidFill>
            <a:srgbClr val="D6EBF6"/>
          </a:solidFill>
          <a:ln w="19050" cap="rnd">
            <a:solidFill>
              <a:srgbClr val="006699"/>
            </a:solidFill>
            <a:miter lim="800000"/>
            <a:headEnd/>
            <a:tailEnd/>
          </a:ln>
        </p:spPr>
        <p:txBody>
          <a:bodyPr lIns="108000" tIns="0" rIns="36000" bIns="0" anchor="ctr"/>
          <a:lstStyle/>
          <a:p>
            <a:pPr marL="113946" indent="-113946" algn="l" eaLnBrk="0" fontAlgn="base" latinLnBrk="0" hangingPunct="0">
              <a:lnSpc>
                <a:spcPct val="130000"/>
              </a:lnSpc>
              <a:buSzPct val="90000"/>
              <a:buFontTx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지역별 정보 제공</a:t>
            </a:r>
            <a:b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전국 </a:t>
            </a:r>
            <a:r>
              <a:rPr lang="ko-KR" altLang="en-US" sz="1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시〮도별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여행 정보를 제공함으로써 여행 정보에 관한 궁금증 해소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13946" indent="-113946" algn="l" eaLnBrk="0" fontAlgn="base" latinLnBrk="0" hangingPunct="0">
              <a:lnSpc>
                <a:spcPct val="130000"/>
              </a:lnSpc>
              <a:buSzPct val="90000"/>
              <a:buFontTx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사진 첨부 가능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fontAlgn="base" latinLnBrk="0" hangingPunct="0">
              <a:lnSpc>
                <a:spcPct val="130000"/>
              </a:lnSpc>
              <a:buSzPct val="90000"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사진을 통한 여행지에 관한 사실적인 정보 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6">
            <a:extLst>
              <a:ext uri="{FF2B5EF4-FFF2-40B4-BE49-F238E27FC236}">
                <a16:creationId xmlns:a16="http://schemas.microsoft.com/office/drawing/2014/main" id="{67646FA7-F400-4033-AEE4-56F6B266A39C}"/>
              </a:ext>
            </a:extLst>
          </p:cNvPr>
          <p:cNvGrpSpPr>
            <a:grpSpLocks/>
          </p:cNvGrpSpPr>
          <p:nvPr/>
        </p:nvGrpSpPr>
        <p:grpSpPr bwMode="auto">
          <a:xfrm>
            <a:off x="3009404" y="5165551"/>
            <a:ext cx="720725" cy="360362"/>
            <a:chOff x="3152800" y="5093692"/>
            <a:chExt cx="720080" cy="360040"/>
          </a:xfrm>
        </p:grpSpPr>
        <p:cxnSp>
          <p:nvCxnSpPr>
            <p:cNvPr id="53" name="직선 연결선 57">
              <a:extLst>
                <a:ext uri="{FF2B5EF4-FFF2-40B4-BE49-F238E27FC236}">
                  <a16:creationId xmlns:a16="http://schemas.microsoft.com/office/drawing/2014/main" id="{61DA5F2F-C5D1-4A7F-931F-26E07D72DA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52800" y="5453732"/>
              <a:ext cx="576064" cy="0"/>
            </a:xfrm>
            <a:prstGeom prst="line">
              <a:avLst/>
            </a:prstGeom>
            <a:noFill/>
            <a:ln w="9525" cap="rnd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" name="직선 연결선 58">
              <a:extLst>
                <a:ext uri="{FF2B5EF4-FFF2-40B4-BE49-F238E27FC236}">
                  <a16:creationId xmlns:a16="http://schemas.microsoft.com/office/drawing/2014/main" id="{152A2A81-2CF7-4E5C-9AF1-07A23198FD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728864" y="5093692"/>
              <a:ext cx="144016" cy="360040"/>
            </a:xfrm>
            <a:prstGeom prst="line">
              <a:avLst/>
            </a:prstGeom>
            <a:noFill/>
            <a:ln w="9525" cap="rnd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5" name="그룹 59">
            <a:extLst>
              <a:ext uri="{FF2B5EF4-FFF2-40B4-BE49-F238E27FC236}">
                <a16:creationId xmlns:a16="http://schemas.microsoft.com/office/drawing/2014/main" id="{DEE9FC5E-B949-4E66-8977-DD97B8DC18BF}"/>
              </a:ext>
            </a:extLst>
          </p:cNvPr>
          <p:cNvGrpSpPr>
            <a:grpSpLocks/>
          </p:cNvGrpSpPr>
          <p:nvPr/>
        </p:nvGrpSpPr>
        <p:grpSpPr bwMode="auto">
          <a:xfrm>
            <a:off x="5961112" y="5157614"/>
            <a:ext cx="720725" cy="360363"/>
            <a:chOff x="6033120" y="5085184"/>
            <a:chExt cx="720080" cy="360040"/>
          </a:xfrm>
        </p:grpSpPr>
        <p:cxnSp>
          <p:nvCxnSpPr>
            <p:cNvPr id="56" name="직선 연결선 60">
              <a:extLst>
                <a:ext uri="{FF2B5EF4-FFF2-40B4-BE49-F238E27FC236}">
                  <a16:creationId xmlns:a16="http://schemas.microsoft.com/office/drawing/2014/main" id="{01122290-FB07-4F62-9E5F-4944649B62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77136" y="5445224"/>
              <a:ext cx="576064" cy="0"/>
            </a:xfrm>
            <a:prstGeom prst="line">
              <a:avLst/>
            </a:prstGeom>
            <a:noFill/>
            <a:ln w="9525" cap="rnd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" name="직선 연결선 61">
              <a:extLst>
                <a:ext uri="{FF2B5EF4-FFF2-40B4-BE49-F238E27FC236}">
                  <a16:creationId xmlns:a16="http://schemas.microsoft.com/office/drawing/2014/main" id="{35ED90C9-A77B-432D-8A72-B5555DB9DB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33120" y="5085184"/>
              <a:ext cx="144016" cy="360040"/>
            </a:xfrm>
            <a:prstGeom prst="line">
              <a:avLst/>
            </a:prstGeom>
            <a:noFill/>
            <a:ln w="9525" cap="rnd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9" name="Text Box 3">
            <a:extLst>
              <a:ext uri="{FF2B5EF4-FFF2-40B4-BE49-F238E27FC236}">
                <a16:creationId xmlns:a16="http://schemas.microsoft.com/office/drawing/2014/main" id="{BF14205D-69D3-4FA1-B0F4-194FC1923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918" y="96838"/>
            <a:ext cx="2224720" cy="2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8" tIns="45579" rIns="91158" bIns="45579">
            <a:spAutoFit/>
          </a:bodyPr>
          <a:lstStyle/>
          <a:p>
            <a:pPr algn="r" latinLnBrk="0"/>
            <a:r>
              <a:rPr lang="en-US" altLang="ko-KR" sz="1200" dirty="0">
                <a:solidFill>
                  <a:srgbClr val="000099"/>
                </a:solidFill>
                <a:ea typeface="맑은 고딕" pitchFamily="50" charset="-127"/>
              </a:rPr>
              <a:t>2. </a:t>
            </a:r>
            <a:r>
              <a:rPr lang="ko-KR" altLang="en-US" sz="1200" dirty="0">
                <a:solidFill>
                  <a:srgbClr val="000099"/>
                </a:solidFill>
              </a:rPr>
              <a:t>프로젝트범위 및 구축 방안</a:t>
            </a:r>
            <a:endParaRPr lang="ko-KR" altLang="en-US" sz="1200" dirty="0">
              <a:solidFill>
                <a:srgbClr val="000099"/>
              </a:solidFill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D3F9CC-7421-462F-9FCE-FC59B9556284}"/>
              </a:ext>
            </a:extLst>
          </p:cNvPr>
          <p:cNvSpPr txBox="1"/>
          <p:nvPr/>
        </p:nvSpPr>
        <p:spPr>
          <a:xfrm>
            <a:off x="106362" y="142833"/>
            <a:ext cx="4957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3584575"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ko-KR" altLang="en-US" dirty="0">
                <a:solidFill>
                  <a:srgbClr val="000099"/>
                </a:solidFill>
              </a:rPr>
              <a:t>나</a:t>
            </a:r>
            <a:r>
              <a:rPr lang="en-US" altLang="ko-KR" sz="1400" dirty="0">
                <a:solidFill>
                  <a:srgbClr val="000099"/>
                </a:solidFill>
              </a:rPr>
              <a:t>. </a:t>
            </a:r>
            <a:r>
              <a:rPr lang="ko-KR" altLang="en-US" sz="1400" dirty="0">
                <a:solidFill>
                  <a:srgbClr val="000099"/>
                </a:solidFill>
              </a:rPr>
              <a:t>전체 프로젝트범위</a:t>
            </a:r>
            <a:endParaRPr lang="en-US" altLang="ko-KR" sz="1400" dirty="0">
              <a:solidFill>
                <a:srgbClr val="000099"/>
              </a:solidFill>
            </a:endParaRPr>
          </a:p>
        </p:txBody>
      </p:sp>
      <p:sp>
        <p:nvSpPr>
          <p:cNvPr id="62" name="Rectangle 21">
            <a:extLst>
              <a:ext uri="{FF2B5EF4-FFF2-40B4-BE49-F238E27FC236}">
                <a16:creationId xmlns:a16="http://schemas.microsoft.com/office/drawing/2014/main" id="{19204B38-7483-46DA-8D86-3D07AFD1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366713"/>
            <a:ext cx="93487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SzTx/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여행 기록 시스템 통합구축 프로젝트는 </a:t>
            </a:r>
            <a:r>
              <a:rPr lang="en-US" altLang="ko-KR" sz="1600" dirty="0">
                <a:solidFill>
                  <a:schemeClr val="tx1"/>
                </a:solidFill>
              </a:rPr>
              <a:t>HTML, JAVASCRIPT, CSS</a:t>
            </a:r>
            <a:r>
              <a:rPr lang="ko-KR" altLang="en-US" sz="1600" dirty="0">
                <a:solidFill>
                  <a:schemeClr val="tx1"/>
                </a:solidFill>
              </a:rPr>
              <a:t>를 활용하여 기본적인 시스템과 안정적인 서비스를 제공하는 것임</a:t>
            </a:r>
          </a:p>
        </p:txBody>
      </p:sp>
    </p:spTree>
    <p:extLst>
      <p:ext uri="{BB962C8B-B14F-4D97-AF65-F5344CB8AC3E}">
        <p14:creationId xmlns:p14="http://schemas.microsoft.com/office/powerpoint/2010/main" val="370519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N_DEFAULTS_AUTO_SHAPE_FRAME" val="TXTF_WIDTH$True|TXTF_HEIGHT$True|TXTF_TOP$True|TXTF_LEFT$True|TXTF_FILL_COLOR$True|TXTF_LINE_WEIGHT$True|TXTF_LINE_STYLE$True|TXTF_LINE_COLOR$True|TXTF_MARGIN_TOP$True|TXTF_MARGIN_BOTTOM$True|TXTF_MARGIN_LEFT$True|TXTF_MARGIN_RIGHT$True|TXTF_WORD_WRAP$=True|TXTF_FIT_SHAPE$=0|TXTF_ROTATION$True|TXTF_ANCHOR_POINT$False"/>
  <p:tag name="ACN_DEFAULTS_AUTO_SHAPE_TEXTRANGE" val="TXT_BOLD$False|TXT_ITALIC$False|TXT_UNDERLINE$False|TXT_FONT_TYPE$True|TXT_FONT_SIZE$True|TXT_FONT_COLOR$True|TXT_SHADOW$False|TXT_SCRIPT$True"/>
  <p:tag name="ACN_DEFAULTS_AUTO_SHAPE_PARAGRAPH" val="PARA_ALIGNMENT$False|PARA_LINE_SPACING$False|PARA_BEFORE_PARAGRAPH$False|PARA_AFTER_PARAGRAPH$False"/>
  <p:tag name="ACN_DEFAULTS_AUTO_SHAPE_INDENTLEVEL" val="IND_PRESERVE$True|IND_False$False|IND_ADD$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2008-07-18 오후 3:51: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0-01-11 오전 12:56: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0-01-11 오전 12:56: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0-01-11 오전 12:56: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2010-02-09 8:19:42 오후"/>
</p:tagLst>
</file>

<file path=ppt/theme/theme1.xml><?xml version="1.0" encoding="utf-8"?>
<a:theme xmlns:a="http://schemas.openxmlformats.org/drawingml/2006/main" name="1_Blank">
  <a:themeElements>
    <a:clrScheme name="">
      <a:dk1>
        <a:srgbClr val="000000"/>
      </a:dk1>
      <a:lt1>
        <a:srgbClr val="FFFFFF"/>
      </a:lt1>
      <a:dk2>
        <a:srgbClr val="660000"/>
      </a:dk2>
      <a:lt2>
        <a:srgbClr val="808080"/>
      </a:lt2>
      <a:accent1>
        <a:srgbClr val="BFD9E6"/>
      </a:accent1>
      <a:accent2>
        <a:srgbClr val="80B3CC"/>
      </a:accent2>
      <a:accent3>
        <a:srgbClr val="FFFFFF"/>
      </a:accent3>
      <a:accent4>
        <a:srgbClr val="000000"/>
      </a:accent4>
      <a:accent5>
        <a:srgbClr val="DCE9F0"/>
      </a:accent5>
      <a:accent6>
        <a:srgbClr val="73A2B9"/>
      </a:accent6>
      <a:hlink>
        <a:srgbClr val="408CB3"/>
      </a:hlink>
      <a:folHlink>
        <a:srgbClr val="006699"/>
      </a:folHlink>
    </a:clrScheme>
    <a:fontScheme name="1_Blank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90000"/>
          <a:buFont typeface="Wingdings" pitchFamily="2" charset="2"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90000"/>
          <a:buFont typeface="Wingdings" pitchFamily="2" charset="2"/>
          <a:buNone/>
          <a:tabLst/>
          <a:defRPr kumimoji="0" lang="ko-KR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D6EBF6"/>
        </a:accent1>
        <a:accent2>
          <a:srgbClr val="83C2E5"/>
        </a:accent2>
        <a:accent3>
          <a:srgbClr val="FFFFFF"/>
        </a:accent3>
        <a:accent4>
          <a:srgbClr val="000000"/>
        </a:accent4>
        <a:accent5>
          <a:srgbClr val="E8F3FA"/>
        </a:accent5>
        <a:accent6>
          <a:srgbClr val="76B0C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34490</TotalTime>
  <Words>939</Words>
  <Application>Microsoft Office PowerPoint</Application>
  <PresentationFormat>A4 용지(210x297mm)</PresentationFormat>
  <Paragraphs>224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맑은 고딕</vt:lpstr>
      <vt:lpstr>Arial</vt:lpstr>
      <vt:lpstr>Wingdings</vt:lpstr>
      <vt:lpstr>1_Blank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PM1370_프로젝트계획서</dc:title>
  <dc:creator>GS ITM</dc:creator>
  <cp:lastModifiedBy>박재석</cp:lastModifiedBy>
  <cp:revision>3469</cp:revision>
  <cp:lastPrinted>2012-09-12T10:01:26Z</cp:lastPrinted>
  <dcterms:created xsi:type="dcterms:W3CDTF">2005-12-13T08:47:16Z</dcterms:created>
  <dcterms:modified xsi:type="dcterms:W3CDTF">2021-08-24T03:24:57Z</dcterms:modified>
</cp:coreProperties>
</file>