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BDC39-5852-4A84-A396-CD0EF2B9AD8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45792-C6E7-42AB-9F56-60BF3446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6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014A-E2F8-4D53-ADB1-DEB7E3F181E9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BA1F-FBFC-4CB2-84EF-7BCEB879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2A95-1C80-4E78-8D1B-CD2BC2C86E96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BA1F-FBFC-4CB2-84EF-7BCEB879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9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9414-3BC3-41A1-B9D7-5A71608A6029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BA1F-FBFC-4CB2-84EF-7BCEB879FE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550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756A-CA1D-4D93-BB74-C064AAED6348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BA1F-FBFC-4CB2-84EF-7BCEB879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E743-D044-4CB9-B848-CAD904E49F3B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BA1F-FBFC-4CB2-84EF-7BCEB879FE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275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0287-6D31-47DB-9036-C41F646015E3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BA1F-FBFC-4CB2-84EF-7BCEB879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0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D755-62EE-49CE-93FE-CC30A93F9A73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BA1F-FBFC-4CB2-84EF-7BCEB879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41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8AD8-9575-4715-84DD-560D7DE7ED5F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BA1F-FBFC-4CB2-84EF-7BCEB879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5886-D06C-45E7-B812-CA729C29091E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BA1F-FBFC-4CB2-84EF-7BCEB879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5D47-02E8-4483-BAF9-DF50381FDD27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BA1F-FBFC-4CB2-84EF-7BCEB879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4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9C0A-D174-4749-90F2-45FD3CD87182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BA1F-FBFC-4CB2-84EF-7BCEB879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7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F48A-4F10-4D6A-9658-81481946F8B7}" type="datetime1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BA1F-FBFC-4CB2-84EF-7BCEB879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376E-E33D-4B1C-B0C0-832F898398AC}" type="datetime1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BA1F-FBFC-4CB2-84EF-7BCEB879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DD1-2F04-4D85-858D-C765AFE81668}" type="datetime1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BA1F-FBFC-4CB2-84EF-7BCEB879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4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82D8-2593-424A-A3FB-7064974B8FC6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BA1F-FBFC-4CB2-84EF-7BCEB879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1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1EDD-43DE-4A5F-9A5C-36B5ECA736AC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BA1F-FBFC-4CB2-84EF-7BCEB879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49A9B-0573-4F7B-9C61-E204D8DDAA72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Author:Juveria Ghayas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CFBA1F-FBFC-4CB2-84EF-7BCEB879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9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1CC0-E883-42DA-8D9F-A6942A9BE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8" y="4553712"/>
            <a:ext cx="8850489" cy="1096316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100" b="1" dirty="0"/>
              <a:t>Automate Test Scenario-</a:t>
            </a:r>
            <a:r>
              <a:rPr lang="en-US" sz="4100" dirty="0"/>
              <a:t>Create User Scenario in acquire.io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3AE66F86-4864-4FE1-9DA2-1DCA9CC88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2D118-F913-4652-B72A-E4CEAB91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041362"/>
            <a:ext cx="9345555" cy="365125"/>
          </a:xfrm>
        </p:spPr>
        <p:txBody>
          <a:bodyPr/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Author:Juveria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Ghayas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jbintghayas@gmail.com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ED40-F551-4766-B826-9D609074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0B7B-29CD-4DCC-9007-05B97BCE2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859"/>
            <a:ext cx="8596668" cy="4434504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Poppins-Bold"/>
              </a:rPr>
              <a:t>Scenario 1: </a:t>
            </a:r>
            <a:r>
              <a:rPr lang="en-US" sz="1800" b="0" i="0" u="none" strike="noStrike" baseline="0" dirty="0">
                <a:latin typeface="Poppins-Regular"/>
              </a:rPr>
              <a:t>Log into agent dashboard. Navigate to settings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oppins-Regular"/>
              </a:rPr>
              <a:t>on the left navigation panel. Account Settings -&gt; Users,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oppins-Regular"/>
              </a:rPr>
              <a:t>Roles and Skills -&gt; Create User. This scenario should also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oppins-Regular"/>
              </a:rPr>
              <a:t>validate required fields.</a:t>
            </a:r>
          </a:p>
          <a:p>
            <a:pPr marL="0" indent="0" algn="l">
              <a:buNone/>
            </a:pPr>
            <a:endParaRPr lang="en-US" dirty="0">
              <a:latin typeface="Poppins-Regula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Poppins-Regular"/>
              </a:rPr>
              <a:t>You've been added to lo4h4a. To log in, use the following credentials: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oppins-Regular"/>
              </a:rPr>
              <a:t>email: </a:t>
            </a:r>
            <a:r>
              <a:rPr lang="en-US" sz="1800" b="0" i="0" u="none" strike="noStrike" baseline="0" dirty="0">
                <a:solidFill>
                  <a:srgbClr val="12339A"/>
                </a:solidFill>
                <a:latin typeface="Poppins-Regular"/>
              </a:rPr>
              <a:t>virijukix@givmail.com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oppins-Regular"/>
              </a:rPr>
              <a:t>password: Hereisanew1!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oppins-Regular"/>
              </a:rPr>
              <a:t>Click the link below to log in to your account: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sz="1800" b="0" i="0" u="none" strike="noStrike" baseline="0" dirty="0">
                <a:solidFill>
                  <a:srgbClr val="12339A"/>
                </a:solidFill>
                <a:latin typeface="Poppins-Regular"/>
              </a:rPr>
              <a:t>https://accounts.uat.env.acquire.io/login?endpoint=account&amp;return=&amp;account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12339A"/>
                </a:solidFill>
                <a:latin typeface="Poppins-Regular"/>
              </a:rPr>
              <a:t>=lo4h4a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97D68-8195-433D-A3AE-A61C81F4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</p:spTree>
    <p:extLst>
      <p:ext uri="{BB962C8B-B14F-4D97-AF65-F5344CB8AC3E}">
        <p14:creationId xmlns:p14="http://schemas.microsoft.com/office/powerpoint/2010/main" val="107401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3139-0A7D-4154-9FF1-FAF7F525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5705-4EB8-4A48-B76C-EB7A43A3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POM –</a:t>
            </a:r>
            <a:r>
              <a:rPr lang="en-US" dirty="0" err="1"/>
              <a:t>PageObject</a:t>
            </a:r>
            <a:r>
              <a:rPr lang="en-US" dirty="0"/>
              <a:t> Model and Page Factory as part of the automation framework</a:t>
            </a:r>
          </a:p>
          <a:p>
            <a:r>
              <a:rPr lang="en-US" dirty="0"/>
              <a:t>Language :Java with Selenium </a:t>
            </a:r>
            <a:r>
              <a:rPr lang="en-US" dirty="0" err="1"/>
              <a:t>Webdriver,TestNG</a:t>
            </a:r>
            <a:endParaRPr lang="en-US" dirty="0"/>
          </a:p>
          <a:p>
            <a:r>
              <a:rPr lang="en-US" dirty="0" err="1"/>
              <a:t>Tools:IntelliJ</a:t>
            </a:r>
            <a:r>
              <a:rPr lang="en-US" dirty="0"/>
              <a:t>/Eclipse</a:t>
            </a:r>
          </a:p>
          <a:p>
            <a:r>
              <a:rPr lang="en-US" dirty="0" err="1"/>
              <a:t>Browser:Chrome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1D965-B821-4E28-9550-10BAF92E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</p:spTree>
    <p:extLst>
      <p:ext uri="{BB962C8B-B14F-4D97-AF65-F5344CB8AC3E}">
        <p14:creationId xmlns:p14="http://schemas.microsoft.com/office/powerpoint/2010/main" val="268324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FF5A-D728-46F4-8764-6266767A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framework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0EF93F-5904-459E-B047-441322AC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DA2D99-C347-4B85-8B71-9206BCF86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1" y="1562608"/>
            <a:ext cx="8905554" cy="5076733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1BD1448-2E87-407B-A61F-5C37CC70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</p:spTree>
    <p:extLst>
      <p:ext uri="{BB962C8B-B14F-4D97-AF65-F5344CB8AC3E}">
        <p14:creationId xmlns:p14="http://schemas.microsoft.com/office/powerpoint/2010/main" val="384400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746E-C4C8-4CB6-BA5E-44C84527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41CF-102B-4DC5-9B3A-B7BD5059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Maven Project</a:t>
            </a:r>
          </a:p>
          <a:p>
            <a:r>
              <a:rPr lang="en-US" dirty="0"/>
              <a:t>Update pom.xml with </a:t>
            </a:r>
            <a:r>
              <a:rPr lang="en-US" dirty="0" err="1"/>
              <a:t>seleniumjar</a:t>
            </a:r>
            <a:r>
              <a:rPr lang="en-US" dirty="0"/>
              <a:t>, </a:t>
            </a:r>
            <a:r>
              <a:rPr lang="en-US" dirty="0" err="1"/>
              <a:t>testng</a:t>
            </a:r>
            <a:r>
              <a:rPr lang="en-US" dirty="0"/>
              <a:t>, maven build plugin dependency</a:t>
            </a:r>
          </a:p>
          <a:p>
            <a:r>
              <a:rPr lang="en-US" dirty="0"/>
              <a:t>Create Page Objects</a:t>
            </a:r>
          </a:p>
          <a:p>
            <a:r>
              <a:rPr lang="en-US" dirty="0"/>
              <a:t>Create the Test scenarios</a:t>
            </a:r>
          </a:p>
          <a:p>
            <a:r>
              <a:rPr lang="en-US" dirty="0"/>
              <a:t>Read the common values for ex., username, </a:t>
            </a:r>
            <a:r>
              <a:rPr lang="en-US" dirty="0" err="1"/>
              <a:t>emailid</a:t>
            </a:r>
            <a:r>
              <a:rPr lang="en-US" dirty="0"/>
              <a:t>, </a:t>
            </a:r>
            <a:r>
              <a:rPr lang="en-US" dirty="0" err="1"/>
              <a:t>password,role</a:t>
            </a:r>
            <a:r>
              <a:rPr lang="en-US" dirty="0"/>
              <a:t> from properties file</a:t>
            </a:r>
          </a:p>
          <a:p>
            <a:r>
              <a:rPr lang="en-US" dirty="0"/>
              <a:t>Run the test case on the browser </a:t>
            </a:r>
            <a:r>
              <a:rPr lang="en-US" dirty="0" err="1"/>
              <a:t>i.e</a:t>
            </a:r>
            <a:r>
              <a:rPr lang="en-US" dirty="0"/>
              <a:t> Chrome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D7FA5-1D18-4540-8D13-0D50D2BB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</p:spTree>
    <p:extLst>
      <p:ext uri="{BB962C8B-B14F-4D97-AF65-F5344CB8AC3E}">
        <p14:creationId xmlns:p14="http://schemas.microsoft.com/office/powerpoint/2010/main" val="268924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6EEC-9E40-4081-AEEE-6673DCEA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Scenarios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173A1-1933-43D9-8798-11C474FD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83" y="1638300"/>
            <a:ext cx="8310373" cy="444658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F4CA1-E246-47FA-A701-98067C47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</p:spTree>
    <p:extLst>
      <p:ext uri="{BB962C8B-B14F-4D97-AF65-F5344CB8AC3E}">
        <p14:creationId xmlns:p14="http://schemas.microsoft.com/office/powerpoint/2010/main" val="209077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B84-94B1-4697-8752-2E3383B1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Report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A060-5774-4FC0-ADCB-9509D16D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F4000-39BA-45D5-A182-236CB11A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422485"/>
            <a:ext cx="10291487" cy="514024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4E822-1241-47C5-BD8C-26E3CB1C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</p:spTree>
    <p:extLst>
      <p:ext uri="{BB962C8B-B14F-4D97-AF65-F5344CB8AC3E}">
        <p14:creationId xmlns:p14="http://schemas.microsoft.com/office/powerpoint/2010/main" val="27589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05DA-7365-4483-A33A-1943BE5A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00191" cy="1085850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to execute(included different ways i.e. using </a:t>
            </a:r>
            <a:r>
              <a:rPr lang="en-US" dirty="0" err="1"/>
              <a:t>testng</a:t>
            </a:r>
            <a:r>
              <a:rPr lang="en-US" dirty="0"/>
              <a:t>/</a:t>
            </a:r>
            <a:r>
              <a:rPr lang="en-US" dirty="0" err="1"/>
              <a:t>mvn</a:t>
            </a:r>
            <a:r>
              <a:rPr lang="en-US" dirty="0"/>
              <a:t>/run.bat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3D271-C2B8-466E-BBEF-3972C9E9D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791075"/>
          </a:xfrm>
        </p:spPr>
        <p:txBody>
          <a:bodyPr/>
          <a:lstStyle/>
          <a:p>
            <a:r>
              <a:rPr lang="en-US" dirty="0"/>
              <a:t>TestNG configuration is used to run the scripts.</a:t>
            </a:r>
          </a:p>
          <a:p>
            <a:r>
              <a:rPr lang="en-US" dirty="0"/>
              <a:t>Right click on the TestNG.xml file and run .</a:t>
            </a:r>
          </a:p>
          <a:p>
            <a:r>
              <a:rPr lang="en-US" dirty="0"/>
              <a:t>All the test cases are included in the TestNG.xml file</a:t>
            </a:r>
          </a:p>
          <a:p>
            <a:r>
              <a:rPr lang="en-US" dirty="0"/>
              <a:t>Also we can run the script using the maven. Select the pom.xml file and perform the below instructions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clean install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r>
              <a:rPr lang="en-US" dirty="0"/>
              <a:t>Also we have created the run.bat file inside the project file. Refer the readme instruction to run the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CDE21-222F-4968-BF69-B34BBE93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</p:spTree>
    <p:extLst>
      <p:ext uri="{BB962C8B-B14F-4D97-AF65-F5344CB8AC3E}">
        <p14:creationId xmlns:p14="http://schemas.microsoft.com/office/powerpoint/2010/main" val="130747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14C347-1811-4F40-8EBE-4D9AC4713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399C-DC71-4A39-A26B-1494CAB86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6093-A2A2-43B4-8C4A-EB4E8A45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Author:Juveria Ghayas</a:t>
            </a:r>
          </a:p>
        </p:txBody>
      </p:sp>
    </p:spTree>
    <p:extLst>
      <p:ext uri="{BB962C8B-B14F-4D97-AF65-F5344CB8AC3E}">
        <p14:creationId xmlns:p14="http://schemas.microsoft.com/office/powerpoint/2010/main" val="3474650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347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ArialMT</vt:lpstr>
      <vt:lpstr>Calibri</vt:lpstr>
      <vt:lpstr>Poppins-Bold</vt:lpstr>
      <vt:lpstr>Poppins-Regular</vt:lpstr>
      <vt:lpstr>Times New Roman</vt:lpstr>
      <vt:lpstr>Trebuchet MS</vt:lpstr>
      <vt:lpstr>Wingdings 3</vt:lpstr>
      <vt:lpstr>Facet</vt:lpstr>
      <vt:lpstr>Automate Test Scenario-Create User Scenario in acquire.io</vt:lpstr>
      <vt:lpstr>Requirement</vt:lpstr>
      <vt:lpstr>Approach</vt:lpstr>
      <vt:lpstr>Automation framework</vt:lpstr>
      <vt:lpstr>Implementation</vt:lpstr>
      <vt:lpstr>Test Scenarios</vt:lpstr>
      <vt:lpstr>Test Report</vt:lpstr>
      <vt:lpstr>Steps to execute(included different ways i.e. using testng/mvn/run.bat file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Test Scenario-Create User Scenario in acquire.io</dc:title>
  <dc:creator>Latha Narayanappa</dc:creator>
  <cp:lastModifiedBy>Latha Narayanappa</cp:lastModifiedBy>
  <cp:revision>9</cp:revision>
  <dcterms:created xsi:type="dcterms:W3CDTF">2022-03-06T10:21:03Z</dcterms:created>
  <dcterms:modified xsi:type="dcterms:W3CDTF">2022-03-06T11:03:07Z</dcterms:modified>
</cp:coreProperties>
</file>