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61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E8D6F-1FD8-4D83-83E1-645552778B2E}" v="11" dt="2021-09-21T00:32:0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aulo gusso" userId="474634c2d0088cdc" providerId="LiveId" clId="{00BE8D6F-1FD8-4D83-83E1-645552778B2E}"/>
    <pc:docChg chg="undo custSel addSld delSld modSld">
      <pc:chgData name="João Paulo gusso" userId="474634c2d0088cdc" providerId="LiveId" clId="{00BE8D6F-1FD8-4D83-83E1-645552778B2E}" dt="2021-09-21T00:32:08.103" v="1412" actId="27636"/>
      <pc:docMkLst>
        <pc:docMk/>
      </pc:docMkLst>
      <pc:sldChg chg="modSp del">
        <pc:chgData name="João Paulo gusso" userId="474634c2d0088cdc" providerId="LiveId" clId="{00BE8D6F-1FD8-4D83-83E1-645552778B2E}" dt="2021-09-21T00:18:00.475" v="1384" actId="2696"/>
        <pc:sldMkLst>
          <pc:docMk/>
          <pc:sldMk cId="3664585708" sldId="256"/>
        </pc:sldMkLst>
        <pc:spChg chg="mod">
          <ac:chgData name="João Paulo gusso" userId="474634c2d0088cdc" providerId="LiveId" clId="{00BE8D6F-1FD8-4D83-83E1-645552778B2E}" dt="2021-09-20T23:15:43.549" v="580"/>
          <ac:spMkLst>
            <pc:docMk/>
            <pc:sldMk cId="3664585708" sldId="256"/>
            <ac:spMk id="2" creationId="{907DC8C4-ED00-44B6-8AA0-300186AA0B53}"/>
          </ac:spMkLst>
        </pc:spChg>
        <pc:spChg chg="mod">
          <ac:chgData name="João Paulo gusso" userId="474634c2d0088cdc" providerId="LiveId" clId="{00BE8D6F-1FD8-4D83-83E1-645552778B2E}" dt="2021-09-20T23:15:43.549" v="580"/>
          <ac:spMkLst>
            <pc:docMk/>
            <pc:sldMk cId="3664585708" sldId="256"/>
            <ac:spMk id="3" creationId="{EE261183-C8C7-4A3C-A9DA-C7EF5BDA9C78}"/>
          </ac:spMkLst>
        </pc:spChg>
      </pc:sldChg>
      <pc:sldChg chg="modSp mod">
        <pc:chgData name="João Paulo gusso" userId="474634c2d0088cdc" providerId="LiveId" clId="{00BE8D6F-1FD8-4D83-83E1-645552778B2E}" dt="2021-09-21T00:32:07.997" v="1404"/>
        <pc:sldMkLst>
          <pc:docMk/>
          <pc:sldMk cId="3234655491" sldId="257"/>
        </pc:sldMkLst>
        <pc:spChg chg="mod">
          <ac:chgData name="João Paulo gusso" userId="474634c2d0088cdc" providerId="LiveId" clId="{00BE8D6F-1FD8-4D83-83E1-645552778B2E}" dt="2021-09-20T23:16:04.517" v="584" actId="1076"/>
          <ac:spMkLst>
            <pc:docMk/>
            <pc:sldMk cId="3234655491" sldId="257"/>
            <ac:spMk id="2" creationId="{0F39B364-A04A-4FB8-A5C3-D995947B2530}"/>
          </ac:spMkLst>
        </pc:spChg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3234655491" sldId="257"/>
            <ac:spMk id="3" creationId="{5CC366B7-F7D9-4089-87A8-F5A8CC610087}"/>
          </ac:spMkLst>
        </pc:spChg>
      </pc:sldChg>
      <pc:sldChg chg="modSp mod">
        <pc:chgData name="João Paulo gusso" userId="474634c2d0088cdc" providerId="LiveId" clId="{00BE8D6F-1FD8-4D83-83E1-645552778B2E}" dt="2021-09-21T00:32:07.997" v="1404"/>
        <pc:sldMkLst>
          <pc:docMk/>
          <pc:sldMk cId="3125723621" sldId="258"/>
        </pc:sldMkLst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3125723621" sldId="258"/>
            <ac:spMk id="2" creationId="{DFA26616-FB91-43DC-9C18-37835B1FCDCF}"/>
          </ac:spMkLst>
        </pc:spChg>
        <pc:spChg chg="mod">
          <ac:chgData name="João Paulo gusso" userId="474634c2d0088cdc" providerId="LiveId" clId="{00BE8D6F-1FD8-4D83-83E1-645552778B2E}" dt="2021-09-20T23:15:43.644" v="581" actId="27636"/>
          <ac:spMkLst>
            <pc:docMk/>
            <pc:sldMk cId="3125723621" sldId="258"/>
            <ac:spMk id="3" creationId="{166AD3F5-479B-414D-B6D6-94FE7EA6CC99}"/>
          </ac:spMkLst>
        </pc:spChg>
      </pc:sldChg>
      <pc:sldChg chg="modSp mod">
        <pc:chgData name="João Paulo gusso" userId="474634c2d0088cdc" providerId="LiveId" clId="{00BE8D6F-1FD8-4D83-83E1-645552778B2E}" dt="2021-09-21T00:32:07.997" v="1404"/>
        <pc:sldMkLst>
          <pc:docMk/>
          <pc:sldMk cId="3487721006" sldId="259"/>
        </pc:sldMkLst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3487721006" sldId="259"/>
            <ac:spMk id="2" creationId="{158083A5-7771-485E-BBF1-ACDD315E14FD}"/>
          </ac:spMkLst>
        </pc:spChg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3487721006" sldId="259"/>
            <ac:spMk id="8" creationId="{09CA20E5-CF50-46EF-B340-E68E56D72DC6}"/>
          </ac:spMkLst>
        </pc:spChg>
      </pc:sldChg>
      <pc:sldChg chg="modSp mod">
        <pc:chgData name="João Paulo gusso" userId="474634c2d0088cdc" providerId="LiveId" clId="{00BE8D6F-1FD8-4D83-83E1-645552778B2E}" dt="2021-09-21T00:32:07.997" v="1404"/>
        <pc:sldMkLst>
          <pc:docMk/>
          <pc:sldMk cId="1676957931" sldId="260"/>
        </pc:sldMkLst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1676957931" sldId="260"/>
            <ac:spMk id="2" creationId="{1B19D666-1FBF-4182-B46A-030740947FA9}"/>
          </ac:spMkLst>
        </pc:spChg>
      </pc:sldChg>
      <pc:sldChg chg="modSp new mod">
        <pc:chgData name="João Paulo gusso" userId="474634c2d0088cdc" providerId="LiveId" clId="{00BE8D6F-1FD8-4D83-83E1-645552778B2E}" dt="2021-09-20T23:15:55.042" v="583" actId="1076"/>
        <pc:sldMkLst>
          <pc:docMk/>
          <pc:sldMk cId="90146385" sldId="261"/>
        </pc:sldMkLst>
        <pc:spChg chg="mod">
          <ac:chgData name="João Paulo gusso" userId="474634c2d0088cdc" providerId="LiveId" clId="{00BE8D6F-1FD8-4D83-83E1-645552778B2E}" dt="2021-09-20T23:15:55.042" v="583" actId="1076"/>
          <ac:spMkLst>
            <pc:docMk/>
            <pc:sldMk cId="90146385" sldId="261"/>
            <ac:spMk id="2" creationId="{54D421CF-C4D0-4865-8280-57AE9CB17000}"/>
          </ac:spMkLst>
        </pc:spChg>
        <pc:spChg chg="mod">
          <ac:chgData name="João Paulo gusso" userId="474634c2d0088cdc" providerId="LiveId" clId="{00BE8D6F-1FD8-4D83-83E1-645552778B2E}" dt="2021-08-10T01:41:03.542" v="146" actId="14100"/>
          <ac:spMkLst>
            <pc:docMk/>
            <pc:sldMk cId="90146385" sldId="261"/>
            <ac:spMk id="3" creationId="{4A251117-A1E1-4697-8275-A9050DB5C034}"/>
          </ac:spMkLst>
        </pc:spChg>
      </pc:sldChg>
      <pc:sldChg chg="addSp modSp new mod">
        <pc:chgData name="João Paulo gusso" userId="474634c2d0088cdc" providerId="LiveId" clId="{00BE8D6F-1FD8-4D83-83E1-645552778B2E}" dt="2021-09-21T00:32:07.997" v="1404"/>
        <pc:sldMkLst>
          <pc:docMk/>
          <pc:sldMk cId="3815417657" sldId="262"/>
        </pc:sldMkLst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3815417657" sldId="262"/>
            <ac:spMk id="2" creationId="{56FB41F0-9888-49E1-9918-0393E62ACA8B}"/>
          </ac:spMkLst>
        </pc:spChg>
        <pc:spChg chg="mod">
          <ac:chgData name="João Paulo gusso" userId="474634c2d0088cdc" providerId="LiveId" clId="{00BE8D6F-1FD8-4D83-83E1-645552778B2E}" dt="2021-08-24T00:49:51.745" v="321" actId="14100"/>
          <ac:spMkLst>
            <pc:docMk/>
            <pc:sldMk cId="3815417657" sldId="262"/>
            <ac:spMk id="3" creationId="{81D66C21-A386-41DE-88E2-64EEF3CC9829}"/>
          </ac:spMkLst>
        </pc:spChg>
        <pc:picChg chg="add mod">
          <ac:chgData name="João Paulo gusso" userId="474634c2d0088cdc" providerId="LiveId" clId="{00BE8D6F-1FD8-4D83-83E1-645552778B2E}" dt="2021-08-24T00:49:56.392" v="322" actId="1076"/>
          <ac:picMkLst>
            <pc:docMk/>
            <pc:sldMk cId="3815417657" sldId="262"/>
            <ac:picMk id="5" creationId="{220A95FE-9759-4A0E-8CB0-766A180E773F}"/>
          </ac:picMkLst>
        </pc:picChg>
      </pc:sldChg>
      <pc:sldChg chg="addSp delSp modSp new mod">
        <pc:chgData name="João Paulo gusso" userId="474634c2d0088cdc" providerId="LiveId" clId="{00BE8D6F-1FD8-4D83-83E1-645552778B2E}" dt="2021-09-21T00:32:08.092" v="1405" actId="27636"/>
        <pc:sldMkLst>
          <pc:docMk/>
          <pc:sldMk cId="2252818258" sldId="263"/>
        </pc:sldMkLst>
        <pc:spChg chg="mod">
          <ac:chgData name="João Paulo gusso" userId="474634c2d0088cdc" providerId="LiveId" clId="{00BE8D6F-1FD8-4D83-83E1-645552778B2E}" dt="2021-09-21T00:32:08.092" v="1405" actId="27636"/>
          <ac:spMkLst>
            <pc:docMk/>
            <pc:sldMk cId="2252818258" sldId="263"/>
            <ac:spMk id="2" creationId="{D3AA740F-6D7B-488C-97AB-542EE7F8025C}"/>
          </ac:spMkLst>
        </pc:spChg>
        <pc:spChg chg="del">
          <ac:chgData name="João Paulo gusso" userId="474634c2d0088cdc" providerId="LiveId" clId="{00BE8D6F-1FD8-4D83-83E1-645552778B2E}" dt="2021-08-24T00:59:56.631" v="326" actId="22"/>
          <ac:spMkLst>
            <pc:docMk/>
            <pc:sldMk cId="2252818258" sldId="263"/>
            <ac:spMk id="3" creationId="{3B129D88-9932-48F0-9953-BC48AE0F0079}"/>
          </ac:spMkLst>
        </pc:spChg>
        <pc:spChg chg="add mod">
          <ac:chgData name="João Paulo gusso" userId="474634c2d0088cdc" providerId="LiveId" clId="{00BE8D6F-1FD8-4D83-83E1-645552778B2E}" dt="2021-09-21T00:19:04.664" v="1393" actId="1076"/>
          <ac:spMkLst>
            <pc:docMk/>
            <pc:sldMk cId="2252818258" sldId="263"/>
            <ac:spMk id="6" creationId="{1DE99B3B-A5CD-4EE4-89BD-08FB83C3075D}"/>
          </ac:spMkLst>
        </pc:spChg>
        <pc:picChg chg="add mod ord">
          <ac:chgData name="João Paulo gusso" userId="474634c2d0088cdc" providerId="LiveId" clId="{00BE8D6F-1FD8-4D83-83E1-645552778B2E}" dt="2021-09-21T00:18:56.486" v="1391" actId="1076"/>
          <ac:picMkLst>
            <pc:docMk/>
            <pc:sldMk cId="2252818258" sldId="263"/>
            <ac:picMk id="5" creationId="{BCF7F870-1960-478E-9070-3F0140BA848C}"/>
          </ac:picMkLst>
        </pc:picChg>
      </pc:sldChg>
      <pc:sldChg chg="addSp delSp modSp new mod">
        <pc:chgData name="João Paulo gusso" userId="474634c2d0088cdc" providerId="LiveId" clId="{00BE8D6F-1FD8-4D83-83E1-645552778B2E}" dt="2021-09-20T23:35:41.842" v="586" actId="1076"/>
        <pc:sldMkLst>
          <pc:docMk/>
          <pc:sldMk cId="1350136649" sldId="264"/>
        </pc:sldMkLst>
        <pc:spChg chg="mod">
          <ac:chgData name="João Paulo gusso" userId="474634c2d0088cdc" providerId="LiveId" clId="{00BE8D6F-1FD8-4D83-83E1-645552778B2E}" dt="2021-09-20T23:35:41.842" v="586" actId="1076"/>
          <ac:spMkLst>
            <pc:docMk/>
            <pc:sldMk cId="1350136649" sldId="264"/>
            <ac:spMk id="2" creationId="{DC9EB6F9-9322-4240-AF32-94F3836D333A}"/>
          </ac:spMkLst>
        </pc:spChg>
        <pc:spChg chg="del">
          <ac:chgData name="João Paulo gusso" userId="474634c2d0088cdc" providerId="LiveId" clId="{00BE8D6F-1FD8-4D83-83E1-645552778B2E}" dt="2021-08-24T01:03:08.465" v="450" actId="22"/>
          <ac:spMkLst>
            <pc:docMk/>
            <pc:sldMk cId="1350136649" sldId="264"/>
            <ac:spMk id="3" creationId="{78CB751A-4D7B-4B14-B968-DD59A7E17287}"/>
          </ac:spMkLst>
        </pc:spChg>
        <pc:spChg chg="add mod">
          <ac:chgData name="João Paulo gusso" userId="474634c2d0088cdc" providerId="LiveId" clId="{00BE8D6F-1FD8-4D83-83E1-645552778B2E}" dt="2021-08-24T01:04:42.058" v="577" actId="1076"/>
          <ac:spMkLst>
            <pc:docMk/>
            <pc:sldMk cId="1350136649" sldId="264"/>
            <ac:spMk id="6" creationId="{11C83EDC-5152-4577-8808-46D9BC968ACC}"/>
          </ac:spMkLst>
        </pc:spChg>
        <pc:picChg chg="add mod ord">
          <ac:chgData name="João Paulo gusso" userId="474634c2d0088cdc" providerId="LiveId" clId="{00BE8D6F-1FD8-4D83-83E1-645552778B2E}" dt="2021-09-20T23:33:29.527" v="585" actId="14100"/>
          <ac:picMkLst>
            <pc:docMk/>
            <pc:sldMk cId="1350136649" sldId="264"/>
            <ac:picMk id="5" creationId="{9F4D6C43-95CA-48A7-8D87-55CDF629A689}"/>
          </ac:picMkLst>
        </pc:picChg>
      </pc:sldChg>
      <pc:sldChg chg="addSp delSp modSp new mod">
        <pc:chgData name="João Paulo gusso" userId="474634c2d0088cdc" providerId="LiveId" clId="{00BE8D6F-1FD8-4D83-83E1-645552778B2E}" dt="2021-09-21T00:32:08.095" v="1406" actId="27636"/>
        <pc:sldMkLst>
          <pc:docMk/>
          <pc:sldMk cId="3327449857" sldId="265"/>
        </pc:sldMkLst>
        <pc:spChg chg="mod">
          <ac:chgData name="João Paulo gusso" userId="474634c2d0088cdc" providerId="LiveId" clId="{00BE8D6F-1FD8-4D83-83E1-645552778B2E}" dt="2021-09-21T00:32:08.095" v="1406" actId="27636"/>
          <ac:spMkLst>
            <pc:docMk/>
            <pc:sldMk cId="3327449857" sldId="265"/>
            <ac:spMk id="2" creationId="{06D6D043-A945-47D7-B82F-4BFF15CCEEB6}"/>
          </ac:spMkLst>
        </pc:spChg>
        <pc:spChg chg="add del mod">
          <ac:chgData name="João Paulo gusso" userId="474634c2d0088cdc" providerId="LiveId" clId="{00BE8D6F-1FD8-4D83-83E1-645552778B2E}" dt="2021-09-20T23:36:25.837" v="590" actId="22"/>
          <ac:spMkLst>
            <pc:docMk/>
            <pc:sldMk cId="3327449857" sldId="265"/>
            <ac:spMk id="3" creationId="{1BDC1B89-F76C-4F0A-8261-3C5A462EBF57}"/>
          </ac:spMkLst>
        </pc:spChg>
        <pc:spChg chg="add mod">
          <ac:chgData name="João Paulo gusso" userId="474634c2d0088cdc" providerId="LiveId" clId="{00BE8D6F-1FD8-4D83-83E1-645552778B2E}" dt="2021-09-20T23:39:23.427" v="661" actId="20577"/>
          <ac:spMkLst>
            <pc:docMk/>
            <pc:sldMk cId="3327449857" sldId="265"/>
            <ac:spMk id="8" creationId="{F6850AF8-849F-4938-96B6-671321E1138D}"/>
          </ac:spMkLst>
        </pc:spChg>
        <pc:picChg chg="add del mod ord">
          <ac:chgData name="João Paulo gusso" userId="474634c2d0088cdc" providerId="LiveId" clId="{00BE8D6F-1FD8-4D83-83E1-645552778B2E}" dt="2021-09-20T23:35:53.893" v="588" actId="22"/>
          <ac:picMkLst>
            <pc:docMk/>
            <pc:sldMk cId="3327449857" sldId="265"/>
            <ac:picMk id="5" creationId="{2E0DA024-4D2B-4E87-AD85-3E258CD6524A}"/>
          </ac:picMkLst>
        </pc:picChg>
        <pc:picChg chg="add mod ord">
          <ac:chgData name="João Paulo gusso" userId="474634c2d0088cdc" providerId="LiveId" clId="{00BE8D6F-1FD8-4D83-83E1-645552778B2E}" dt="2021-09-20T23:38:35.125" v="627" actId="1076"/>
          <ac:picMkLst>
            <pc:docMk/>
            <pc:sldMk cId="3327449857" sldId="265"/>
            <ac:picMk id="7" creationId="{A8B1E30F-BB1E-4B89-BDB2-4F3AB3D8C5CD}"/>
          </ac:picMkLst>
        </pc:picChg>
      </pc:sldChg>
      <pc:sldChg chg="addSp modSp new mod">
        <pc:chgData name="João Paulo gusso" userId="474634c2d0088cdc" providerId="LiveId" clId="{00BE8D6F-1FD8-4D83-83E1-645552778B2E}" dt="2021-09-21T00:32:08.096" v="1407" actId="27636"/>
        <pc:sldMkLst>
          <pc:docMk/>
          <pc:sldMk cId="2261091019" sldId="266"/>
        </pc:sldMkLst>
        <pc:spChg chg="mod">
          <ac:chgData name="João Paulo gusso" userId="474634c2d0088cdc" providerId="LiveId" clId="{00BE8D6F-1FD8-4D83-83E1-645552778B2E}" dt="2021-09-21T00:32:08.096" v="1407" actId="27636"/>
          <ac:spMkLst>
            <pc:docMk/>
            <pc:sldMk cId="2261091019" sldId="266"/>
            <ac:spMk id="2" creationId="{D4559243-5348-4493-AD99-F445679DFD25}"/>
          </ac:spMkLst>
        </pc:spChg>
        <pc:spChg chg="mod">
          <ac:chgData name="João Paulo gusso" userId="474634c2d0088cdc" providerId="LiveId" clId="{00BE8D6F-1FD8-4D83-83E1-645552778B2E}" dt="2021-09-20T23:41:18.052" v="804" actId="14100"/>
          <ac:spMkLst>
            <pc:docMk/>
            <pc:sldMk cId="2261091019" sldId="266"/>
            <ac:spMk id="3" creationId="{5AF5EF23-C7EB-41E3-8B0C-835480320F2B}"/>
          </ac:spMkLst>
        </pc:spChg>
        <pc:picChg chg="add mod">
          <ac:chgData name="João Paulo gusso" userId="474634c2d0088cdc" providerId="LiveId" clId="{00BE8D6F-1FD8-4D83-83E1-645552778B2E}" dt="2021-09-20T23:42:03.111" v="808" actId="1076"/>
          <ac:picMkLst>
            <pc:docMk/>
            <pc:sldMk cId="2261091019" sldId="266"/>
            <ac:picMk id="5" creationId="{CD0F597A-1BE6-42FA-858E-B1F9553FABC8}"/>
          </ac:picMkLst>
        </pc:picChg>
      </pc:sldChg>
      <pc:sldChg chg="addSp modSp new mod">
        <pc:chgData name="João Paulo gusso" userId="474634c2d0088cdc" providerId="LiveId" clId="{00BE8D6F-1FD8-4D83-83E1-645552778B2E}" dt="2021-09-21T00:32:08.098" v="1408" actId="27636"/>
        <pc:sldMkLst>
          <pc:docMk/>
          <pc:sldMk cId="1141944199" sldId="267"/>
        </pc:sldMkLst>
        <pc:spChg chg="mod">
          <ac:chgData name="João Paulo gusso" userId="474634c2d0088cdc" providerId="LiveId" clId="{00BE8D6F-1FD8-4D83-83E1-645552778B2E}" dt="2021-09-21T00:32:08.098" v="1408" actId="27636"/>
          <ac:spMkLst>
            <pc:docMk/>
            <pc:sldMk cId="1141944199" sldId="267"/>
            <ac:spMk id="2" creationId="{FF315ACB-60B1-4CF1-8CFD-5664C1C06123}"/>
          </ac:spMkLst>
        </pc:spChg>
        <pc:spChg chg="mod">
          <ac:chgData name="João Paulo gusso" userId="474634c2d0088cdc" providerId="LiveId" clId="{00BE8D6F-1FD8-4D83-83E1-645552778B2E}" dt="2021-09-20T23:45:36.357" v="910" actId="1076"/>
          <ac:spMkLst>
            <pc:docMk/>
            <pc:sldMk cId="1141944199" sldId="267"/>
            <ac:spMk id="3" creationId="{7CA152A0-932E-4B02-A7D2-9A52865903AA}"/>
          </ac:spMkLst>
        </pc:spChg>
        <pc:picChg chg="add mod">
          <ac:chgData name="João Paulo gusso" userId="474634c2d0088cdc" providerId="LiveId" clId="{00BE8D6F-1FD8-4D83-83E1-645552778B2E}" dt="2021-09-20T23:45:25.425" v="909" actId="1076"/>
          <ac:picMkLst>
            <pc:docMk/>
            <pc:sldMk cId="1141944199" sldId="267"/>
            <ac:picMk id="5" creationId="{D98EDF92-A101-42D2-8544-D3291379BCB8}"/>
          </ac:picMkLst>
        </pc:picChg>
      </pc:sldChg>
      <pc:sldChg chg="addSp modSp new mod">
        <pc:chgData name="João Paulo gusso" userId="474634c2d0088cdc" providerId="LiveId" clId="{00BE8D6F-1FD8-4D83-83E1-645552778B2E}" dt="2021-09-21T00:32:08.100" v="1409" actId="27636"/>
        <pc:sldMkLst>
          <pc:docMk/>
          <pc:sldMk cId="3451849362" sldId="268"/>
        </pc:sldMkLst>
        <pc:spChg chg="mod">
          <ac:chgData name="João Paulo gusso" userId="474634c2d0088cdc" providerId="LiveId" clId="{00BE8D6F-1FD8-4D83-83E1-645552778B2E}" dt="2021-09-21T00:32:08.100" v="1409" actId="27636"/>
          <ac:spMkLst>
            <pc:docMk/>
            <pc:sldMk cId="3451849362" sldId="268"/>
            <ac:spMk id="2" creationId="{A7D5E07B-21F1-454B-88AF-06DD235B947D}"/>
          </ac:spMkLst>
        </pc:spChg>
        <pc:spChg chg="mod">
          <ac:chgData name="João Paulo gusso" userId="474634c2d0088cdc" providerId="LiveId" clId="{00BE8D6F-1FD8-4D83-83E1-645552778B2E}" dt="2021-09-20T23:46:42.117" v="917" actId="14100"/>
          <ac:spMkLst>
            <pc:docMk/>
            <pc:sldMk cId="3451849362" sldId="268"/>
            <ac:spMk id="3" creationId="{E9761E41-77BC-4D08-94AD-36B0AF487CCE}"/>
          </ac:spMkLst>
        </pc:spChg>
        <pc:picChg chg="add mod">
          <ac:chgData name="João Paulo gusso" userId="474634c2d0088cdc" providerId="LiveId" clId="{00BE8D6F-1FD8-4D83-83E1-645552778B2E}" dt="2021-09-20T23:47:54.527" v="921" actId="1076"/>
          <ac:picMkLst>
            <pc:docMk/>
            <pc:sldMk cId="3451849362" sldId="268"/>
            <ac:picMk id="5" creationId="{B57B0741-011E-45A4-9251-989CF0F0FDF0}"/>
          </ac:picMkLst>
        </pc:picChg>
      </pc:sldChg>
      <pc:sldChg chg="addSp delSp modSp new mod">
        <pc:chgData name="João Paulo gusso" userId="474634c2d0088cdc" providerId="LiveId" clId="{00BE8D6F-1FD8-4D83-83E1-645552778B2E}" dt="2021-09-21T00:32:08.100" v="1410" actId="27636"/>
        <pc:sldMkLst>
          <pc:docMk/>
          <pc:sldMk cId="3284382604" sldId="269"/>
        </pc:sldMkLst>
        <pc:spChg chg="mod">
          <ac:chgData name="João Paulo gusso" userId="474634c2d0088cdc" providerId="LiveId" clId="{00BE8D6F-1FD8-4D83-83E1-645552778B2E}" dt="2021-09-21T00:32:08.100" v="1410" actId="27636"/>
          <ac:spMkLst>
            <pc:docMk/>
            <pc:sldMk cId="3284382604" sldId="269"/>
            <ac:spMk id="2" creationId="{B3C7E1E0-0345-4BA9-86C5-028F02EDB246}"/>
          </ac:spMkLst>
        </pc:spChg>
        <pc:spChg chg="del">
          <ac:chgData name="João Paulo gusso" userId="474634c2d0088cdc" providerId="LiveId" clId="{00BE8D6F-1FD8-4D83-83E1-645552778B2E}" dt="2021-09-20T23:49:49.961" v="968" actId="478"/>
          <ac:spMkLst>
            <pc:docMk/>
            <pc:sldMk cId="3284382604" sldId="269"/>
            <ac:spMk id="3" creationId="{02E0A8AC-D44B-4F2D-B31B-74925FE89130}"/>
          </ac:spMkLst>
        </pc:spChg>
        <pc:picChg chg="add mod">
          <ac:chgData name="João Paulo gusso" userId="474634c2d0088cdc" providerId="LiveId" clId="{00BE8D6F-1FD8-4D83-83E1-645552778B2E}" dt="2021-09-20T23:49:53.527" v="969" actId="1076"/>
          <ac:picMkLst>
            <pc:docMk/>
            <pc:sldMk cId="3284382604" sldId="269"/>
            <ac:picMk id="5" creationId="{92625017-B5AD-4A18-8C04-6AE1FE750654}"/>
          </ac:picMkLst>
        </pc:picChg>
      </pc:sldChg>
      <pc:sldChg chg="addSp delSp modSp new mod">
        <pc:chgData name="João Paulo gusso" userId="474634c2d0088cdc" providerId="LiveId" clId="{00BE8D6F-1FD8-4D83-83E1-645552778B2E}" dt="2021-09-21T00:32:08.101" v="1411" actId="27636"/>
        <pc:sldMkLst>
          <pc:docMk/>
          <pc:sldMk cId="1035793363" sldId="270"/>
        </pc:sldMkLst>
        <pc:spChg chg="mod">
          <ac:chgData name="João Paulo gusso" userId="474634c2d0088cdc" providerId="LiveId" clId="{00BE8D6F-1FD8-4D83-83E1-645552778B2E}" dt="2021-09-21T00:32:08.101" v="1411" actId="27636"/>
          <ac:spMkLst>
            <pc:docMk/>
            <pc:sldMk cId="1035793363" sldId="270"/>
            <ac:spMk id="2" creationId="{C2A23AFC-EFF2-4741-84C6-199BCC3F543F}"/>
          </ac:spMkLst>
        </pc:spChg>
        <pc:spChg chg="del">
          <ac:chgData name="João Paulo gusso" userId="474634c2d0088cdc" providerId="LiveId" clId="{00BE8D6F-1FD8-4D83-83E1-645552778B2E}" dt="2021-09-20T23:54:24.300" v="1005" actId="22"/>
          <ac:spMkLst>
            <pc:docMk/>
            <pc:sldMk cId="1035793363" sldId="270"/>
            <ac:spMk id="3" creationId="{F5B84FBD-BB4F-4313-AF3E-3ADE936DE3D4}"/>
          </ac:spMkLst>
        </pc:spChg>
        <pc:picChg chg="add mod ord">
          <ac:chgData name="João Paulo gusso" userId="474634c2d0088cdc" providerId="LiveId" clId="{00BE8D6F-1FD8-4D83-83E1-645552778B2E}" dt="2021-09-20T23:54:28.246" v="1006" actId="1076"/>
          <ac:picMkLst>
            <pc:docMk/>
            <pc:sldMk cId="1035793363" sldId="270"/>
            <ac:picMk id="5" creationId="{7F5698FF-CE4A-48B4-A297-6DFAD8A574A2}"/>
          </ac:picMkLst>
        </pc:picChg>
        <pc:picChg chg="add mod">
          <ac:chgData name="João Paulo gusso" userId="474634c2d0088cdc" providerId="LiveId" clId="{00BE8D6F-1FD8-4D83-83E1-645552778B2E}" dt="2021-09-20T23:54:42.260" v="1008" actId="1076"/>
          <ac:picMkLst>
            <pc:docMk/>
            <pc:sldMk cId="1035793363" sldId="270"/>
            <ac:picMk id="6" creationId="{F91BD898-239E-47F4-9252-AC11199964E7}"/>
          </ac:picMkLst>
        </pc:picChg>
      </pc:sldChg>
      <pc:sldChg chg="new del">
        <pc:chgData name="João Paulo gusso" userId="474634c2d0088cdc" providerId="LiveId" clId="{00BE8D6F-1FD8-4D83-83E1-645552778B2E}" dt="2021-09-21T00:17:32.960" v="1375" actId="2696"/>
        <pc:sldMkLst>
          <pc:docMk/>
          <pc:sldMk cId="703597425" sldId="271"/>
        </pc:sldMkLst>
      </pc:sldChg>
      <pc:sldChg chg="modSp new mod">
        <pc:chgData name="João Paulo gusso" userId="474634c2d0088cdc" providerId="LiveId" clId="{00BE8D6F-1FD8-4D83-83E1-645552778B2E}" dt="2021-09-21T00:32:08.103" v="1412" actId="27636"/>
        <pc:sldMkLst>
          <pc:docMk/>
          <pc:sldMk cId="695520305" sldId="272"/>
        </pc:sldMkLst>
        <pc:spChg chg="mod">
          <ac:chgData name="João Paulo gusso" userId="474634c2d0088cdc" providerId="LiveId" clId="{00BE8D6F-1FD8-4D83-83E1-645552778B2E}" dt="2021-09-21T00:32:08.103" v="1412" actId="27636"/>
          <ac:spMkLst>
            <pc:docMk/>
            <pc:sldMk cId="695520305" sldId="272"/>
            <ac:spMk id="2" creationId="{AA4B05D9-D3AB-4CE2-905F-DAC38AD6A7A4}"/>
          </ac:spMkLst>
        </pc:spChg>
        <pc:spChg chg="mod">
          <ac:chgData name="João Paulo gusso" userId="474634c2d0088cdc" providerId="LiveId" clId="{00BE8D6F-1FD8-4D83-83E1-645552778B2E}" dt="2021-09-21T00:32:07.997" v="1404"/>
          <ac:spMkLst>
            <pc:docMk/>
            <pc:sldMk cId="695520305" sldId="272"/>
            <ac:spMk id="3" creationId="{BEDDD727-BD7A-4B5E-9167-DA1DDF6409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6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25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1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35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97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9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1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21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4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0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139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2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2E74-EC66-479B-B071-2B294C7CC2F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61E969-E02C-4A50-BB22-5AC2F83F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3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421CF-C4D0-4865-8280-57AE9CB1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735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INTRODUCTION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51117-A1E1-4697-8275-A9050DB5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510"/>
          </a:xfrm>
        </p:spPr>
        <p:txBody>
          <a:bodyPr/>
          <a:lstStyle/>
          <a:p>
            <a:pPr marL="0" indent="0" algn="ctr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Opening Steakhouse Restaurant in Rio de Janeiro - BRAZIL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Rio de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janeiro</a:t>
            </a:r>
            <a:r>
              <a:rPr lang="en-US" i="0" dirty="0">
                <a:solidFill>
                  <a:srgbClr val="000000"/>
                </a:solidFill>
                <a:effectLst/>
              </a:rPr>
              <a:t> or simply "Rio" is the second most populous city in Brazil and the sixth-most populous in the Americas. Rio de Janeiro is the capital of the state of Rio de Janeiro, Brazil's third-most populous state.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In this project, I will determine which place is good for opening a Steakhouse Restaurant in "Rio"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4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59243-5348-4493-AD99-F445679D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462" y="595082"/>
            <a:ext cx="4519075" cy="1280890"/>
          </a:xfrm>
        </p:spPr>
        <p:txBody>
          <a:bodyPr>
            <a:normAutofit/>
          </a:bodyPr>
          <a:lstStyle/>
          <a:p>
            <a:r>
              <a:rPr lang="pt-BR" dirty="0"/>
              <a:t>Merge data frames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5EF23-C7EB-41E3-8B0C-83548032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120845" cy="769257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Merging</a:t>
            </a:r>
            <a:r>
              <a:rPr lang="pt-BR" dirty="0"/>
              <a:t> data frame </a:t>
            </a:r>
            <a:r>
              <a:rPr lang="pt-BR" dirty="0" err="1"/>
              <a:t>Restaurants</a:t>
            </a:r>
            <a:r>
              <a:rPr lang="pt-BR" dirty="0"/>
              <a:t> </a:t>
            </a:r>
            <a:r>
              <a:rPr lang="pt-BR" dirty="0" err="1"/>
              <a:t>Neighborhoods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Raiting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0F597A-1BE6-42FA-858E-B1F9553F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0" y="3160485"/>
            <a:ext cx="1099108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5ACB-60B1-4CF1-8CFD-5664C1C0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383" y="569682"/>
            <a:ext cx="5796332" cy="1280890"/>
          </a:xfrm>
        </p:spPr>
        <p:txBody>
          <a:bodyPr>
            <a:normAutofit/>
          </a:bodyPr>
          <a:lstStyle/>
          <a:p>
            <a:r>
              <a:rPr lang="pt-BR" dirty="0"/>
              <a:t>Map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Steak</a:t>
            </a:r>
            <a:r>
              <a:rPr lang="pt-BR" dirty="0"/>
              <a:t> </a:t>
            </a:r>
            <a:r>
              <a:rPr lang="pt-BR" dirty="0" err="1"/>
              <a:t>restaurants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152A0-932E-4B02-A7D2-9A528659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183" y="1908629"/>
            <a:ext cx="6496731" cy="566057"/>
          </a:xfrm>
        </p:spPr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folium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show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steak</a:t>
            </a:r>
            <a:r>
              <a:rPr lang="pt-BR" dirty="0"/>
              <a:t> </a:t>
            </a:r>
            <a:r>
              <a:rPr lang="pt-BR" dirty="0" err="1"/>
              <a:t>restaurants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map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8EDF92-A101-42D2-8544-D3291379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12" y="2699657"/>
            <a:ext cx="5627474" cy="38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4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5E07B-21F1-454B-88AF-06DD235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178" y="634206"/>
            <a:ext cx="5999532" cy="1280890"/>
          </a:xfrm>
        </p:spPr>
        <p:txBody>
          <a:bodyPr>
            <a:normAutofit/>
          </a:bodyPr>
          <a:lstStyle/>
          <a:p>
            <a:r>
              <a:rPr lang="pt-BR" dirty="0"/>
              <a:t>Most common </a:t>
            </a:r>
            <a:r>
              <a:rPr lang="pt-BR" dirty="0" err="1"/>
              <a:t>restaurants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61E41-77BC-4D08-94AD-36B0AF48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641466" cy="463826"/>
          </a:xfrm>
        </p:spPr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with most common venue categories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7B0741-011E-45A4-9251-989CF0F0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16" y="3034435"/>
            <a:ext cx="10624457" cy="28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E1E0-0345-4BA9-86C5-028F02ED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16" y="638625"/>
            <a:ext cx="7900904" cy="1280890"/>
          </a:xfrm>
        </p:spPr>
        <p:txBody>
          <a:bodyPr>
            <a:normAutofit/>
          </a:bodyPr>
          <a:lstStyle/>
          <a:p>
            <a:r>
              <a:rPr lang="pt-BR" dirty="0" err="1"/>
              <a:t>Hierachical</a:t>
            </a:r>
            <a:r>
              <a:rPr lang="pt-BR" dirty="0"/>
              <a:t> </a:t>
            </a:r>
            <a:r>
              <a:rPr lang="pt-BR" dirty="0" err="1"/>
              <a:t>Clustering</a:t>
            </a:r>
            <a:r>
              <a:rPr lang="pt-BR" dirty="0"/>
              <a:t> </a:t>
            </a:r>
            <a:r>
              <a:rPr lang="pt-BR" dirty="0" err="1"/>
              <a:t>Dendogram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625017-B5AD-4A18-8C04-6AE1FE75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49" y="2097377"/>
            <a:ext cx="8708438" cy="45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8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3AFC-EFF2-4741-84C6-199BCC3F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26" y="757465"/>
            <a:ext cx="2922504" cy="1280890"/>
          </a:xfrm>
        </p:spPr>
        <p:txBody>
          <a:bodyPr>
            <a:normAutofit/>
          </a:bodyPr>
          <a:lstStyle/>
          <a:p>
            <a:r>
              <a:rPr lang="pt-BR" dirty="0"/>
              <a:t>Cluster Map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5698FF-CE4A-48B4-A297-6DFAD8A5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22285"/>
            <a:ext cx="6918614" cy="3778250"/>
          </a:xfrm>
        </p:spPr>
      </p:pic>
      <p:pic>
        <p:nvPicPr>
          <p:cNvPr id="6" name="Picture 43">
            <a:extLst>
              <a:ext uri="{FF2B5EF4-FFF2-40B4-BE49-F238E27FC236}">
                <a16:creationId xmlns:a16="http://schemas.microsoft.com/office/drawing/2014/main" id="{F91BD898-239E-47F4-9252-AC11199964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11100" y="4579710"/>
            <a:ext cx="1594485" cy="15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9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B05D9-D3AB-4CE2-905F-DAC38AD6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06" y="663867"/>
            <a:ext cx="3277788" cy="1280890"/>
          </a:xfrm>
        </p:spPr>
        <p:txBody>
          <a:bodyPr>
            <a:normAutofit/>
          </a:bodyPr>
          <a:lstStyle/>
          <a:p>
            <a:r>
              <a:rPr lang="pt-BR" dirty="0"/>
              <a:t>Final </a:t>
            </a:r>
            <a:r>
              <a:rPr lang="pt-BR" dirty="0" err="1"/>
              <a:t>Decision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DD727-BD7A-4B5E-9167-DA1DDF64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Neighborhood : </a:t>
            </a:r>
            <a:r>
              <a:rPr lang="en-US" sz="1800" b="1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Tijuca</a:t>
            </a:r>
            <a:r>
              <a:rPr lang="en-US" sz="1800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 - Cluster 0,  Region Number </a:t>
            </a:r>
            <a:r>
              <a:rPr lang="en-US" dirty="0"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VIII</a:t>
            </a:r>
            <a:r>
              <a:rPr lang="en-US" sz="1800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, Population: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181810</a:t>
            </a:r>
            <a:r>
              <a:rPr lang="en-US" sz="1800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      </a:t>
            </a:r>
            <a:endParaRPr lang="pt-BR" sz="1800" dirty="0">
              <a:effectLst/>
              <a:latin typeface="Arial" panose="020B0604020202020204" pitchFamily="34" charset="0"/>
              <a:ea typeface="Perpetua" panose="02020502060401020303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I </a:t>
            </a:r>
            <a:r>
              <a:rPr lang="en-US" sz="1800" dirty="0" err="1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choosed</a:t>
            </a:r>
            <a:r>
              <a:rPr lang="en-US" sz="1800" dirty="0">
                <a:effectLst/>
                <a:latin typeface="Arial" panose="020B0604020202020204" pitchFamily="34" charset="0"/>
                <a:ea typeface="Perpetua" panose="02020502060401020303" pitchFamily="18" charset="0"/>
                <a:cs typeface="Times New Roman" panose="02020603050405020304" pitchFamily="18" charset="0"/>
              </a:rPr>
              <a:t> Tijuca. with only 2 Steak restaurant and with big population, this neighborhood is not a poor region and a very good point to start.</a:t>
            </a:r>
            <a:endParaRPr lang="pt-BR" sz="1800" dirty="0">
              <a:effectLst/>
              <a:latin typeface="Arial" panose="020B0604020202020204" pitchFamily="34" charset="0"/>
              <a:ea typeface="Perpetua" panose="02020502060401020303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2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9B364-A04A-4FB8-A5C3-D995947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40224"/>
            <a:ext cx="8911687" cy="1280890"/>
          </a:xfrm>
        </p:spPr>
        <p:txBody>
          <a:bodyPr/>
          <a:lstStyle/>
          <a:p>
            <a:pPr algn="ctr"/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366B7-F7D9-4089-87A8-F5A8CC61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I’ll get the neighborhood from Wikipedia for </a:t>
            </a:r>
          </a:p>
          <a:p>
            <a:pPr lvl="0"/>
            <a:r>
              <a:rPr lang="en-US" dirty="0"/>
              <a:t>I’ll use python geocoder library to get geographical coordinates of neighborhoods</a:t>
            </a:r>
          </a:p>
          <a:p>
            <a:pPr lvl="0"/>
            <a:r>
              <a:rPr lang="en-US" dirty="0"/>
              <a:t>I’ll 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Bucharest.</a:t>
            </a:r>
          </a:p>
          <a:p>
            <a:pPr lvl="0"/>
            <a:r>
              <a:rPr lang="en-US" dirty="0"/>
              <a:t>I’ll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/>
              <a:t>id.</a:t>
            </a:r>
          </a:p>
          <a:p>
            <a:pPr lvl="0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5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26616-FB91-43DC-9C18-37835B1F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Webscrapping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BeautifulSoup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AD3F5-479B-414D-B6D6-94FE7EA6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94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I took neighborhood from Wikipedia: “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https://en.wikipedia.org/wiki/List_of_Administrative_Regions_in_Rio_de_Janeiro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800" dirty="0"/>
              <a:t>  And create Data frame with all information. </a:t>
            </a:r>
          </a:p>
          <a:p>
            <a:pPr algn="just"/>
            <a:r>
              <a:rPr lang="en-US" sz="2800" dirty="0"/>
              <a:t>There are  160 neighborhoods </a:t>
            </a:r>
            <a:r>
              <a:rPr lang="en-US" dirty="0"/>
              <a:t>for 33 Administrative regions</a:t>
            </a:r>
            <a:r>
              <a:rPr lang="en-US" sz="2800" dirty="0"/>
              <a:t> </a:t>
            </a:r>
          </a:p>
          <a:p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6541B3-C524-4C55-B171-3C38E75E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68658981-4BB0-4423-8E52-72F5F492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59" y="1825625"/>
            <a:ext cx="4630057" cy="44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2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9D666-1FBF-4182-B46A-03074094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Latitude </a:t>
            </a:r>
            <a:r>
              <a:rPr lang="pt-BR" dirty="0" err="1"/>
              <a:t>and</a:t>
            </a:r>
            <a:r>
              <a:rPr lang="pt-BR" dirty="0"/>
              <a:t> Longitude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Geocode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280BC-D25F-4D64-A901-DFDD27F5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2029" cy="2254006"/>
          </a:xfrm>
        </p:spPr>
        <p:txBody>
          <a:bodyPr/>
          <a:lstStyle/>
          <a:p>
            <a:pPr algn="just"/>
            <a:r>
              <a:rPr lang="pt-BR" dirty="0" err="1"/>
              <a:t>Including</a:t>
            </a:r>
            <a:r>
              <a:rPr lang="pt-BR" dirty="0"/>
              <a:t> latitude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longitute</a:t>
            </a:r>
            <a:r>
              <a:rPr lang="pt-BR" dirty="0"/>
              <a:t> in a new data frame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Neighborhood</a:t>
            </a:r>
            <a:r>
              <a:rPr lang="pt-BR" dirty="0"/>
              <a:t>, </a:t>
            </a:r>
            <a:r>
              <a:rPr lang="pt-BR" dirty="0" err="1"/>
              <a:t>Administrative</a:t>
            </a:r>
            <a:r>
              <a:rPr lang="pt-BR" dirty="0"/>
              <a:t> </a:t>
            </a:r>
            <a:r>
              <a:rPr lang="pt-BR" dirty="0" err="1"/>
              <a:t>region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, Latitude </a:t>
            </a:r>
            <a:r>
              <a:rPr lang="pt-BR" dirty="0" err="1"/>
              <a:t>and</a:t>
            </a:r>
            <a:r>
              <a:rPr lang="pt-BR" dirty="0"/>
              <a:t> longitude.</a:t>
            </a: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58E5687C-34B0-4190-82C0-CBE844FF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3" y="1825625"/>
            <a:ext cx="4953691" cy="21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83A5-7771-485E-BBF1-ACDD315E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map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Folium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9CA20E5-CF50-46EF-B340-E68E56D7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Reading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creating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map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Folium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show </a:t>
            </a:r>
            <a:r>
              <a:rPr lang="pt-BR" dirty="0" err="1"/>
              <a:t>all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neighborhoods</a:t>
            </a:r>
            <a:r>
              <a:rPr lang="pt-BR" dirty="0"/>
              <a:t> in Rio.</a:t>
            </a:r>
          </a:p>
        </p:txBody>
      </p:sp>
      <p:pic>
        <p:nvPicPr>
          <p:cNvPr id="6" name="Imagem 5" descr="Mapa&#10;&#10;Descrição gerada automaticamente">
            <a:extLst>
              <a:ext uri="{FF2B5EF4-FFF2-40B4-BE49-F238E27FC236}">
                <a16:creationId xmlns:a16="http://schemas.microsoft.com/office/drawing/2014/main" id="{775DB5BE-656C-4566-AE31-243F81C8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287"/>
            <a:ext cx="5138057" cy="3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B41F0-9888-49E1-9918-0393E62A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Foursquare</a:t>
            </a:r>
            <a:r>
              <a:rPr lang="pt-BR" dirty="0"/>
              <a:t>/</a:t>
            </a:r>
            <a:r>
              <a:rPr lang="pt-BR" dirty="0" err="1"/>
              <a:t>Developer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66C21-A386-41DE-88E2-64EEF3CC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819758" cy="772432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To</a:t>
            </a:r>
            <a:r>
              <a:rPr lang="pt-BR" dirty="0"/>
              <a:t> use </a:t>
            </a:r>
            <a:r>
              <a:rPr lang="pt-BR" dirty="0" err="1"/>
              <a:t>Foursquare</a:t>
            </a:r>
            <a:r>
              <a:rPr lang="pt-BR" dirty="0"/>
              <a:t> API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en-US" dirty="0"/>
              <a:t> relevant information for each nearby venue.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20A95FE-9759-4A0E-8CB0-766A180E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8" y="2856140"/>
            <a:ext cx="11250386" cy="23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740F-6D7B-488C-97AB-542EE7F8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0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15 distinct venue counts</a:t>
            </a:r>
            <a:endParaRPr lang="pt-BR" dirty="0"/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BCF7F870-1960-478E-9070-3F0140BA8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1929" y="1414047"/>
            <a:ext cx="2071229" cy="445807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DE99B3B-A5CD-4EE4-89BD-08FB83C3075D}"/>
              </a:ext>
            </a:extLst>
          </p:cNvPr>
          <p:cNvSpPr txBox="1">
            <a:spLocks/>
          </p:cNvSpPr>
          <p:nvPr/>
        </p:nvSpPr>
        <p:spPr>
          <a:xfrm>
            <a:off x="3351933" y="3139488"/>
            <a:ext cx="5319996" cy="14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Top 15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distinct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venues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acessing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manipulating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frame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EB6F9-9322-4240-AF32-94F3836D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63" y="512668"/>
            <a:ext cx="8911687" cy="1280890"/>
          </a:xfrm>
        </p:spPr>
        <p:txBody>
          <a:bodyPr/>
          <a:lstStyle/>
          <a:p>
            <a:pPr algn="ctr"/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err="1"/>
              <a:t>restaurants</a:t>
            </a:r>
            <a:endParaRPr lang="pt-BR" dirty="0"/>
          </a:p>
        </p:txBody>
      </p:sp>
      <p:pic>
        <p:nvPicPr>
          <p:cNvPr id="5" name="Espaço Reservado para Conteúdo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9F4D6C43-95CA-48A7-8D87-55CDF629A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7" y="3703592"/>
            <a:ext cx="4518900" cy="1036871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C83EDC-5152-4577-8808-46D9BC968ACC}"/>
              </a:ext>
            </a:extLst>
          </p:cNvPr>
          <p:cNvSpPr txBox="1">
            <a:spLocks/>
          </p:cNvSpPr>
          <p:nvPr/>
        </p:nvSpPr>
        <p:spPr>
          <a:xfrm>
            <a:off x="2540823" y="1930854"/>
            <a:ext cx="7110352" cy="14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Reading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filtering</a:t>
            </a:r>
            <a:r>
              <a:rPr lang="pt-BR" dirty="0"/>
              <a:t> data frame per </a:t>
            </a:r>
            <a:r>
              <a:rPr lang="pt-BR" dirty="0" err="1"/>
              <a:t>restaurants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percentage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3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6D043-A945-47D7-B82F-4BFF15CC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886" y="638624"/>
            <a:ext cx="5242224" cy="1280890"/>
          </a:xfrm>
        </p:spPr>
        <p:txBody>
          <a:bodyPr>
            <a:normAutofit/>
          </a:bodyPr>
          <a:lstStyle/>
          <a:p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err="1"/>
              <a:t>Steak</a:t>
            </a:r>
            <a:r>
              <a:rPr lang="pt-BR" dirty="0"/>
              <a:t> </a:t>
            </a:r>
            <a:r>
              <a:rPr lang="pt-BR" dirty="0" err="1"/>
              <a:t>Restaurants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8B1E30F-BB1E-4B89-BDB2-4F3AB3D8C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77" y="2986777"/>
            <a:ext cx="7525243" cy="3510763"/>
          </a:xfr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6850AF8-849F-4938-96B6-671321E1138D}"/>
              </a:ext>
            </a:extLst>
          </p:cNvPr>
          <p:cNvSpPr txBox="1">
            <a:spLocks/>
          </p:cNvSpPr>
          <p:nvPr/>
        </p:nvSpPr>
        <p:spPr>
          <a:xfrm>
            <a:off x="2540824" y="1705887"/>
            <a:ext cx="7110352" cy="14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Reading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filtering</a:t>
            </a:r>
            <a:r>
              <a:rPr lang="pt-BR" dirty="0"/>
              <a:t> data frame per </a:t>
            </a:r>
            <a:r>
              <a:rPr lang="pt-BR" dirty="0" err="1"/>
              <a:t>steak</a:t>
            </a:r>
            <a:r>
              <a:rPr lang="pt-BR" dirty="0"/>
              <a:t> </a:t>
            </a:r>
            <a:r>
              <a:rPr lang="pt-BR" dirty="0" err="1"/>
              <a:t>restaurants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44985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18831</TotalTime>
  <Words>372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Courier New</vt:lpstr>
      <vt:lpstr>Symbol</vt:lpstr>
      <vt:lpstr>Wingdings 3</vt:lpstr>
      <vt:lpstr>Cacho</vt:lpstr>
      <vt:lpstr>INTRODUCTION</vt:lpstr>
      <vt:lpstr>Description</vt:lpstr>
      <vt:lpstr>Webscrapping with BeautifulSoup</vt:lpstr>
      <vt:lpstr>Latitude and Longitude with Geocode</vt:lpstr>
      <vt:lpstr>Create map with Folium</vt:lpstr>
      <vt:lpstr>Foursquare/Developer</vt:lpstr>
      <vt:lpstr>Top 15 distinct venue counts</vt:lpstr>
      <vt:lpstr>Filter restaurants</vt:lpstr>
      <vt:lpstr>Filter Steak Restaurants</vt:lpstr>
      <vt:lpstr>Merge data frames</vt:lpstr>
      <vt:lpstr>Map of Steak restaurants</vt:lpstr>
      <vt:lpstr>Most common restaurants</vt:lpstr>
      <vt:lpstr>Hierachical Clustering Dendogram</vt:lpstr>
      <vt:lpstr>Cluster Map</vt:lpstr>
      <vt:lpstr>Final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gusso</dc:creator>
  <cp:lastModifiedBy>João Paulo gusso</cp:lastModifiedBy>
  <cp:revision>1</cp:revision>
  <dcterms:created xsi:type="dcterms:W3CDTF">2021-08-10T01:19:19Z</dcterms:created>
  <dcterms:modified xsi:type="dcterms:W3CDTF">2021-09-21T00:32:14Z</dcterms:modified>
</cp:coreProperties>
</file>