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76E9-2194-4238-A0FC-32AE74F942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Brother, can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spare</a:t>
            </a:r>
            <a:r>
              <a:rPr lang="es-ES" dirty="0"/>
              <a:t> a dime?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4CC142-B91C-44D5-B1A0-BF3824313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José Enrique García Verdes</a:t>
            </a:r>
          </a:p>
          <a:p>
            <a:r>
              <a:rPr lang="es-ES" dirty="0"/>
              <a:t>Nov 2020</a:t>
            </a:r>
          </a:p>
        </p:txBody>
      </p:sp>
    </p:spTree>
    <p:extLst>
      <p:ext uri="{BB962C8B-B14F-4D97-AF65-F5344CB8AC3E}">
        <p14:creationId xmlns:p14="http://schemas.microsoft.com/office/powerpoint/2010/main" val="27180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0FED3-9D87-4EB3-A84B-E3303404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Next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5CFD4A-F6A8-4122-A672-40A52F079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ML </a:t>
            </a:r>
            <a:r>
              <a:rPr lang="es-ES" dirty="0" err="1"/>
              <a:t>model</a:t>
            </a:r>
            <a:r>
              <a:rPr lang="es-ES" dirty="0"/>
              <a:t>(s)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predict</a:t>
            </a:r>
            <a:r>
              <a:rPr lang="es-ES" dirty="0"/>
              <a:t> default</a:t>
            </a:r>
          </a:p>
        </p:txBody>
      </p:sp>
    </p:spTree>
    <p:extLst>
      <p:ext uri="{BB962C8B-B14F-4D97-AF65-F5344CB8AC3E}">
        <p14:creationId xmlns:p14="http://schemas.microsoft.com/office/powerpoint/2010/main" val="112794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02EAE-021B-4F28-B3B4-EBC0AA64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Environment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04F256-0D0D-4136-94CE-81F5F2497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Covid</a:t>
            </a:r>
            <a:r>
              <a:rPr lang="es-ES" dirty="0"/>
              <a:t> 19</a:t>
            </a:r>
          </a:p>
          <a:p>
            <a:r>
              <a:rPr lang="es-ES" dirty="0" err="1"/>
              <a:t>Economies</a:t>
            </a:r>
            <a:r>
              <a:rPr lang="es-ES" dirty="0"/>
              <a:t> </a:t>
            </a:r>
            <a:r>
              <a:rPr lang="es-ES" dirty="0" err="1"/>
              <a:t>down</a:t>
            </a:r>
            <a:endParaRPr lang="es-ES" dirty="0"/>
          </a:p>
          <a:p>
            <a:r>
              <a:rPr lang="es-ES" dirty="0" err="1"/>
              <a:t>Increase</a:t>
            </a:r>
            <a:r>
              <a:rPr lang="es-ES" dirty="0"/>
              <a:t> in default </a:t>
            </a:r>
            <a:r>
              <a:rPr lang="es-ES" dirty="0" err="1"/>
              <a:t>expected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597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6A706-79C2-4F39-BC16-A228FF1A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EF3FE5-DAB2-4F36-BE2C-412712FE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Financial</a:t>
            </a:r>
            <a:r>
              <a:rPr lang="es-ES" dirty="0"/>
              <a:t> </a:t>
            </a:r>
            <a:r>
              <a:rPr lang="es-ES" dirty="0" err="1"/>
              <a:t>institutions</a:t>
            </a:r>
            <a:r>
              <a:rPr lang="es-ES" dirty="0"/>
              <a:t> decide </a:t>
            </a:r>
            <a:r>
              <a:rPr lang="es-ES" dirty="0" err="1"/>
              <a:t>who</a:t>
            </a:r>
            <a:r>
              <a:rPr lang="es-ES" dirty="0"/>
              <a:t> </a:t>
            </a:r>
            <a:r>
              <a:rPr lang="es-ES" dirty="0" err="1"/>
              <a:t>gets</a:t>
            </a:r>
            <a:r>
              <a:rPr lang="es-ES" dirty="0"/>
              <a:t> </a:t>
            </a:r>
            <a:r>
              <a:rPr lang="es-ES" dirty="0" err="1"/>
              <a:t>financing</a:t>
            </a:r>
            <a:endParaRPr lang="es-ES" dirty="0"/>
          </a:p>
          <a:p>
            <a:r>
              <a:rPr lang="es-ES" dirty="0" err="1"/>
              <a:t>Decision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probability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default</a:t>
            </a:r>
          </a:p>
          <a:p>
            <a:r>
              <a:rPr lang="es-ES" dirty="0" err="1"/>
              <a:t>Decisions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consistent</a:t>
            </a:r>
            <a:r>
              <a:rPr lang="es-ES" dirty="0"/>
              <a:t>, </a:t>
            </a:r>
            <a:r>
              <a:rPr lang="es-ES" dirty="0" err="1"/>
              <a:t>automatic</a:t>
            </a:r>
            <a:r>
              <a:rPr lang="es-ES" dirty="0"/>
              <a:t>, </a:t>
            </a:r>
            <a:r>
              <a:rPr lang="es-ES" dirty="0" err="1"/>
              <a:t>fast</a:t>
            </a:r>
            <a:endParaRPr lang="es-ES" dirty="0"/>
          </a:p>
          <a:p>
            <a:endParaRPr lang="es-ES" dirty="0"/>
          </a:p>
          <a:p>
            <a:pPr lvl="2"/>
            <a:r>
              <a:rPr lang="es-ES" sz="1800" dirty="0" err="1"/>
              <a:t>What</a:t>
            </a:r>
            <a:r>
              <a:rPr lang="es-ES" sz="1800" dirty="0"/>
              <a:t> determines </a:t>
            </a:r>
            <a:r>
              <a:rPr lang="es-ES" sz="1800" dirty="0" err="1"/>
              <a:t>probability</a:t>
            </a:r>
            <a:r>
              <a:rPr lang="es-ES" sz="1800" dirty="0"/>
              <a:t> </a:t>
            </a:r>
            <a:r>
              <a:rPr lang="es-ES" sz="1800" dirty="0" err="1"/>
              <a:t>of</a:t>
            </a:r>
            <a:r>
              <a:rPr lang="es-ES" sz="1800" dirty="0"/>
              <a:t> default</a:t>
            </a:r>
          </a:p>
        </p:txBody>
      </p:sp>
    </p:spTree>
    <p:extLst>
      <p:ext uri="{BB962C8B-B14F-4D97-AF65-F5344CB8AC3E}">
        <p14:creationId xmlns:p14="http://schemas.microsoft.com/office/powerpoint/2010/main" val="426727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A92D9-9A64-4AB7-BE76-2BD44C59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How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F7208B-4219-4332-B9A6-A0019D8EE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Kaggle</a:t>
            </a:r>
            <a:r>
              <a:rPr lang="es-ES" dirty="0"/>
              <a:t> </a:t>
            </a:r>
            <a:r>
              <a:rPr lang="es-ES" dirty="0" err="1"/>
              <a:t>dataset</a:t>
            </a:r>
            <a:endParaRPr lang="es-ES" dirty="0"/>
          </a:p>
          <a:p>
            <a:r>
              <a:rPr lang="es-ES" dirty="0" err="1"/>
              <a:t>Approx</a:t>
            </a:r>
            <a:r>
              <a:rPr lang="es-ES" dirty="0"/>
              <a:t>. 250,000 récords (</a:t>
            </a:r>
            <a:r>
              <a:rPr lang="es-ES" dirty="0" err="1"/>
              <a:t>train</a:t>
            </a:r>
            <a:r>
              <a:rPr lang="es-ES" dirty="0"/>
              <a:t> and test)</a:t>
            </a:r>
          </a:p>
          <a:p>
            <a:r>
              <a:rPr lang="es-ES" dirty="0" err="1"/>
              <a:t>Historical</a:t>
            </a:r>
            <a:r>
              <a:rPr lang="es-ES" dirty="0"/>
              <a:t> data - </a:t>
            </a:r>
            <a:r>
              <a:rPr lang="es-ES" dirty="0" err="1"/>
              <a:t>individuals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534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615A4-3B5B-421D-A762-FDAD6BFD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Hypothesis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1FB36-6ED2-49B0-8E0B-EBBD98584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Income</a:t>
            </a:r>
            <a:r>
              <a:rPr lang="es-ES" dirty="0"/>
              <a:t> –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bigger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income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less</a:t>
            </a:r>
            <a:r>
              <a:rPr lang="es-ES" dirty="0"/>
              <a:t> </a:t>
            </a:r>
            <a:r>
              <a:rPr lang="es-ES" dirty="0" err="1"/>
              <a:t>probability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default</a:t>
            </a:r>
          </a:p>
          <a:p>
            <a:r>
              <a:rPr lang="es-ES" dirty="0" err="1"/>
              <a:t>Payment</a:t>
            </a:r>
            <a:r>
              <a:rPr lang="es-ES" dirty="0"/>
              <a:t> </a:t>
            </a:r>
            <a:r>
              <a:rPr lang="es-ES" dirty="0" err="1"/>
              <a:t>capacity</a:t>
            </a:r>
            <a:r>
              <a:rPr lang="es-ES" dirty="0"/>
              <a:t> –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capacity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less</a:t>
            </a:r>
            <a:r>
              <a:rPr lang="es-ES" dirty="0"/>
              <a:t> </a:t>
            </a:r>
            <a:r>
              <a:rPr lang="es-ES" dirty="0" err="1"/>
              <a:t>probability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default</a:t>
            </a:r>
          </a:p>
          <a:p>
            <a:r>
              <a:rPr lang="es-ES" dirty="0" err="1"/>
              <a:t>Delinquency</a:t>
            </a:r>
            <a:r>
              <a:rPr lang="es-ES" dirty="0"/>
              <a:t> – </a:t>
            </a:r>
            <a:r>
              <a:rPr lang="es-ES" dirty="0" err="1"/>
              <a:t>Previous</a:t>
            </a:r>
            <a:r>
              <a:rPr lang="es-ES" dirty="0"/>
              <a:t> </a:t>
            </a:r>
            <a:r>
              <a:rPr lang="es-ES" dirty="0" err="1"/>
              <a:t>delinquent</a:t>
            </a:r>
            <a:r>
              <a:rPr lang="es-ES" dirty="0"/>
              <a:t> </a:t>
            </a:r>
            <a:r>
              <a:rPr lang="es-ES" dirty="0" err="1"/>
              <a:t>behaviour</a:t>
            </a:r>
            <a:r>
              <a:rPr lang="es-ES" dirty="0"/>
              <a:t> </a:t>
            </a:r>
            <a:r>
              <a:rPr lang="es-ES" dirty="0" err="1"/>
              <a:t>increases</a:t>
            </a:r>
            <a:r>
              <a:rPr lang="es-ES" dirty="0"/>
              <a:t> </a:t>
            </a:r>
            <a:r>
              <a:rPr lang="es-ES" dirty="0" err="1"/>
              <a:t>probability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default</a:t>
            </a:r>
          </a:p>
        </p:txBody>
      </p:sp>
    </p:spTree>
    <p:extLst>
      <p:ext uri="{BB962C8B-B14F-4D97-AF65-F5344CB8AC3E}">
        <p14:creationId xmlns:p14="http://schemas.microsoft.com/office/powerpoint/2010/main" val="205812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0545A-B84D-40BC-AAB6-A8983C2E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Findings</a:t>
            </a:r>
            <a:r>
              <a:rPr lang="es-ES" dirty="0"/>
              <a:t> - </a:t>
            </a:r>
            <a:r>
              <a:rPr lang="es-ES" dirty="0" err="1"/>
              <a:t>Income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D20FA-3055-4EE7-B0AB-97FCD30E8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significant</a:t>
            </a:r>
            <a:r>
              <a:rPr lang="es-ES" dirty="0"/>
              <a:t> </a:t>
            </a:r>
            <a:r>
              <a:rPr lang="es-ES" dirty="0" err="1"/>
              <a:t>enough</a:t>
            </a:r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CB93BE-6DFD-424A-818B-93A0FB326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967" y="2738215"/>
            <a:ext cx="47910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5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7B787-1839-4C9A-ACC5-5ECB3D5B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Findings</a:t>
            </a:r>
            <a:r>
              <a:rPr lang="es-ES" dirty="0"/>
              <a:t> – </a:t>
            </a:r>
            <a:r>
              <a:rPr lang="es-ES" dirty="0" err="1"/>
              <a:t>Payment</a:t>
            </a:r>
            <a:r>
              <a:rPr lang="es-ES" dirty="0"/>
              <a:t> </a:t>
            </a:r>
            <a:r>
              <a:rPr lang="es-ES" dirty="0" err="1"/>
              <a:t>capacity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ECF72D-122A-405A-B082-CEA786D41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significant</a:t>
            </a:r>
            <a:r>
              <a:rPr lang="es-ES" dirty="0"/>
              <a:t> </a:t>
            </a:r>
            <a:r>
              <a:rPr lang="es-ES" dirty="0" err="1"/>
              <a:t>enough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65B096-1E2A-4034-94DD-0BBEF1A63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598" y="2714621"/>
            <a:ext cx="47339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3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46C1F-B376-45F9-8552-C27B6E1E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Findings</a:t>
            </a:r>
            <a:r>
              <a:rPr lang="es-ES" dirty="0"/>
              <a:t> - </a:t>
            </a:r>
            <a:r>
              <a:rPr lang="es-ES" dirty="0" err="1"/>
              <a:t>Delinquency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C0561C-D827-495E-B43E-CE913E35C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Slightly</a:t>
            </a:r>
            <a:r>
              <a:rPr lang="es-ES" dirty="0"/>
              <a:t> </a:t>
            </a:r>
            <a:r>
              <a:rPr lang="es-ES" dirty="0" err="1"/>
              <a:t>significant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FB2371-85A9-43FB-869B-E9CE3A9DF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843" y="2928540"/>
            <a:ext cx="47815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3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46C1F-B376-45F9-8552-C27B6E1E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Findings</a:t>
            </a:r>
            <a:r>
              <a:rPr lang="es-ES" dirty="0"/>
              <a:t> – </a:t>
            </a:r>
            <a:r>
              <a:rPr lang="es-ES" dirty="0" err="1"/>
              <a:t>Revolving</a:t>
            </a:r>
            <a:r>
              <a:rPr lang="es-ES" dirty="0"/>
              <a:t> </a:t>
            </a:r>
            <a:r>
              <a:rPr lang="es-ES" dirty="0" err="1"/>
              <a:t>debt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C0561C-D827-495E-B43E-CE913E35C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Slightly</a:t>
            </a:r>
            <a:r>
              <a:rPr lang="es-ES" dirty="0"/>
              <a:t> </a:t>
            </a:r>
            <a:r>
              <a:rPr lang="es-ES" dirty="0" err="1"/>
              <a:t>significant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5EA248-0A0F-45F2-82B7-59F7A9B7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702" y="2719165"/>
            <a:ext cx="47625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9927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</TotalTime>
  <Words>132</Words>
  <Application>Microsoft Office PowerPoint</Application>
  <PresentationFormat>Panorámica</PresentationFormat>
  <Paragraphs>31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Espiral</vt:lpstr>
      <vt:lpstr>Brother, can you spare a dime?</vt:lpstr>
      <vt:lpstr>Environment</vt:lpstr>
      <vt:lpstr>Goal</vt:lpstr>
      <vt:lpstr>How</vt:lpstr>
      <vt:lpstr>Hypothesis</vt:lpstr>
      <vt:lpstr>Findings - Income</vt:lpstr>
      <vt:lpstr>Findings – Payment capacity</vt:lpstr>
      <vt:lpstr>Findings - Delinquency</vt:lpstr>
      <vt:lpstr>Findings – Revolving debt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Brother, can you spare a dime?</dc:title>
  <dc:creator>Quique</dc:creator>
  <cp:lastModifiedBy>Quique</cp:lastModifiedBy>
  <cp:revision>7</cp:revision>
  <dcterms:created xsi:type="dcterms:W3CDTF">2020-11-04T04:47:23Z</dcterms:created>
  <dcterms:modified xsi:type="dcterms:W3CDTF">2020-11-04T05:45:09Z</dcterms:modified>
</cp:coreProperties>
</file>