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76E9-2194-4238-A0FC-32AE74F94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Brother, can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spare</a:t>
            </a:r>
            <a:r>
              <a:rPr lang="es-ES" dirty="0"/>
              <a:t> a dime?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4CC142-B91C-44D5-B1A0-BF3824313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José Enrique García Verdes</a:t>
            </a:r>
          </a:p>
          <a:p>
            <a:r>
              <a:rPr lang="es-ES" dirty="0" err="1"/>
              <a:t>Dec</a:t>
            </a:r>
            <a:r>
              <a:rPr lang="es-E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71802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02EAE-021B-4F28-B3B4-EBC0AA64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4F256-0D0D-4136-94CE-81F5F249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endParaRPr lang="es-ES" dirty="0"/>
          </a:p>
          <a:p>
            <a:r>
              <a:rPr lang="es-ES" dirty="0" err="1"/>
              <a:t>Challenges</a:t>
            </a:r>
            <a:endParaRPr lang="es-ES" dirty="0"/>
          </a:p>
          <a:p>
            <a:r>
              <a:rPr lang="es-ES" dirty="0" err="1"/>
              <a:t>Results</a:t>
            </a:r>
            <a:endParaRPr lang="es-ES" dirty="0"/>
          </a:p>
          <a:p>
            <a:r>
              <a:rPr lang="es-E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0597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6A706-79C2-4F39-BC16-A228FF1A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F3FE5-DAB2-4F36-BE2C-412712FE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default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years</a:t>
            </a:r>
            <a:endParaRPr lang="es-ES" dirty="0"/>
          </a:p>
          <a:p>
            <a:pPr lvl="1"/>
            <a:r>
              <a:rPr lang="es-ES" dirty="0" err="1"/>
              <a:t>Classification</a:t>
            </a:r>
            <a:r>
              <a:rPr lang="es-ES" dirty="0"/>
              <a:t>: Yes / No</a:t>
            </a:r>
          </a:p>
          <a:p>
            <a:pPr lvl="1"/>
            <a:r>
              <a:rPr lang="es-ES" dirty="0" err="1"/>
              <a:t>Metric</a:t>
            </a:r>
            <a:r>
              <a:rPr lang="es-ES" dirty="0"/>
              <a:t>: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Receiver </a:t>
            </a: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Characteristic</a:t>
            </a:r>
            <a:r>
              <a:rPr lang="es-ES" dirty="0"/>
              <a:t> Curve (</a:t>
            </a:r>
          </a:p>
        </p:txBody>
      </p:sp>
    </p:spTree>
    <p:extLst>
      <p:ext uri="{BB962C8B-B14F-4D97-AF65-F5344CB8AC3E}">
        <p14:creationId xmlns:p14="http://schemas.microsoft.com/office/powerpoint/2010/main" val="42672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A92D9-9A64-4AB7-BE76-2BD44C5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Challenges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7208B-4219-4332-B9A6-A0019D8E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568289" cy="3777622"/>
          </a:xfrm>
        </p:spPr>
        <p:txBody>
          <a:bodyPr/>
          <a:lstStyle/>
          <a:p>
            <a:r>
              <a:rPr lang="es-ES" dirty="0" err="1"/>
              <a:t>Multicollinearity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08AB65-B34E-438E-96FD-F9BA062D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99" y="2701343"/>
            <a:ext cx="5969383" cy="363771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E16D7F4-4E80-4CD0-B281-AB29F33F0AFC}"/>
              </a:ext>
            </a:extLst>
          </p:cNvPr>
          <p:cNvSpPr txBox="1">
            <a:spLocks/>
          </p:cNvSpPr>
          <p:nvPr/>
        </p:nvSpPr>
        <p:spPr>
          <a:xfrm>
            <a:off x="9375425" y="2712528"/>
            <a:ext cx="2574474" cy="256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Used Pearson / VIF</a:t>
            </a:r>
          </a:p>
          <a:p>
            <a:r>
              <a:rPr lang="es-ES" dirty="0" err="1"/>
              <a:t>Remove</a:t>
            </a:r>
            <a:r>
              <a:rPr lang="es-ES" dirty="0"/>
              <a:t> variables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combined</a:t>
            </a:r>
            <a:r>
              <a:rPr lang="es-E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9153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615A4-3B5B-421D-A762-FDAD6BFD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Challenges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1FB36-6ED2-49B0-8E0B-EBBD9858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Target </a:t>
            </a:r>
            <a:r>
              <a:rPr lang="es-ES" dirty="0" err="1"/>
              <a:t>distribution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51E808-881F-4EE0-9926-37270C79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816211"/>
            <a:ext cx="5057775" cy="31718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2168A63-3869-4382-8C4D-2946C2850194}"/>
              </a:ext>
            </a:extLst>
          </p:cNvPr>
          <p:cNvSpPr txBox="1">
            <a:spLocks/>
          </p:cNvSpPr>
          <p:nvPr/>
        </p:nvSpPr>
        <p:spPr>
          <a:xfrm>
            <a:off x="9148922" y="2838363"/>
            <a:ext cx="2574474" cy="256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Sampling</a:t>
            </a:r>
            <a:endParaRPr lang="es-ES" dirty="0"/>
          </a:p>
          <a:p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sampling</a:t>
            </a:r>
            <a:endParaRPr lang="es-ES" dirty="0"/>
          </a:p>
          <a:p>
            <a:r>
              <a:rPr lang="es-ES" dirty="0"/>
              <a:t>SMOTE</a:t>
            </a:r>
          </a:p>
          <a:p>
            <a:r>
              <a:rPr lang="es-ES" dirty="0" err="1"/>
              <a:t>Combination</a:t>
            </a:r>
            <a:r>
              <a:rPr lang="es-ES"/>
              <a:t> SMOTE / 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1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545A-B84D-40BC-AAB6-A8983C2E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D20FA-3055-4EE7-B0AB-97FCD30E8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610252" cy="3777622"/>
          </a:xfrm>
        </p:spPr>
        <p:txBody>
          <a:bodyPr/>
          <a:lstStyle/>
          <a:p>
            <a:r>
              <a:rPr lang="es-ES" dirty="0" err="1"/>
              <a:t>Tested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  <a:p>
            <a:pPr lvl="1"/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  <a:p>
            <a:pPr lvl="1"/>
            <a:r>
              <a:rPr lang="es-ES" dirty="0" err="1"/>
              <a:t>Support</a:t>
            </a:r>
            <a:r>
              <a:rPr lang="es-ES" dirty="0"/>
              <a:t> Vector Machine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  <a:p>
            <a:pPr lvl="1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  <a:p>
            <a:pPr lvl="1"/>
            <a:r>
              <a:rPr lang="es-ES" dirty="0" err="1"/>
              <a:t>XGBoost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F7C5F9-E0ED-4964-B126-D9F9C3D1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763" y="2224087"/>
            <a:ext cx="20478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5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0FED3-9D87-4EB3-A84B-E3303404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Next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CFD4A-F6A8-4122-A672-40A52F07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investigate</a:t>
            </a:r>
            <a:r>
              <a:rPr lang="es-ES" dirty="0"/>
              <a:t> and test </a:t>
            </a:r>
          </a:p>
          <a:p>
            <a:pPr lvl="1"/>
            <a:r>
              <a:rPr lang="es-ES" dirty="0" err="1"/>
              <a:t>hyper-parameters</a:t>
            </a:r>
            <a:endParaRPr lang="es-ES" dirty="0"/>
          </a:p>
          <a:p>
            <a:pPr lvl="1"/>
            <a:r>
              <a:rPr lang="es-ES" dirty="0"/>
              <a:t>Deep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kaggle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/ </a:t>
            </a:r>
            <a:r>
              <a:rPr lang="es-ES" dirty="0" err="1"/>
              <a:t>get</a:t>
            </a:r>
            <a:r>
              <a:rPr lang="es-ES" dirty="0"/>
              <a:t> a new laptop</a:t>
            </a:r>
          </a:p>
        </p:txBody>
      </p:sp>
    </p:spTree>
    <p:extLst>
      <p:ext uri="{BB962C8B-B14F-4D97-AF65-F5344CB8AC3E}">
        <p14:creationId xmlns:p14="http://schemas.microsoft.com/office/powerpoint/2010/main" val="11279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100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Brother, can you spare a dime?</vt:lpstr>
      <vt:lpstr>Content</vt:lpstr>
      <vt:lpstr>Problem</vt:lpstr>
      <vt:lpstr>Challenges</vt:lpstr>
      <vt:lpstr>Challenges</vt:lpstr>
      <vt:lpstr>Results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Brother, can you spare a dime?</dc:title>
  <dc:creator>Quique</dc:creator>
  <cp:lastModifiedBy>Quique</cp:lastModifiedBy>
  <cp:revision>18</cp:revision>
  <dcterms:created xsi:type="dcterms:W3CDTF">2020-11-04T04:47:23Z</dcterms:created>
  <dcterms:modified xsi:type="dcterms:W3CDTF">2020-12-10T03:16:18Z</dcterms:modified>
</cp:coreProperties>
</file>