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72" r:id="rId2"/>
    <p:sldId id="273" r:id="rId3"/>
    <p:sldId id="280" r:id="rId4"/>
    <p:sldId id="275" r:id="rId5"/>
    <p:sldId id="276" r:id="rId6"/>
    <p:sldId id="277" r:id="rId7"/>
    <p:sldId id="281" r:id="rId8"/>
    <p:sldId id="282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77" d="100"/>
          <a:sy n="7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6C602-A42E-4384-BB6E-89F049D03FDB}" type="datetime4">
              <a:rPr lang="ko-KR" altLang="en-US" smtClean="0"/>
              <a:t>2019년 5월 6일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7CD97-4686-4F5B-85EE-B28BF11E1991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798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0F05460B-EF4C-45B4-AEA8-01340485D332}" type="datetime4">
              <a:rPr lang="ko-KR" altLang="en-US" smtClean="0"/>
              <a:pPr/>
              <a:t>2019년 5월 6일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893B0CF2-7F87-4E02-A248-870047730F9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309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775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35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789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959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999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84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직사각형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7" name="직선 연결선(S)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연결선(S)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smtClean="0"/>
              <a:t>클릭하여 마스터 부제목 스타일 편집</a:t>
            </a:r>
            <a:endParaRPr kumimoji="0" lang="ko-KR" altLang="en-US" dirty="0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6ECEB-AA61-48A6-AF2F-90982D48F378}" type="datetime4">
              <a:rPr lang="ko-KR" altLang="en-US" smtClean="0"/>
              <a:pPr/>
              <a:t>2019년 5월 6일</a:t>
            </a:fld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731BAB-D4C6-412F-B1DA-F81821CE99F7}" type="datetime4">
              <a:rPr lang="ko-KR" altLang="en-US" smtClean="0"/>
              <a:pPr/>
              <a:t>2019년 5월 6일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9A4171-0E36-46E0-9D38-2564666FE754}" type="datetime4">
              <a:rPr lang="ko-KR" altLang="en-US" smtClean="0"/>
              <a:pPr/>
              <a:t>2019년 5월 6일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6E6A2EC-CE3C-4265-BFD5-82263CDD33CC}" type="datetime4">
              <a:rPr lang="ko-KR" altLang="en-US" smtClean="0"/>
              <a:pPr/>
              <a:t>2019년 5월 6일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3722AA-896E-4500-A3A5-5281EA8495B8}" type="datetime4">
              <a:rPr lang="ko-KR" altLang="en-US" smtClean="0"/>
              <a:pPr/>
              <a:t>2019년 5월 6일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70F23C-4668-4611-8437-A4113363F353}" type="datetime4">
              <a:rPr lang="ko-KR" altLang="en-US" smtClean="0"/>
              <a:pPr/>
              <a:t>2019년 5월 6일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dirty="0" smtClean="0"/>
              <a:t>클릭하여 마스터 텍스트 스타일 편집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2" hasCustomPrompt="1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dirty="0"/>
              <a:t>클릭하여 마스터 텍스트 스타일 </a:t>
            </a:r>
            <a:r>
              <a:rPr lang="ko-KR" altLang="en-US" dirty="0" smtClean="0"/>
              <a:t>편집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 hasCustomPrompt="1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dirty="0" smtClean="0"/>
              <a:t>클릭하여 마스터 텍스트 스타일 편집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dirty="0"/>
              <a:t>마스터 텍스트 </a:t>
            </a:r>
            <a:r>
              <a:rPr lang="ko-KR" altLang="en-US"/>
              <a:t>스타일을 </a:t>
            </a:r>
            <a:r>
              <a:rPr lang="ko-KR" altLang="en-US" smtClean="0"/>
              <a:t>편집하려면 </a:t>
            </a:r>
            <a:r>
              <a:rPr lang="ko-KR" altLang="en-US" dirty="0"/>
              <a:t>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D8DCD9-134B-42D1-B7BD-0C4159B22C16}" type="datetime4">
              <a:rPr lang="ko-KR" altLang="en-US" smtClean="0"/>
              <a:pPr/>
              <a:t>2019년 5월 6일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0975A0-B2CB-4FCC-8610-604E9EA45901}" type="datetime4">
              <a:rPr lang="ko-KR" altLang="en-US" smtClean="0"/>
              <a:pPr/>
              <a:t>2019년 5월 6일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DBE5DC8-2898-4E25-9AFB-931A1032E364}" type="datetime4">
              <a:rPr lang="ko-KR" altLang="en-US" smtClean="0"/>
              <a:pPr/>
              <a:t>2019년 5월 6일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9D8438C-A327-4EF8-B955-FFCABE60616D}" type="datetime4">
              <a:rPr lang="ko-KR" altLang="en-US" smtClean="0"/>
              <a:pPr/>
              <a:t>2019년 5월 6일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408617-CD6F-4FF7-BA0F-D3DAEC938FA9}" type="datetime4">
              <a:rPr lang="ko-KR" altLang="en-US" smtClean="0"/>
              <a:pPr/>
              <a:t>2019년 5월 6일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10" name="자유형(F) 9"/>
          <p:cNvSpPr>
            <a:spLocks/>
          </p:cNvSpPr>
          <p:nvPr/>
        </p:nvSpPr>
        <p:spPr bwMode="auto">
          <a:xfrm flipV="1">
            <a:off x="-12700" y="5835651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ko-KR" altLang="en-US" sz="180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ko-KR" altLang="en-US" sz="1800" dirty="0">
              <a:solidFill>
                <a:schemeClr val="tx1"/>
              </a:solidFill>
              <a:latin typeface="바탕" panose="02030600000101010101" pitchFamily="18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직사각형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바탕" panose="02030600000101010101" pitchFamily="18" charset="-127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자유형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ko-KR" altLang="en-US" sz="1800" dirty="0">
                  <a:solidFill>
                    <a:schemeClr val="tx1"/>
                  </a:solidFill>
                  <a:latin typeface="바탕" panose="02030600000101010101" pitchFamily="18" charset="-127"/>
                  <a:ea typeface="+mn-ea"/>
                  <a:cs typeface="+mn-cs"/>
                </a:endParaRPr>
              </a:p>
            </p:txBody>
          </p:sp>
          <p:sp>
            <p:nvSpPr>
              <p:cNvPr id="29" name="자유형(F)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ko-KR" altLang="en-US" sz="1800" dirty="0">
                  <a:solidFill>
                    <a:schemeClr val="tx1"/>
                  </a:solidFill>
                  <a:latin typeface="바탕" panose="02030600000101010101" pitchFamily="18" charset="-127"/>
                  <a:ea typeface="+mn-ea"/>
                  <a:cs typeface="+mn-cs"/>
                </a:endParaRPr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자유형(F)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ko-KR" altLang="en-US" sz="1800" dirty="0">
                    <a:latin typeface="바탕" panose="02030600000101010101" pitchFamily="18" charset="-127"/>
                  </a:endParaRPr>
                </a:p>
              </p:txBody>
            </p:sp>
            <p:sp>
              <p:nvSpPr>
                <p:cNvPr id="33" name="자유형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ko-KR" altLang="en-US" sz="1800" dirty="0">
                    <a:latin typeface="바탕" panose="02030600000101010101" pitchFamily="18" charset="-127"/>
                  </a:endParaRPr>
                </a:p>
              </p:txBody>
            </p:sp>
          </p:grpSp>
        </p:grpSp>
      </p:grp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  <a:endParaRPr kumimoji="0"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ko-KR" altLang="en-US" dirty="0" smtClean="0"/>
              <a:t>마스터 텍스트 스타일을 편집하려면 클릭하세요</a:t>
            </a:r>
            <a:r>
              <a:rPr lang="en-US" altLang="ko-KR" dirty="0" smtClean="0"/>
              <a:t>.</a:t>
            </a:r>
          </a:p>
          <a:p>
            <a:pPr lvl="1" rtl="0" eaLnBrk="1" latinLnBrk="0" hangingPunct="1"/>
            <a:r>
              <a:rPr lang="ko-KR" altLang="en-US" dirty="0" smtClean="0"/>
              <a:t>둘째 수준</a:t>
            </a:r>
          </a:p>
          <a:p>
            <a:pPr lvl="2" rtl="0" eaLnBrk="1" latinLnBrk="0" hangingPunct="1"/>
            <a:r>
              <a:rPr lang="ko-KR" altLang="en-US" dirty="0" smtClean="0"/>
              <a:t>셋째 수준</a:t>
            </a:r>
          </a:p>
          <a:p>
            <a:pPr lvl="3" rtl="0" eaLnBrk="1" latinLnBrk="0" hangingPunct="1"/>
            <a:r>
              <a:rPr lang="ko-KR" altLang="en-US" dirty="0" smtClean="0"/>
              <a:t>넷째 수준</a:t>
            </a:r>
          </a:p>
          <a:p>
            <a:pPr lvl="4" rtl="0" eaLnBrk="1" latinLnBrk="0" hangingPunct="1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6EEE579-F538-4878-B6A1-5F4B59A8BBF6}" type="datetime4">
              <a:rPr lang="ko-KR" altLang="en-US" smtClean="0"/>
              <a:pPr/>
              <a:t>2019년 5월 6일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1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715264" y="1335801"/>
            <a:ext cx="10468864" cy="1828800"/>
          </a:xfrm>
        </p:spPr>
        <p:txBody>
          <a:bodyPr rtlCol="0"/>
          <a:lstStyle/>
          <a:p>
            <a:pPr algn="ctr" rtl="0"/>
            <a:r>
              <a:rPr lang="en-US" altLang="ko-KR" dirty="0" smtClean="0"/>
              <a:t>2</a:t>
            </a:r>
            <a:r>
              <a:rPr lang="ko-KR" altLang="en-US" dirty="0" smtClean="0"/>
              <a:t>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천안아산 여행가이드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ko-KR" altLang="en-US" dirty="0" smtClean="0"/>
              <a:t>정지웅</a:t>
            </a:r>
            <a:endParaRPr lang="en-US" altLang="ko-KR" dirty="0" smtClean="0"/>
          </a:p>
          <a:p>
            <a:pPr rtl="0"/>
            <a:r>
              <a:rPr lang="ko-KR" altLang="en-US" dirty="0" err="1" smtClean="0"/>
              <a:t>이혁주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이윤성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이권우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637" y="1392951"/>
            <a:ext cx="1323975" cy="8572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417" y="1392951"/>
            <a:ext cx="11620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2236105"/>
            <a:ext cx="4313129" cy="3964279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smtClean="0"/>
              <a:t>과제 선정 동기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기존 제품 비교</a:t>
            </a:r>
            <a:endParaRPr lang="en-US" altLang="ko-KR" dirty="0" smtClean="0"/>
          </a:p>
          <a:p>
            <a:pPr rtl="0"/>
            <a:r>
              <a:rPr lang="ko-KR" altLang="en-US" dirty="0" err="1" smtClean="0"/>
              <a:t>위치기능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명소</a:t>
            </a:r>
            <a:r>
              <a:rPr lang="en-US" altLang="ko-KR" dirty="0" smtClean="0"/>
              <a:t>,</a:t>
            </a:r>
            <a:r>
              <a:rPr lang="ko-KR" altLang="en-US" dirty="0" smtClean="0"/>
              <a:t>맛집 정보기능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가이드 기능</a:t>
            </a:r>
            <a:endParaRPr lang="en-US" altLang="ko-KR" dirty="0" smtClean="0"/>
          </a:p>
          <a:p>
            <a:pPr marL="0" indent="0" rtl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과제 선정 동기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3244240"/>
            <a:ext cx="10972800" cy="2165959"/>
          </a:xfrm>
        </p:spPr>
        <p:txBody>
          <a:bodyPr rtlCol="0"/>
          <a:lstStyle/>
          <a:p>
            <a:pPr rtl="0"/>
            <a:r>
              <a:rPr lang="ko-KR" altLang="en-US" dirty="0" smtClean="0"/>
              <a:t>학교나 집 주변에서 놀러 오는 타지 사람에게 천안 아산을 좀더 알차게 지낼 수 있도록 하기 위해서 선정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37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위</a:t>
            </a:r>
            <a:r>
              <a:rPr lang="ko-KR" altLang="en-US" dirty="0" smtClean="0"/>
              <a:t>치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1396443"/>
          </a:xfrm>
        </p:spPr>
        <p:txBody>
          <a:bodyPr rtlCol="0"/>
          <a:lstStyle/>
          <a:p>
            <a:pPr rtl="0"/>
            <a:r>
              <a:rPr lang="ko-KR" altLang="en-US" dirty="0" smtClean="0"/>
              <a:t>천안 아산의 명소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명소 주변의 맛집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주변의 화장실 위치 등의 공공 데이터를 이용하여 위치를 나타냄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913" y="2846589"/>
            <a:ext cx="5076394" cy="376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각 명소</a:t>
            </a:r>
            <a:r>
              <a:rPr lang="en-US" altLang="ko-KR" dirty="0" smtClean="0"/>
              <a:t>,</a:t>
            </a:r>
            <a:r>
              <a:rPr lang="ko-KR" altLang="en-US" dirty="0" smtClean="0"/>
              <a:t>맛집의 정보 기능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각 명소와 맛집의 정보들을 설명해주는 기능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48901"/>
              </p:ext>
            </p:extLst>
          </p:nvPr>
        </p:nvGraphicFramePr>
        <p:xfrm>
          <a:off x="2420327" y="3691702"/>
          <a:ext cx="8128000" cy="1931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951170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10530021"/>
                    </a:ext>
                  </a:extLst>
                </a:gridCol>
              </a:tblGrid>
              <a:tr h="9657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독립기념관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596769"/>
                  </a:ext>
                </a:extLst>
              </a:tr>
              <a:tr h="9657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충청남도 천안시 </a:t>
                      </a:r>
                      <a:r>
                        <a:rPr lang="ko-KR" altLang="en-US" dirty="0" err="1" smtClean="0"/>
                        <a:t>동남구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목천읍</a:t>
                      </a:r>
                      <a:r>
                        <a:rPr lang="ko-KR" altLang="en-US" dirty="0" smtClean="0"/>
                        <a:t> 독립기념관로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에</a:t>
                      </a:r>
                      <a:r>
                        <a:rPr lang="ko-KR" altLang="en-US" baseline="0" dirty="0" smtClean="0"/>
                        <a:t> 위치 </a:t>
                      </a:r>
                      <a:r>
                        <a:rPr lang="en-US" altLang="ko-KR" baseline="0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9953769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327" y="3691702"/>
            <a:ext cx="4043103" cy="193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가이드 기능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1070767"/>
          </a:xfrm>
        </p:spPr>
        <p:txBody>
          <a:bodyPr rtlCol="0"/>
          <a:lstStyle/>
          <a:p>
            <a:pPr rtl="0"/>
            <a:r>
              <a:rPr lang="ko-KR" altLang="en-US" dirty="0" smtClean="0"/>
              <a:t>사용자가 명소를 설정하면 최단 거리의 경로를 선택하여 사용자에게 편리한 여행 경로를 제공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914" y="3006247"/>
            <a:ext cx="4712171" cy="3722563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6425851" y="4734837"/>
            <a:ext cx="300625" cy="2755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450903" y="4228702"/>
            <a:ext cx="300625" cy="2755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939422" y="4872623"/>
            <a:ext cx="300625" cy="2755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0" idx="4"/>
            <a:endCxn id="9" idx="0"/>
          </p:cNvCxnSpPr>
          <p:nvPr/>
        </p:nvCxnSpPr>
        <p:spPr>
          <a:xfrm flipH="1">
            <a:off x="6576164" y="4504275"/>
            <a:ext cx="25052" cy="23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2"/>
            <a:endCxn id="11" idx="6"/>
          </p:cNvCxnSpPr>
          <p:nvPr/>
        </p:nvCxnSpPr>
        <p:spPr>
          <a:xfrm flipH="1">
            <a:off x="6240047" y="4872624"/>
            <a:ext cx="185804" cy="13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기존 제품 비교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49" y="2160044"/>
            <a:ext cx="3881959" cy="2649362"/>
          </a:xfrm>
        </p:spPr>
      </p:pic>
      <p:sp>
        <p:nvSpPr>
          <p:cNvPr id="6" name="TextBox 5"/>
          <p:cNvSpPr txBox="1"/>
          <p:nvPr/>
        </p:nvSpPr>
        <p:spPr>
          <a:xfrm>
            <a:off x="2776599" y="5122362"/>
            <a:ext cx="6154457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기존 제품은 명소와 맛집 그리고 숙박을 제공</a:t>
            </a:r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4195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기존 제품 비교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34814"/>
            <a:ext cx="2985370" cy="221150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879217"/>
              </p:ext>
            </p:extLst>
          </p:nvPr>
        </p:nvGraphicFramePr>
        <p:xfrm>
          <a:off x="4462069" y="2509907"/>
          <a:ext cx="2903236" cy="22364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51618">
                  <a:extLst>
                    <a:ext uri="{9D8B030D-6E8A-4147-A177-3AD203B41FA5}">
                      <a16:colId xmlns:a16="http://schemas.microsoft.com/office/drawing/2014/main" val="3895117078"/>
                    </a:ext>
                  </a:extLst>
                </a:gridCol>
                <a:gridCol w="1451618">
                  <a:extLst>
                    <a:ext uri="{9D8B030D-6E8A-4147-A177-3AD203B41FA5}">
                      <a16:colId xmlns:a16="http://schemas.microsoft.com/office/drawing/2014/main" val="2810530021"/>
                    </a:ext>
                  </a:extLst>
                </a:gridCol>
              </a:tblGrid>
              <a:tr h="7733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독립기념관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596769"/>
                  </a:ext>
                </a:extLst>
              </a:tr>
              <a:tr h="11716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충청남도 천안시 </a:t>
                      </a:r>
                      <a:r>
                        <a:rPr lang="ko-KR" altLang="en-US" dirty="0" err="1" smtClean="0"/>
                        <a:t>동남구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목천읍</a:t>
                      </a:r>
                      <a:r>
                        <a:rPr lang="ko-KR" altLang="en-US" dirty="0" smtClean="0"/>
                        <a:t> 독립기념관로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에</a:t>
                      </a:r>
                      <a:r>
                        <a:rPr lang="ko-KR" altLang="en-US" baseline="0" dirty="0" smtClean="0"/>
                        <a:t> 위치 </a:t>
                      </a:r>
                      <a:r>
                        <a:rPr lang="en-US" altLang="ko-KR" baseline="0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9953769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070" y="2509907"/>
            <a:ext cx="1444153" cy="22364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272" y="2539370"/>
            <a:ext cx="2824418" cy="2231259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9542285" y="3769683"/>
            <a:ext cx="23522" cy="69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9825748" y="3435145"/>
            <a:ext cx="7507" cy="12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9795354" y="3702179"/>
            <a:ext cx="180191" cy="1332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9820406" y="3196044"/>
            <a:ext cx="180191" cy="1332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308925" y="3839965"/>
            <a:ext cx="180191" cy="1332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12" idx="3"/>
            <a:endCxn id="11" idx="0"/>
          </p:cNvCxnSpPr>
          <p:nvPr/>
        </p:nvCxnSpPr>
        <p:spPr>
          <a:xfrm>
            <a:off x="9846794" y="3309789"/>
            <a:ext cx="38656" cy="39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1" idx="2"/>
            <a:endCxn id="13" idx="6"/>
          </p:cNvCxnSpPr>
          <p:nvPr/>
        </p:nvCxnSpPr>
        <p:spPr>
          <a:xfrm flipH="1">
            <a:off x="9489116" y="3768810"/>
            <a:ext cx="306238" cy="13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십자형 24"/>
          <p:cNvSpPr/>
          <p:nvPr/>
        </p:nvSpPr>
        <p:spPr>
          <a:xfrm>
            <a:off x="7581278" y="3467091"/>
            <a:ext cx="513567" cy="506135"/>
          </a:xfrm>
          <a:prstGeom prst="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십자형 25"/>
          <p:cNvSpPr/>
          <p:nvPr/>
        </p:nvSpPr>
        <p:spPr>
          <a:xfrm>
            <a:off x="3764070" y="3398934"/>
            <a:ext cx="513567" cy="506135"/>
          </a:xfrm>
          <a:prstGeom prst="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76822" y="5064713"/>
            <a:ext cx="271814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/>
              <a:t>명소</a:t>
            </a:r>
            <a:r>
              <a:rPr lang="en-US" altLang="ko-KR" dirty="0" smtClean="0"/>
              <a:t>,</a:t>
            </a:r>
            <a:r>
              <a:rPr lang="ko-KR" altLang="en-US" dirty="0" smtClean="0"/>
              <a:t>맛집</a:t>
            </a:r>
            <a:r>
              <a:rPr lang="en-US" altLang="ko-KR" dirty="0" smtClean="0"/>
              <a:t>,</a:t>
            </a:r>
            <a:r>
              <a:rPr lang="ko-KR" altLang="en-US" dirty="0" smtClean="0"/>
              <a:t>화장실 위치</a:t>
            </a:r>
            <a:endParaRPr lang="ko-KR" alt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4547149" y="5115791"/>
            <a:ext cx="271814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/>
              <a:t>명소</a:t>
            </a:r>
            <a:r>
              <a:rPr lang="en-US" altLang="ko-KR" dirty="0" smtClean="0"/>
              <a:t>,</a:t>
            </a:r>
            <a:r>
              <a:rPr lang="ko-KR" altLang="en-US" dirty="0" smtClean="0"/>
              <a:t>맛집 정보</a:t>
            </a:r>
            <a:endParaRPr lang="ko-KR" alt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8389407" y="5115791"/>
            <a:ext cx="271814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/>
              <a:t>가이드 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732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브레인스토밍에 관한 프레젠테이션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38_TF03460637.potx" id="{091E0D06-7FD1-483F-81AB-93829B49FD00}" vid="{1F18CCD2-CAC3-42F2-B2C8-F8B060E270F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브레인스토밍 프레젠테이션</Template>
  <TotalTime>50</TotalTime>
  <Words>139</Words>
  <Application>Microsoft Office PowerPoint</Application>
  <PresentationFormat>와이드스크린</PresentationFormat>
  <Paragraphs>37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바탕</vt:lpstr>
      <vt:lpstr>Palatino Linotype</vt:lpstr>
      <vt:lpstr>Wingdings 2</vt:lpstr>
      <vt:lpstr>브레인스토밍에 관한 프레젠테이션</vt:lpstr>
      <vt:lpstr>2조 천안아산 여행가이드</vt:lpstr>
      <vt:lpstr>목차</vt:lpstr>
      <vt:lpstr>과제 선정 동기</vt:lpstr>
      <vt:lpstr>위치 기능</vt:lpstr>
      <vt:lpstr>각 명소,맛집의 정보 기능</vt:lpstr>
      <vt:lpstr>가이드 기능</vt:lpstr>
      <vt:lpstr>기존 제품 비교</vt:lpstr>
      <vt:lpstr>기존 제품 비교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2조 천안아산 여행가이드</dc:title>
  <dc:creator>yumiko</dc:creator>
  <cp:lastModifiedBy>yumiko</cp:lastModifiedBy>
  <cp:revision>6</cp:revision>
  <dcterms:created xsi:type="dcterms:W3CDTF">2019-05-06T04:24:19Z</dcterms:created>
  <dcterms:modified xsi:type="dcterms:W3CDTF">2019-05-06T05:15:11Z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