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5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C508-0120-46FE-B4FC-6D35338B090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7708-4ACA-4537-8FEB-82F0F9DB3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89641"/>
              </p:ext>
            </p:extLst>
          </p:nvPr>
        </p:nvGraphicFramePr>
        <p:xfrm>
          <a:off x="0" y="1340768"/>
          <a:ext cx="4499992" cy="433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996"/>
                <a:gridCol w="2249996"/>
              </a:tblGrid>
              <a:tr h="542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2475"/>
              </p:ext>
            </p:extLst>
          </p:nvPr>
        </p:nvGraphicFramePr>
        <p:xfrm>
          <a:off x="5374957" y="1268760"/>
          <a:ext cx="3769043" cy="440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47"/>
                <a:gridCol w="1835696"/>
              </a:tblGrid>
              <a:tr h="6140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가이드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5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43455"/>
              </p:ext>
            </p:extLst>
          </p:nvPr>
        </p:nvGraphicFramePr>
        <p:xfrm>
          <a:off x="1524000" y="1397000"/>
          <a:ext cx="6096000" cy="484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68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가이드 등록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41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게시글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취소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err="1" smtClean="0"/>
                        <a:t>번슬라이드</a:t>
                      </a:r>
                      <a:r>
                        <a:rPr lang="ko-KR" altLang="en-US" dirty="0" smtClean="0"/>
                        <a:t>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2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46358"/>
              </p:ext>
            </p:extLst>
          </p:nvPr>
        </p:nvGraphicFramePr>
        <p:xfrm>
          <a:off x="1524000" y="404664"/>
          <a:ext cx="6096000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가이드 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880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~~~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0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2019-05-10T03:24:45Z</dcterms:created>
  <dcterms:modified xsi:type="dcterms:W3CDTF">2019-05-10T03:37:43Z</dcterms:modified>
</cp:coreProperties>
</file>