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76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0A2-0B91-CB4E-95BA-EBB4B2E10CB7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A1D1-981B-A04B-9946-2D15EEDA5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9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0A2-0B91-CB4E-95BA-EBB4B2E10CB7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A1D1-981B-A04B-9946-2D15EEDA5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0A2-0B91-CB4E-95BA-EBB4B2E10CB7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A1D1-981B-A04B-9946-2D15EEDA5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9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0A2-0B91-CB4E-95BA-EBB4B2E10CB7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A1D1-981B-A04B-9946-2D15EEDA5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0A2-0B91-CB4E-95BA-EBB4B2E10CB7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A1D1-981B-A04B-9946-2D15EEDA5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0A2-0B91-CB4E-95BA-EBB4B2E10CB7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A1D1-981B-A04B-9946-2D15EEDA5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0A2-0B91-CB4E-95BA-EBB4B2E10CB7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A1D1-981B-A04B-9946-2D15EEDA5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0A2-0B91-CB4E-95BA-EBB4B2E10CB7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A1D1-981B-A04B-9946-2D15EEDA5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0A2-0B91-CB4E-95BA-EBB4B2E10CB7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A1D1-981B-A04B-9946-2D15EEDA5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6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0A2-0B91-CB4E-95BA-EBB4B2E10CB7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A1D1-981B-A04B-9946-2D15EEDA5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6E0A2-0B91-CB4E-95BA-EBB4B2E10CB7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4A1D1-981B-A04B-9946-2D15EEDA5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2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E0A2-0B91-CB4E-95BA-EBB4B2E10CB7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A1D1-981B-A04B-9946-2D15EEDA5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9" descr="d2MCPlots_third_jet_pt_cut5_j5_t3_Combined_HtWg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4" y="5854992"/>
            <a:ext cx="461201" cy="384579"/>
          </a:xfrm>
          <a:prstGeom prst="rect">
            <a:avLst/>
          </a:prstGeom>
        </p:spPr>
      </p:pic>
      <p:pic>
        <p:nvPicPr>
          <p:cNvPr id="169" name="Picture 168" descr="d2MCPlots_second_jet_pt_cut5_j5_t3_Combined_HtWg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" y="5284604"/>
            <a:ext cx="461200" cy="433235"/>
          </a:xfrm>
          <a:prstGeom prst="rect">
            <a:avLst/>
          </a:prstGeom>
        </p:spPr>
      </p:pic>
      <p:pic>
        <p:nvPicPr>
          <p:cNvPr id="168" name="Picture 167" descr="d2MCPlots_second_highest_btag_cut5_j5_t3_Combined_HtWg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" y="4762872"/>
            <a:ext cx="461200" cy="385494"/>
          </a:xfrm>
          <a:prstGeom prst="rect">
            <a:avLst/>
          </a:prstGeom>
        </p:spPr>
      </p:pic>
      <p:pic>
        <p:nvPicPr>
          <p:cNvPr id="167" name="Picture 166" descr="d2MCPlots_min_dr_tagged_jets_cut5_j5_t3_Combined_HtWg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" y="4224561"/>
            <a:ext cx="461200" cy="402073"/>
          </a:xfrm>
          <a:prstGeom prst="rect">
            <a:avLst/>
          </a:prstGeom>
        </p:spPr>
      </p:pic>
      <p:pic>
        <p:nvPicPr>
          <p:cNvPr id="166" name="Picture 165" descr="d2MCPlots_lowest_btag_cut5_j5_t3_Combined_HtWgt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" y="3714026"/>
            <a:ext cx="461200" cy="459073"/>
          </a:xfrm>
          <a:prstGeom prst="rect">
            <a:avLst/>
          </a:prstGeom>
        </p:spPr>
      </p:pic>
      <p:pic>
        <p:nvPicPr>
          <p:cNvPr id="165" name="Picture 164" descr="d2MCPlots_fourth_jet_pt_cut5_j5_t3_Combined_HtWgt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" y="3183455"/>
            <a:ext cx="461200" cy="394334"/>
          </a:xfrm>
          <a:prstGeom prst="rect">
            <a:avLst/>
          </a:prstGeom>
        </p:spPr>
      </p:pic>
      <p:pic>
        <p:nvPicPr>
          <p:cNvPr id="164" name="Picture 163" descr="d2MCPlots_first_jet_pt_cut5_j5_t3_Combined_HtWgt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4" y="2671478"/>
            <a:ext cx="461201" cy="384990"/>
          </a:xfrm>
          <a:prstGeom prst="rect">
            <a:avLst/>
          </a:prstGeom>
        </p:spPr>
      </p:pic>
      <p:pic>
        <p:nvPicPr>
          <p:cNvPr id="163" name="Picture 162" descr="d2MCPlots_dev_from_avg_disc_btags_cut5_j5_t3_Combined_HtWgt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4" y="2144362"/>
            <a:ext cx="461201" cy="389961"/>
          </a:xfrm>
          <a:prstGeom prst="rect">
            <a:avLst/>
          </a:prstGeom>
        </p:spPr>
      </p:pic>
      <p:pic>
        <p:nvPicPr>
          <p:cNvPr id="162" name="Picture 161" descr="d2MCPlots_avg_btag_disc_btags_cut5_j5_t3_Combined_HtWgt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4" y="1603062"/>
            <a:ext cx="461201" cy="4786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3379" y="1106714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3379" y="1628446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3379" y="2155560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23379" y="2677292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23379" y="3199024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23379" y="3720756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baseline="-25000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23379" y="4247870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baseline="-25000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23379" y="4769602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baseline="-25000" dirty="0" smtClean="0"/>
              <a:t>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23379" y="5339075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baseline="-25000" dirty="0" smtClean="0"/>
              <a:t>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23379" y="5860807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2</a:t>
            </a:r>
            <a:r>
              <a:rPr lang="en-US" baseline="-25000" dirty="0" smtClean="0"/>
              <a:t>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97453" y="1291380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3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97453" y="1813112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3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97453" y="2340226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3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97453" y="2861958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3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97453" y="3383690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3</a:t>
            </a:r>
            <a:r>
              <a:rPr lang="en-US" baseline="-25000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97453" y="3905422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3</a:t>
            </a:r>
            <a:r>
              <a:rPr lang="en-US" baseline="-25000" dirty="0" smtClean="0"/>
              <a:t>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97453" y="4432536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3</a:t>
            </a:r>
            <a:r>
              <a:rPr lang="en-US" baseline="-25000" dirty="0" smtClean="0"/>
              <a:t>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97453" y="4954268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3</a:t>
            </a:r>
            <a:r>
              <a:rPr lang="en-US" baseline="-25000" dirty="0" smtClean="0"/>
              <a:t>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97453" y="5523741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/>
              <a:t>3</a:t>
            </a:r>
            <a:r>
              <a:rPr lang="en-US" baseline="-25000" dirty="0" smtClean="0"/>
              <a:t>9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11760" y="2927703"/>
            <a:ext cx="1032240" cy="8520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sz="4000" dirty="0" err="1" smtClean="0"/>
              <a:t>y</a:t>
            </a:r>
            <a:r>
              <a:rPr lang="en-US" sz="4000" baseline="-25000" dirty="0" err="1" smtClean="0"/>
              <a:t>ANN</a:t>
            </a:r>
            <a:endParaRPr lang="en-US" sz="40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6040068" y="2861958"/>
            <a:ext cx="445141" cy="369332"/>
            <a:chOff x="3947649" y="2861958"/>
            <a:chExt cx="445141" cy="369332"/>
          </a:xfrm>
        </p:grpSpPr>
        <p:sp>
          <p:nvSpPr>
            <p:cNvPr id="29" name="Oval 28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Curved Connector 30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052312" y="2340226"/>
            <a:ext cx="445141" cy="369332"/>
            <a:chOff x="3947649" y="2861958"/>
            <a:chExt cx="445141" cy="369332"/>
          </a:xfrm>
        </p:grpSpPr>
        <p:sp>
          <p:nvSpPr>
            <p:cNvPr id="50" name="Oval 49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urved Connector 50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052312" y="1813112"/>
            <a:ext cx="445141" cy="369332"/>
            <a:chOff x="3947649" y="2861958"/>
            <a:chExt cx="445141" cy="369332"/>
          </a:xfrm>
        </p:grpSpPr>
        <p:sp>
          <p:nvSpPr>
            <p:cNvPr id="53" name="Oval 52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Curved Connector 53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6052312" y="1291380"/>
            <a:ext cx="445141" cy="369332"/>
            <a:chOff x="3947649" y="2861958"/>
            <a:chExt cx="445141" cy="369332"/>
          </a:xfrm>
        </p:grpSpPr>
        <p:sp>
          <p:nvSpPr>
            <p:cNvPr id="56" name="Oval 55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Curved Connector 56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040068" y="4953353"/>
            <a:ext cx="445141" cy="369332"/>
            <a:chOff x="3947649" y="2861958"/>
            <a:chExt cx="445141" cy="369332"/>
          </a:xfrm>
        </p:grpSpPr>
        <p:sp>
          <p:nvSpPr>
            <p:cNvPr id="59" name="Oval 58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Curved Connector 59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6052312" y="4431621"/>
            <a:ext cx="445141" cy="369332"/>
            <a:chOff x="3947649" y="2861958"/>
            <a:chExt cx="445141" cy="369332"/>
          </a:xfrm>
        </p:grpSpPr>
        <p:sp>
          <p:nvSpPr>
            <p:cNvPr id="62" name="Oval 61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Curved Connector 62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6052312" y="3904507"/>
            <a:ext cx="445141" cy="369332"/>
            <a:chOff x="3947649" y="2861958"/>
            <a:chExt cx="445141" cy="369332"/>
          </a:xfrm>
        </p:grpSpPr>
        <p:sp>
          <p:nvSpPr>
            <p:cNvPr id="65" name="Oval 64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Curved Connector 65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052312" y="3382775"/>
            <a:ext cx="445141" cy="369332"/>
            <a:chOff x="3947649" y="2861958"/>
            <a:chExt cx="445141" cy="369332"/>
          </a:xfrm>
        </p:grpSpPr>
        <p:sp>
          <p:nvSpPr>
            <p:cNvPr id="68" name="Oval 67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052312" y="5523741"/>
            <a:ext cx="445141" cy="369332"/>
            <a:chOff x="3947649" y="2861958"/>
            <a:chExt cx="445141" cy="369332"/>
          </a:xfrm>
        </p:grpSpPr>
        <p:sp>
          <p:nvSpPr>
            <p:cNvPr id="77" name="Oval 76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Curved Connector 77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765994" y="3193209"/>
            <a:ext cx="445141" cy="369332"/>
            <a:chOff x="3947649" y="2861958"/>
            <a:chExt cx="445141" cy="369332"/>
          </a:xfrm>
        </p:grpSpPr>
        <p:sp>
          <p:nvSpPr>
            <p:cNvPr id="80" name="Oval 79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Curved Connector 80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778238" y="2671477"/>
            <a:ext cx="445141" cy="369332"/>
            <a:chOff x="3947649" y="2861958"/>
            <a:chExt cx="445141" cy="369332"/>
          </a:xfrm>
        </p:grpSpPr>
        <p:sp>
          <p:nvSpPr>
            <p:cNvPr id="83" name="Oval 82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778238" y="2144363"/>
            <a:ext cx="445141" cy="369332"/>
            <a:chOff x="3947649" y="2861958"/>
            <a:chExt cx="445141" cy="369332"/>
          </a:xfrm>
        </p:grpSpPr>
        <p:sp>
          <p:nvSpPr>
            <p:cNvPr id="86" name="Oval 85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urved Connector 86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3778238" y="1622631"/>
            <a:ext cx="445141" cy="369332"/>
            <a:chOff x="3947649" y="2861958"/>
            <a:chExt cx="445141" cy="369332"/>
          </a:xfrm>
        </p:grpSpPr>
        <p:sp>
          <p:nvSpPr>
            <p:cNvPr id="89" name="Oval 88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Curved Connector 89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765994" y="5284604"/>
            <a:ext cx="445141" cy="369332"/>
            <a:chOff x="3947649" y="2861958"/>
            <a:chExt cx="445141" cy="369332"/>
          </a:xfrm>
        </p:grpSpPr>
        <p:sp>
          <p:nvSpPr>
            <p:cNvPr id="92" name="Oval 91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Curved Connector 92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3778238" y="4762872"/>
            <a:ext cx="445141" cy="369332"/>
            <a:chOff x="3947649" y="2861958"/>
            <a:chExt cx="445141" cy="369332"/>
          </a:xfrm>
        </p:grpSpPr>
        <p:sp>
          <p:nvSpPr>
            <p:cNvPr id="95" name="Oval 94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Curved Connector 95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778238" y="4235758"/>
            <a:ext cx="445141" cy="369332"/>
            <a:chOff x="3947649" y="2861958"/>
            <a:chExt cx="445141" cy="369332"/>
          </a:xfrm>
        </p:grpSpPr>
        <p:sp>
          <p:nvSpPr>
            <p:cNvPr id="98" name="Oval 97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Curved Connector 98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3778238" y="3714026"/>
            <a:ext cx="445141" cy="369332"/>
            <a:chOff x="3947649" y="2861958"/>
            <a:chExt cx="445141" cy="369332"/>
          </a:xfrm>
        </p:grpSpPr>
        <p:sp>
          <p:nvSpPr>
            <p:cNvPr id="101" name="Oval 100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Curved Connector 101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778238" y="5854992"/>
            <a:ext cx="445141" cy="369332"/>
            <a:chOff x="3947649" y="2861958"/>
            <a:chExt cx="445141" cy="369332"/>
          </a:xfrm>
        </p:grpSpPr>
        <p:sp>
          <p:nvSpPr>
            <p:cNvPr id="104" name="Oval 103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3767268" y="1092490"/>
            <a:ext cx="445141" cy="369332"/>
            <a:chOff x="3947649" y="2861958"/>
            <a:chExt cx="445141" cy="369332"/>
          </a:xfrm>
        </p:grpSpPr>
        <p:sp>
          <p:nvSpPr>
            <p:cNvPr id="107" name="Oval 106"/>
            <p:cNvSpPr/>
            <p:nvPr/>
          </p:nvSpPr>
          <p:spPr>
            <a:xfrm>
              <a:off x="3947649" y="2861958"/>
              <a:ext cx="445141" cy="369332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Curved Connector 107"/>
            <p:cNvCxnSpPr/>
            <p:nvPr/>
          </p:nvCxnSpPr>
          <p:spPr>
            <a:xfrm flipV="1">
              <a:off x="4006850" y="2955925"/>
              <a:ext cx="298450" cy="17462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Oval 109"/>
          <p:cNvSpPr/>
          <p:nvPr/>
        </p:nvSpPr>
        <p:spPr>
          <a:xfrm>
            <a:off x="7666619" y="3183453"/>
            <a:ext cx="445141" cy="3693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Curved Connector 110"/>
          <p:cNvCxnSpPr/>
          <p:nvPr/>
        </p:nvCxnSpPr>
        <p:spPr>
          <a:xfrm flipV="1">
            <a:off x="7725820" y="3277421"/>
            <a:ext cx="298450" cy="17462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860925" y="1116146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1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860925" y="1637878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1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860925" y="2164992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1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860925" y="2686724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1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1860925" y="3208456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1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860925" y="3730188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1</a:t>
            </a:r>
            <a:r>
              <a:rPr lang="en-US" baseline="-25000" dirty="0" smtClean="0"/>
              <a:t>6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860925" y="4257302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1</a:t>
            </a:r>
            <a:r>
              <a:rPr lang="en-US" baseline="-25000" dirty="0"/>
              <a:t>7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860925" y="4779034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1</a:t>
            </a:r>
            <a:r>
              <a:rPr lang="en-US" baseline="-25000" dirty="0" smtClean="0"/>
              <a:t>8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860925" y="5348507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1</a:t>
            </a:r>
            <a:r>
              <a:rPr lang="en-US" baseline="-25000" dirty="0"/>
              <a:t>9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860925" y="5870239"/>
            <a:ext cx="4451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 anchorCtr="0">
            <a:norm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1</a:t>
            </a:r>
            <a:r>
              <a:rPr lang="en-US" baseline="-25000" dirty="0" smtClean="0"/>
              <a:t>10</a:t>
            </a:r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1403540" y="3202641"/>
            <a:ext cx="445141" cy="3693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Curved Connector 123"/>
          <p:cNvCxnSpPr/>
          <p:nvPr/>
        </p:nvCxnSpPr>
        <p:spPr>
          <a:xfrm flipV="1">
            <a:off x="1462741" y="3296609"/>
            <a:ext cx="298450" cy="174625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1415784" y="2680909"/>
            <a:ext cx="445141" cy="3693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urved Connector 126"/>
          <p:cNvCxnSpPr/>
          <p:nvPr/>
        </p:nvCxnSpPr>
        <p:spPr>
          <a:xfrm flipV="1">
            <a:off x="1474985" y="2774877"/>
            <a:ext cx="298450" cy="174625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1415784" y="2153795"/>
            <a:ext cx="445141" cy="3693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Curved Connector 129"/>
          <p:cNvCxnSpPr/>
          <p:nvPr/>
        </p:nvCxnSpPr>
        <p:spPr>
          <a:xfrm flipV="1">
            <a:off x="1474985" y="2247763"/>
            <a:ext cx="298450" cy="174625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1415784" y="1632063"/>
            <a:ext cx="445141" cy="3693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Curved Connector 132"/>
          <p:cNvCxnSpPr/>
          <p:nvPr/>
        </p:nvCxnSpPr>
        <p:spPr>
          <a:xfrm flipV="1">
            <a:off x="1474985" y="1726031"/>
            <a:ext cx="298450" cy="174625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1403540" y="5294036"/>
            <a:ext cx="445141" cy="3693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Curved Connector 135"/>
          <p:cNvCxnSpPr/>
          <p:nvPr/>
        </p:nvCxnSpPr>
        <p:spPr>
          <a:xfrm flipV="1">
            <a:off x="1462741" y="5388004"/>
            <a:ext cx="298450" cy="174625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1415784" y="4772304"/>
            <a:ext cx="445141" cy="3693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Curved Connector 138"/>
          <p:cNvCxnSpPr/>
          <p:nvPr/>
        </p:nvCxnSpPr>
        <p:spPr>
          <a:xfrm flipV="1">
            <a:off x="1474985" y="4866272"/>
            <a:ext cx="298450" cy="174625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1415784" y="4245190"/>
            <a:ext cx="445141" cy="3693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urved Connector 141"/>
          <p:cNvCxnSpPr/>
          <p:nvPr/>
        </p:nvCxnSpPr>
        <p:spPr>
          <a:xfrm flipV="1">
            <a:off x="1474985" y="4339158"/>
            <a:ext cx="298450" cy="174625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1415784" y="3723458"/>
            <a:ext cx="445141" cy="3693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Curved Connector 144"/>
          <p:cNvCxnSpPr/>
          <p:nvPr/>
        </p:nvCxnSpPr>
        <p:spPr>
          <a:xfrm flipV="1">
            <a:off x="1474985" y="3817426"/>
            <a:ext cx="298450" cy="174625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415784" y="5864424"/>
            <a:ext cx="445141" cy="3693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Curved Connector 147"/>
          <p:cNvCxnSpPr/>
          <p:nvPr/>
        </p:nvCxnSpPr>
        <p:spPr>
          <a:xfrm flipV="1">
            <a:off x="1474985" y="5958392"/>
            <a:ext cx="298450" cy="174625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1404814" y="1101922"/>
            <a:ext cx="445141" cy="3693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Curved Connector 150"/>
          <p:cNvCxnSpPr/>
          <p:nvPr/>
        </p:nvCxnSpPr>
        <p:spPr>
          <a:xfrm flipV="1">
            <a:off x="1464015" y="1195890"/>
            <a:ext cx="298450" cy="174625"/>
          </a:xfrm>
          <a:prstGeom prst="straightConnector1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 descr="d2MCPlots_all_sum_pt_incl_met_cut5_j5_t3_Combined_HtWgt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4" y="1023804"/>
            <a:ext cx="461201" cy="452242"/>
          </a:xfrm>
          <a:prstGeom prst="rect">
            <a:avLst/>
          </a:prstGeom>
        </p:spPr>
      </p:pic>
      <p:cxnSp>
        <p:nvCxnSpPr>
          <p:cNvPr id="172" name="Straight Arrow Connector 171"/>
          <p:cNvCxnSpPr>
            <a:endCxn id="150" idx="2"/>
          </p:cNvCxnSpPr>
          <p:nvPr/>
        </p:nvCxnSpPr>
        <p:spPr>
          <a:xfrm flipV="1">
            <a:off x="576305" y="1286588"/>
            <a:ext cx="828509" cy="4792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587275" y="1813310"/>
            <a:ext cx="828509" cy="4792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587275" y="2340226"/>
            <a:ext cx="828509" cy="4792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587275" y="2861958"/>
            <a:ext cx="828509" cy="4792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575031" y="3383690"/>
            <a:ext cx="828509" cy="4792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576305" y="3899715"/>
            <a:ext cx="828509" cy="4792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587275" y="4445466"/>
            <a:ext cx="828509" cy="4792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587275" y="4961070"/>
            <a:ext cx="828509" cy="4792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575031" y="5457704"/>
            <a:ext cx="828509" cy="4792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587275" y="6036079"/>
            <a:ext cx="828509" cy="4792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15028" y="302334"/>
            <a:ext cx="18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Input Variables</a:t>
            </a:r>
            <a:endParaRPr lang="en-US" sz="2000" b="1" i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3415958" y="302334"/>
            <a:ext cx="1829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Hidden Layer 1</a:t>
            </a:r>
            <a:endParaRPr lang="en-US" sz="2000" b="1" i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5633744" y="302334"/>
            <a:ext cx="1829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Hidden Layer 2</a:t>
            </a:r>
            <a:endParaRPr lang="en-US" sz="2000" b="1" i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8143859" y="302334"/>
            <a:ext cx="1001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Output</a:t>
            </a:r>
            <a:endParaRPr lang="en-US" sz="2000" b="1" i="1" dirty="0"/>
          </a:p>
        </p:txBody>
      </p:sp>
      <p:cxnSp>
        <p:nvCxnSpPr>
          <p:cNvPr id="192" name="Straight Arrow Connector 191"/>
          <p:cNvCxnSpPr>
            <a:endCxn id="107" idx="2"/>
          </p:cNvCxnSpPr>
          <p:nvPr/>
        </p:nvCxnSpPr>
        <p:spPr>
          <a:xfrm>
            <a:off x="2405542" y="1277156"/>
            <a:ext cx="1361726" cy="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89" idx="2"/>
          </p:cNvCxnSpPr>
          <p:nvPr/>
        </p:nvCxnSpPr>
        <p:spPr>
          <a:xfrm>
            <a:off x="2416512" y="1277156"/>
            <a:ext cx="1361726" cy="53014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86" idx="2"/>
          </p:cNvCxnSpPr>
          <p:nvPr/>
        </p:nvCxnSpPr>
        <p:spPr>
          <a:xfrm>
            <a:off x="2416512" y="1286588"/>
            <a:ext cx="1361726" cy="104244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endCxn id="83" idx="2"/>
          </p:cNvCxnSpPr>
          <p:nvPr/>
        </p:nvCxnSpPr>
        <p:spPr>
          <a:xfrm>
            <a:off x="2405542" y="1286588"/>
            <a:ext cx="1372696" cy="156955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80" idx="2"/>
          </p:cNvCxnSpPr>
          <p:nvPr/>
        </p:nvCxnSpPr>
        <p:spPr>
          <a:xfrm>
            <a:off x="2416512" y="1277156"/>
            <a:ext cx="1349482" cy="210071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endCxn id="101" idx="2"/>
          </p:cNvCxnSpPr>
          <p:nvPr/>
        </p:nvCxnSpPr>
        <p:spPr>
          <a:xfrm>
            <a:off x="2405542" y="1291380"/>
            <a:ext cx="1372696" cy="260731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98" idx="2"/>
          </p:cNvCxnSpPr>
          <p:nvPr/>
        </p:nvCxnSpPr>
        <p:spPr>
          <a:xfrm>
            <a:off x="2405542" y="1291380"/>
            <a:ext cx="1372696" cy="3129044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endCxn id="95" idx="2"/>
          </p:cNvCxnSpPr>
          <p:nvPr/>
        </p:nvCxnSpPr>
        <p:spPr>
          <a:xfrm>
            <a:off x="2405542" y="1277156"/>
            <a:ext cx="1372696" cy="367038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endCxn id="92" idx="2"/>
          </p:cNvCxnSpPr>
          <p:nvPr/>
        </p:nvCxnSpPr>
        <p:spPr>
          <a:xfrm>
            <a:off x="2416512" y="1286588"/>
            <a:ext cx="1349482" cy="418268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endCxn id="104" idx="2"/>
          </p:cNvCxnSpPr>
          <p:nvPr/>
        </p:nvCxnSpPr>
        <p:spPr>
          <a:xfrm>
            <a:off x="2416512" y="1291380"/>
            <a:ext cx="1361726" cy="4748278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2404268" y="1807297"/>
            <a:ext cx="1361726" cy="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endCxn id="107" idx="2"/>
          </p:cNvCxnSpPr>
          <p:nvPr/>
        </p:nvCxnSpPr>
        <p:spPr>
          <a:xfrm flipV="1">
            <a:off x="2404268" y="1277156"/>
            <a:ext cx="1363000" cy="54094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86" idx="2"/>
          </p:cNvCxnSpPr>
          <p:nvPr/>
        </p:nvCxnSpPr>
        <p:spPr>
          <a:xfrm>
            <a:off x="2416512" y="1818102"/>
            <a:ext cx="1361726" cy="51092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endCxn id="83" idx="2"/>
          </p:cNvCxnSpPr>
          <p:nvPr/>
        </p:nvCxnSpPr>
        <p:spPr>
          <a:xfrm>
            <a:off x="2416512" y="1807297"/>
            <a:ext cx="1361726" cy="104884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endCxn id="80" idx="2"/>
          </p:cNvCxnSpPr>
          <p:nvPr/>
        </p:nvCxnSpPr>
        <p:spPr>
          <a:xfrm>
            <a:off x="2416512" y="1818102"/>
            <a:ext cx="1349482" cy="1559773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endCxn id="101" idx="2"/>
          </p:cNvCxnSpPr>
          <p:nvPr/>
        </p:nvCxnSpPr>
        <p:spPr>
          <a:xfrm>
            <a:off x="2416512" y="1818102"/>
            <a:ext cx="1361726" cy="208059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endCxn id="98" idx="2"/>
          </p:cNvCxnSpPr>
          <p:nvPr/>
        </p:nvCxnSpPr>
        <p:spPr>
          <a:xfrm>
            <a:off x="2416512" y="1818102"/>
            <a:ext cx="1361726" cy="260232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endCxn id="95" idx="2"/>
          </p:cNvCxnSpPr>
          <p:nvPr/>
        </p:nvCxnSpPr>
        <p:spPr>
          <a:xfrm>
            <a:off x="2416512" y="1818102"/>
            <a:ext cx="1361726" cy="312943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endCxn id="92" idx="2"/>
          </p:cNvCxnSpPr>
          <p:nvPr/>
        </p:nvCxnSpPr>
        <p:spPr>
          <a:xfrm>
            <a:off x="2416512" y="1807297"/>
            <a:ext cx="1349482" cy="3661973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endCxn id="104" idx="2"/>
          </p:cNvCxnSpPr>
          <p:nvPr/>
        </p:nvCxnSpPr>
        <p:spPr>
          <a:xfrm>
            <a:off x="2416512" y="1818102"/>
            <a:ext cx="1361726" cy="422155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>
            <a:off x="2405542" y="2329029"/>
            <a:ext cx="1361726" cy="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endCxn id="107" idx="2"/>
          </p:cNvCxnSpPr>
          <p:nvPr/>
        </p:nvCxnSpPr>
        <p:spPr>
          <a:xfrm flipV="1">
            <a:off x="2416512" y="1277156"/>
            <a:ext cx="1350756" cy="106786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endCxn id="89" idx="2"/>
          </p:cNvCxnSpPr>
          <p:nvPr/>
        </p:nvCxnSpPr>
        <p:spPr>
          <a:xfrm flipV="1">
            <a:off x="2416512" y="1807297"/>
            <a:ext cx="1361726" cy="53292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endCxn id="83" idx="2"/>
          </p:cNvCxnSpPr>
          <p:nvPr/>
        </p:nvCxnSpPr>
        <p:spPr>
          <a:xfrm>
            <a:off x="2416512" y="2345018"/>
            <a:ext cx="1361726" cy="51112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endCxn id="80" idx="2"/>
          </p:cNvCxnSpPr>
          <p:nvPr/>
        </p:nvCxnSpPr>
        <p:spPr>
          <a:xfrm>
            <a:off x="2416512" y="2340226"/>
            <a:ext cx="1349482" cy="103764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endCxn id="101" idx="2"/>
          </p:cNvCxnSpPr>
          <p:nvPr/>
        </p:nvCxnSpPr>
        <p:spPr>
          <a:xfrm>
            <a:off x="2404268" y="2345018"/>
            <a:ext cx="1373970" cy="1553674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endCxn id="98" idx="2"/>
          </p:cNvCxnSpPr>
          <p:nvPr/>
        </p:nvCxnSpPr>
        <p:spPr>
          <a:xfrm>
            <a:off x="2416512" y="2329029"/>
            <a:ext cx="1361726" cy="209139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endCxn id="95" idx="2"/>
          </p:cNvCxnSpPr>
          <p:nvPr/>
        </p:nvCxnSpPr>
        <p:spPr>
          <a:xfrm>
            <a:off x="2416512" y="2345018"/>
            <a:ext cx="1361726" cy="260252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92" idx="2"/>
          </p:cNvCxnSpPr>
          <p:nvPr/>
        </p:nvCxnSpPr>
        <p:spPr>
          <a:xfrm>
            <a:off x="2416512" y="2345018"/>
            <a:ext cx="1349482" cy="312425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104" idx="2"/>
          </p:cNvCxnSpPr>
          <p:nvPr/>
        </p:nvCxnSpPr>
        <p:spPr>
          <a:xfrm>
            <a:off x="2416512" y="2345018"/>
            <a:ext cx="1361726" cy="369464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>
            <a:off x="2404268" y="2856143"/>
            <a:ext cx="1361726" cy="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endCxn id="107" idx="2"/>
          </p:cNvCxnSpPr>
          <p:nvPr/>
        </p:nvCxnSpPr>
        <p:spPr>
          <a:xfrm flipV="1">
            <a:off x="2416512" y="1277156"/>
            <a:ext cx="1350756" cy="157898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endCxn id="89" idx="2"/>
          </p:cNvCxnSpPr>
          <p:nvPr/>
        </p:nvCxnSpPr>
        <p:spPr>
          <a:xfrm flipV="1">
            <a:off x="2404268" y="1807297"/>
            <a:ext cx="1373970" cy="1059454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endCxn id="86" idx="2"/>
          </p:cNvCxnSpPr>
          <p:nvPr/>
        </p:nvCxnSpPr>
        <p:spPr>
          <a:xfrm flipV="1">
            <a:off x="2416512" y="2329029"/>
            <a:ext cx="1361726" cy="53772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endCxn id="80" idx="2"/>
          </p:cNvCxnSpPr>
          <p:nvPr/>
        </p:nvCxnSpPr>
        <p:spPr>
          <a:xfrm>
            <a:off x="2416512" y="2866751"/>
            <a:ext cx="1349482" cy="511124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endCxn id="101" idx="2"/>
          </p:cNvCxnSpPr>
          <p:nvPr/>
        </p:nvCxnSpPr>
        <p:spPr>
          <a:xfrm>
            <a:off x="2416512" y="2866751"/>
            <a:ext cx="1361726" cy="103194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endCxn id="98" idx="2"/>
          </p:cNvCxnSpPr>
          <p:nvPr/>
        </p:nvCxnSpPr>
        <p:spPr>
          <a:xfrm>
            <a:off x="2416512" y="2866751"/>
            <a:ext cx="1361726" cy="1553673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endCxn id="95" idx="2"/>
          </p:cNvCxnSpPr>
          <p:nvPr/>
        </p:nvCxnSpPr>
        <p:spPr>
          <a:xfrm>
            <a:off x="2404268" y="2856143"/>
            <a:ext cx="1373970" cy="209139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endCxn id="92" idx="2"/>
          </p:cNvCxnSpPr>
          <p:nvPr/>
        </p:nvCxnSpPr>
        <p:spPr>
          <a:xfrm>
            <a:off x="2404268" y="2856143"/>
            <a:ext cx="1361726" cy="261312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endCxn id="104" idx="2"/>
          </p:cNvCxnSpPr>
          <p:nvPr/>
        </p:nvCxnSpPr>
        <p:spPr>
          <a:xfrm>
            <a:off x="2416512" y="2866751"/>
            <a:ext cx="1361726" cy="317290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2404268" y="3383690"/>
            <a:ext cx="1361726" cy="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endCxn id="107" idx="2"/>
          </p:cNvCxnSpPr>
          <p:nvPr/>
        </p:nvCxnSpPr>
        <p:spPr>
          <a:xfrm flipV="1">
            <a:off x="2416512" y="1277156"/>
            <a:ext cx="1350756" cy="210071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endCxn id="89" idx="2"/>
          </p:cNvCxnSpPr>
          <p:nvPr/>
        </p:nvCxnSpPr>
        <p:spPr>
          <a:xfrm flipV="1">
            <a:off x="2416512" y="1807297"/>
            <a:ext cx="1361726" cy="1570578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>
            <a:endCxn id="86" idx="2"/>
          </p:cNvCxnSpPr>
          <p:nvPr/>
        </p:nvCxnSpPr>
        <p:spPr>
          <a:xfrm flipV="1">
            <a:off x="2416512" y="2329029"/>
            <a:ext cx="1361726" cy="104884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>
            <a:endCxn id="83" idx="2"/>
          </p:cNvCxnSpPr>
          <p:nvPr/>
        </p:nvCxnSpPr>
        <p:spPr>
          <a:xfrm flipV="1">
            <a:off x="2416512" y="2856143"/>
            <a:ext cx="1361726" cy="52173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>
            <a:endCxn id="101" idx="2"/>
          </p:cNvCxnSpPr>
          <p:nvPr/>
        </p:nvCxnSpPr>
        <p:spPr>
          <a:xfrm>
            <a:off x="2416512" y="3388483"/>
            <a:ext cx="1361726" cy="51020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>
            <a:endCxn id="98" idx="2"/>
          </p:cNvCxnSpPr>
          <p:nvPr/>
        </p:nvCxnSpPr>
        <p:spPr>
          <a:xfrm>
            <a:off x="2416512" y="3388483"/>
            <a:ext cx="1361726" cy="103194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endCxn id="95" idx="2"/>
          </p:cNvCxnSpPr>
          <p:nvPr/>
        </p:nvCxnSpPr>
        <p:spPr>
          <a:xfrm>
            <a:off x="2404268" y="3388483"/>
            <a:ext cx="1373970" cy="155905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endCxn id="92" idx="2"/>
          </p:cNvCxnSpPr>
          <p:nvPr/>
        </p:nvCxnSpPr>
        <p:spPr>
          <a:xfrm>
            <a:off x="2416512" y="3377875"/>
            <a:ext cx="1349482" cy="209139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endCxn id="104" idx="2"/>
          </p:cNvCxnSpPr>
          <p:nvPr/>
        </p:nvCxnSpPr>
        <p:spPr>
          <a:xfrm>
            <a:off x="2416512" y="3388483"/>
            <a:ext cx="1361726" cy="265117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>
            <a:off x="2404268" y="3898692"/>
            <a:ext cx="1361726" cy="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endCxn id="107" idx="2"/>
          </p:cNvCxnSpPr>
          <p:nvPr/>
        </p:nvCxnSpPr>
        <p:spPr>
          <a:xfrm flipV="1">
            <a:off x="2416512" y="1277156"/>
            <a:ext cx="1350756" cy="262826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endCxn id="89" idx="2"/>
          </p:cNvCxnSpPr>
          <p:nvPr/>
        </p:nvCxnSpPr>
        <p:spPr>
          <a:xfrm flipV="1">
            <a:off x="2416512" y="1807297"/>
            <a:ext cx="1361726" cy="209139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endCxn id="86" idx="2"/>
          </p:cNvCxnSpPr>
          <p:nvPr/>
        </p:nvCxnSpPr>
        <p:spPr>
          <a:xfrm flipV="1">
            <a:off x="2416512" y="2329029"/>
            <a:ext cx="1361726" cy="1569663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endCxn id="83" idx="2"/>
          </p:cNvCxnSpPr>
          <p:nvPr/>
        </p:nvCxnSpPr>
        <p:spPr>
          <a:xfrm flipV="1">
            <a:off x="2416512" y="2856143"/>
            <a:ext cx="1361726" cy="104927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endCxn id="80" idx="2"/>
          </p:cNvCxnSpPr>
          <p:nvPr/>
        </p:nvCxnSpPr>
        <p:spPr>
          <a:xfrm flipV="1">
            <a:off x="2416512" y="3377875"/>
            <a:ext cx="1349482" cy="52754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>
            <a:endCxn id="98" idx="2"/>
          </p:cNvCxnSpPr>
          <p:nvPr/>
        </p:nvCxnSpPr>
        <p:spPr>
          <a:xfrm>
            <a:off x="2416512" y="3905422"/>
            <a:ext cx="1361726" cy="51500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endCxn id="95" idx="2"/>
          </p:cNvCxnSpPr>
          <p:nvPr/>
        </p:nvCxnSpPr>
        <p:spPr>
          <a:xfrm>
            <a:off x="2416512" y="3905422"/>
            <a:ext cx="1361726" cy="104211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endCxn id="92" idx="2"/>
          </p:cNvCxnSpPr>
          <p:nvPr/>
        </p:nvCxnSpPr>
        <p:spPr>
          <a:xfrm>
            <a:off x="2404268" y="3905422"/>
            <a:ext cx="1361726" cy="1563848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>
            <a:endCxn id="104" idx="2"/>
          </p:cNvCxnSpPr>
          <p:nvPr/>
        </p:nvCxnSpPr>
        <p:spPr>
          <a:xfrm>
            <a:off x="2404268" y="3905422"/>
            <a:ext cx="1373970" cy="213423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/>
          <p:nvPr/>
        </p:nvCxnSpPr>
        <p:spPr>
          <a:xfrm>
            <a:off x="2405542" y="4420424"/>
            <a:ext cx="1361726" cy="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107" idx="2"/>
          </p:cNvCxnSpPr>
          <p:nvPr/>
        </p:nvCxnSpPr>
        <p:spPr>
          <a:xfrm flipV="1">
            <a:off x="2416512" y="1277156"/>
            <a:ext cx="1350756" cy="316831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>
            <a:endCxn id="89" idx="2"/>
          </p:cNvCxnSpPr>
          <p:nvPr/>
        </p:nvCxnSpPr>
        <p:spPr>
          <a:xfrm flipV="1">
            <a:off x="2416512" y="1807297"/>
            <a:ext cx="1361726" cy="261312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>
            <a:endCxn id="86" idx="2"/>
          </p:cNvCxnSpPr>
          <p:nvPr/>
        </p:nvCxnSpPr>
        <p:spPr>
          <a:xfrm flipV="1">
            <a:off x="2416512" y="2329029"/>
            <a:ext cx="1361726" cy="209139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endCxn id="83" idx="2"/>
          </p:cNvCxnSpPr>
          <p:nvPr/>
        </p:nvCxnSpPr>
        <p:spPr>
          <a:xfrm flipV="1">
            <a:off x="2416512" y="2856143"/>
            <a:ext cx="1361726" cy="157547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endCxn id="80" idx="2"/>
          </p:cNvCxnSpPr>
          <p:nvPr/>
        </p:nvCxnSpPr>
        <p:spPr>
          <a:xfrm flipV="1">
            <a:off x="2416512" y="3377875"/>
            <a:ext cx="1349482" cy="105374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/>
          <p:cNvCxnSpPr>
            <a:endCxn id="101" idx="2"/>
          </p:cNvCxnSpPr>
          <p:nvPr/>
        </p:nvCxnSpPr>
        <p:spPr>
          <a:xfrm flipV="1">
            <a:off x="2416512" y="3898692"/>
            <a:ext cx="1361726" cy="55156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>
            <a:endCxn id="95" idx="2"/>
          </p:cNvCxnSpPr>
          <p:nvPr/>
        </p:nvCxnSpPr>
        <p:spPr>
          <a:xfrm>
            <a:off x="2416512" y="4431622"/>
            <a:ext cx="1361726" cy="51591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/>
          <p:cNvCxnSpPr>
            <a:endCxn id="92" idx="2"/>
          </p:cNvCxnSpPr>
          <p:nvPr/>
        </p:nvCxnSpPr>
        <p:spPr>
          <a:xfrm>
            <a:off x="2416512" y="4445466"/>
            <a:ext cx="1349482" cy="1023804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endCxn id="104" idx="2"/>
          </p:cNvCxnSpPr>
          <p:nvPr/>
        </p:nvCxnSpPr>
        <p:spPr>
          <a:xfrm>
            <a:off x="2416512" y="4431621"/>
            <a:ext cx="1361726" cy="160803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/>
          <p:nvPr/>
        </p:nvCxnSpPr>
        <p:spPr>
          <a:xfrm>
            <a:off x="2404268" y="4939901"/>
            <a:ext cx="1361726" cy="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>
            <a:endCxn id="107" idx="2"/>
          </p:cNvCxnSpPr>
          <p:nvPr/>
        </p:nvCxnSpPr>
        <p:spPr>
          <a:xfrm flipV="1">
            <a:off x="2404268" y="1277156"/>
            <a:ext cx="1363000" cy="367038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>
            <a:endCxn id="89" idx="2"/>
          </p:cNvCxnSpPr>
          <p:nvPr/>
        </p:nvCxnSpPr>
        <p:spPr>
          <a:xfrm flipV="1">
            <a:off x="2416512" y="1807297"/>
            <a:ext cx="1361726" cy="314024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>
            <a:endCxn id="86" idx="2"/>
          </p:cNvCxnSpPr>
          <p:nvPr/>
        </p:nvCxnSpPr>
        <p:spPr>
          <a:xfrm flipV="1">
            <a:off x="2416512" y="2329029"/>
            <a:ext cx="1361726" cy="2610873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>
            <a:endCxn id="83" idx="2"/>
          </p:cNvCxnSpPr>
          <p:nvPr/>
        </p:nvCxnSpPr>
        <p:spPr>
          <a:xfrm flipV="1">
            <a:off x="2416512" y="2856143"/>
            <a:ext cx="1361726" cy="208375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>
            <a:endCxn id="80" idx="2"/>
          </p:cNvCxnSpPr>
          <p:nvPr/>
        </p:nvCxnSpPr>
        <p:spPr>
          <a:xfrm flipV="1">
            <a:off x="2416512" y="3377875"/>
            <a:ext cx="1349482" cy="156202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>
            <a:endCxn id="101" idx="2"/>
          </p:cNvCxnSpPr>
          <p:nvPr/>
        </p:nvCxnSpPr>
        <p:spPr>
          <a:xfrm flipV="1">
            <a:off x="2416512" y="3898692"/>
            <a:ext cx="1361726" cy="104884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>
            <a:endCxn id="98" idx="2"/>
          </p:cNvCxnSpPr>
          <p:nvPr/>
        </p:nvCxnSpPr>
        <p:spPr>
          <a:xfrm flipV="1">
            <a:off x="2416512" y="4420424"/>
            <a:ext cx="1361726" cy="545438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/>
          <p:cNvCxnSpPr>
            <a:endCxn id="92" idx="2"/>
          </p:cNvCxnSpPr>
          <p:nvPr/>
        </p:nvCxnSpPr>
        <p:spPr>
          <a:xfrm>
            <a:off x="2416512" y="4965862"/>
            <a:ext cx="1349482" cy="503408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>
            <a:endCxn id="104" idx="2"/>
          </p:cNvCxnSpPr>
          <p:nvPr/>
        </p:nvCxnSpPr>
        <p:spPr>
          <a:xfrm>
            <a:off x="2416512" y="4965862"/>
            <a:ext cx="1361726" cy="107379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/>
          <p:nvPr/>
        </p:nvCxnSpPr>
        <p:spPr>
          <a:xfrm>
            <a:off x="2404268" y="5471571"/>
            <a:ext cx="1361726" cy="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/>
          <p:cNvCxnSpPr>
            <a:endCxn id="107" idx="2"/>
          </p:cNvCxnSpPr>
          <p:nvPr/>
        </p:nvCxnSpPr>
        <p:spPr>
          <a:xfrm flipV="1">
            <a:off x="2404268" y="1277156"/>
            <a:ext cx="1363000" cy="419441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>
            <a:endCxn id="89" idx="2"/>
          </p:cNvCxnSpPr>
          <p:nvPr/>
        </p:nvCxnSpPr>
        <p:spPr>
          <a:xfrm flipV="1">
            <a:off x="2416512" y="1807297"/>
            <a:ext cx="1361726" cy="365520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endCxn id="86" idx="2"/>
          </p:cNvCxnSpPr>
          <p:nvPr/>
        </p:nvCxnSpPr>
        <p:spPr>
          <a:xfrm flipV="1">
            <a:off x="2416512" y="2329029"/>
            <a:ext cx="1361726" cy="312867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endCxn id="83" idx="2"/>
          </p:cNvCxnSpPr>
          <p:nvPr/>
        </p:nvCxnSpPr>
        <p:spPr>
          <a:xfrm flipV="1">
            <a:off x="2416512" y="2856143"/>
            <a:ext cx="1361726" cy="2606354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>
            <a:endCxn id="80" idx="2"/>
          </p:cNvCxnSpPr>
          <p:nvPr/>
        </p:nvCxnSpPr>
        <p:spPr>
          <a:xfrm flipV="1">
            <a:off x="2416512" y="3377875"/>
            <a:ext cx="1349482" cy="209369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/>
          <p:cNvCxnSpPr>
            <a:endCxn id="101" idx="2"/>
          </p:cNvCxnSpPr>
          <p:nvPr/>
        </p:nvCxnSpPr>
        <p:spPr>
          <a:xfrm flipV="1">
            <a:off x="2416512" y="3898692"/>
            <a:ext cx="1361726" cy="1559013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>
            <a:endCxn id="98" idx="2"/>
          </p:cNvCxnSpPr>
          <p:nvPr/>
        </p:nvCxnSpPr>
        <p:spPr>
          <a:xfrm flipV="1">
            <a:off x="2416512" y="4420424"/>
            <a:ext cx="1361726" cy="1042073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/>
          <p:cNvCxnSpPr>
            <a:endCxn id="95" idx="2"/>
          </p:cNvCxnSpPr>
          <p:nvPr/>
        </p:nvCxnSpPr>
        <p:spPr>
          <a:xfrm flipV="1">
            <a:off x="2416512" y="4947538"/>
            <a:ext cx="1361726" cy="51495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/>
          <p:cNvCxnSpPr>
            <a:endCxn id="104" idx="2"/>
          </p:cNvCxnSpPr>
          <p:nvPr/>
        </p:nvCxnSpPr>
        <p:spPr>
          <a:xfrm>
            <a:off x="2416512" y="5457704"/>
            <a:ext cx="1361726" cy="581954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/>
          <p:nvPr/>
        </p:nvCxnSpPr>
        <p:spPr>
          <a:xfrm>
            <a:off x="2405542" y="6066475"/>
            <a:ext cx="1361726" cy="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endCxn id="107" idx="2"/>
          </p:cNvCxnSpPr>
          <p:nvPr/>
        </p:nvCxnSpPr>
        <p:spPr>
          <a:xfrm flipV="1">
            <a:off x="2404268" y="1277156"/>
            <a:ext cx="1363000" cy="478931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endCxn id="89" idx="2"/>
          </p:cNvCxnSpPr>
          <p:nvPr/>
        </p:nvCxnSpPr>
        <p:spPr>
          <a:xfrm flipV="1">
            <a:off x="2416512" y="1807297"/>
            <a:ext cx="1361726" cy="4259178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>
            <a:endCxn id="86" idx="2"/>
          </p:cNvCxnSpPr>
          <p:nvPr/>
        </p:nvCxnSpPr>
        <p:spPr>
          <a:xfrm flipV="1">
            <a:off x="2404268" y="2329029"/>
            <a:ext cx="1373970" cy="373744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>
            <a:endCxn id="83" idx="2"/>
          </p:cNvCxnSpPr>
          <p:nvPr/>
        </p:nvCxnSpPr>
        <p:spPr>
          <a:xfrm flipV="1">
            <a:off x="2416512" y="2856143"/>
            <a:ext cx="1361726" cy="321033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>
            <a:endCxn id="80" idx="2"/>
          </p:cNvCxnSpPr>
          <p:nvPr/>
        </p:nvCxnSpPr>
        <p:spPr>
          <a:xfrm flipV="1">
            <a:off x="2416512" y="3377875"/>
            <a:ext cx="1349482" cy="268860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/>
          <p:cNvCxnSpPr>
            <a:endCxn id="101" idx="2"/>
          </p:cNvCxnSpPr>
          <p:nvPr/>
        </p:nvCxnSpPr>
        <p:spPr>
          <a:xfrm flipV="1">
            <a:off x="2404268" y="3898692"/>
            <a:ext cx="1373970" cy="2167783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/>
          <p:cNvCxnSpPr>
            <a:endCxn id="98" idx="2"/>
          </p:cNvCxnSpPr>
          <p:nvPr/>
        </p:nvCxnSpPr>
        <p:spPr>
          <a:xfrm flipV="1">
            <a:off x="2416512" y="4420424"/>
            <a:ext cx="1361726" cy="164605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>
            <a:endCxn id="95" idx="2"/>
          </p:cNvCxnSpPr>
          <p:nvPr/>
        </p:nvCxnSpPr>
        <p:spPr>
          <a:xfrm flipV="1">
            <a:off x="2416512" y="4947538"/>
            <a:ext cx="1361726" cy="1093333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/>
          <p:cNvCxnSpPr>
            <a:endCxn id="92" idx="2"/>
          </p:cNvCxnSpPr>
          <p:nvPr/>
        </p:nvCxnSpPr>
        <p:spPr>
          <a:xfrm flipV="1">
            <a:off x="2416512" y="5469270"/>
            <a:ext cx="1349482" cy="59720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endCxn id="56" idx="2"/>
          </p:cNvCxnSpPr>
          <p:nvPr/>
        </p:nvCxnSpPr>
        <p:spPr>
          <a:xfrm>
            <a:off x="4716438" y="1291380"/>
            <a:ext cx="1335874" cy="18466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/>
          <p:cNvCxnSpPr>
            <a:endCxn id="53" idx="2"/>
          </p:cNvCxnSpPr>
          <p:nvPr/>
        </p:nvCxnSpPr>
        <p:spPr>
          <a:xfrm>
            <a:off x="4716438" y="1286588"/>
            <a:ext cx="1335874" cy="71119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/>
          <p:cNvCxnSpPr>
            <a:endCxn id="50" idx="2"/>
          </p:cNvCxnSpPr>
          <p:nvPr/>
        </p:nvCxnSpPr>
        <p:spPr>
          <a:xfrm>
            <a:off x="4716438" y="1291380"/>
            <a:ext cx="1335874" cy="123351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/>
          <p:cNvCxnSpPr>
            <a:endCxn id="29" idx="2"/>
          </p:cNvCxnSpPr>
          <p:nvPr/>
        </p:nvCxnSpPr>
        <p:spPr>
          <a:xfrm>
            <a:off x="4716438" y="1291380"/>
            <a:ext cx="1323630" cy="1755244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/>
          <p:cNvCxnSpPr>
            <a:endCxn id="68" idx="2"/>
          </p:cNvCxnSpPr>
          <p:nvPr/>
        </p:nvCxnSpPr>
        <p:spPr>
          <a:xfrm>
            <a:off x="4716438" y="1291380"/>
            <a:ext cx="1335874" cy="227606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/>
          <p:cNvCxnSpPr>
            <a:endCxn id="65" idx="2"/>
          </p:cNvCxnSpPr>
          <p:nvPr/>
        </p:nvCxnSpPr>
        <p:spPr>
          <a:xfrm>
            <a:off x="4716438" y="1291380"/>
            <a:ext cx="1335874" cy="2797793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/>
          <p:cNvCxnSpPr>
            <a:endCxn id="62" idx="2"/>
          </p:cNvCxnSpPr>
          <p:nvPr/>
        </p:nvCxnSpPr>
        <p:spPr>
          <a:xfrm>
            <a:off x="4716438" y="1291380"/>
            <a:ext cx="1335874" cy="332490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/>
          <p:cNvCxnSpPr>
            <a:endCxn id="59" idx="2"/>
          </p:cNvCxnSpPr>
          <p:nvPr/>
        </p:nvCxnSpPr>
        <p:spPr>
          <a:xfrm>
            <a:off x="4716438" y="1291380"/>
            <a:ext cx="1323630" cy="384663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/>
          <p:cNvCxnSpPr>
            <a:endCxn id="77" idx="2"/>
          </p:cNvCxnSpPr>
          <p:nvPr/>
        </p:nvCxnSpPr>
        <p:spPr>
          <a:xfrm>
            <a:off x="4716438" y="1291380"/>
            <a:ext cx="1335874" cy="441702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/>
          <p:cNvCxnSpPr>
            <a:endCxn id="56" idx="2"/>
          </p:cNvCxnSpPr>
          <p:nvPr/>
        </p:nvCxnSpPr>
        <p:spPr>
          <a:xfrm flipV="1">
            <a:off x="4716438" y="1476046"/>
            <a:ext cx="1335874" cy="33125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/>
          <p:cNvCxnSpPr>
            <a:endCxn id="53" idx="2"/>
          </p:cNvCxnSpPr>
          <p:nvPr/>
        </p:nvCxnSpPr>
        <p:spPr>
          <a:xfrm>
            <a:off x="4716438" y="1807297"/>
            <a:ext cx="1335874" cy="19048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/>
          <p:cNvCxnSpPr>
            <a:endCxn id="50" idx="2"/>
          </p:cNvCxnSpPr>
          <p:nvPr/>
        </p:nvCxnSpPr>
        <p:spPr>
          <a:xfrm>
            <a:off x="4716438" y="1807297"/>
            <a:ext cx="1335874" cy="71759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/>
          <p:cNvCxnSpPr>
            <a:endCxn id="68" idx="2"/>
          </p:cNvCxnSpPr>
          <p:nvPr/>
        </p:nvCxnSpPr>
        <p:spPr>
          <a:xfrm>
            <a:off x="4716438" y="1818102"/>
            <a:ext cx="1335874" cy="174933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>
            <a:endCxn id="29" idx="2"/>
          </p:cNvCxnSpPr>
          <p:nvPr/>
        </p:nvCxnSpPr>
        <p:spPr>
          <a:xfrm>
            <a:off x="4716438" y="1818102"/>
            <a:ext cx="1323630" cy="122852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endCxn id="65" idx="2"/>
          </p:cNvCxnSpPr>
          <p:nvPr/>
        </p:nvCxnSpPr>
        <p:spPr>
          <a:xfrm>
            <a:off x="4716438" y="1818102"/>
            <a:ext cx="1335874" cy="227107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/>
          <p:cNvCxnSpPr>
            <a:endCxn id="62" idx="2"/>
          </p:cNvCxnSpPr>
          <p:nvPr/>
        </p:nvCxnSpPr>
        <p:spPr>
          <a:xfrm>
            <a:off x="4716438" y="1813310"/>
            <a:ext cx="1335874" cy="280297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/>
          <p:cNvCxnSpPr>
            <a:endCxn id="59" idx="2"/>
          </p:cNvCxnSpPr>
          <p:nvPr/>
        </p:nvCxnSpPr>
        <p:spPr>
          <a:xfrm>
            <a:off x="4716438" y="1807297"/>
            <a:ext cx="1323630" cy="333072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/>
          <p:cNvCxnSpPr>
            <a:endCxn id="77" idx="2"/>
          </p:cNvCxnSpPr>
          <p:nvPr/>
        </p:nvCxnSpPr>
        <p:spPr>
          <a:xfrm>
            <a:off x="4716438" y="1813310"/>
            <a:ext cx="1335874" cy="389509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/>
          <p:cNvCxnSpPr>
            <a:endCxn id="50" idx="2"/>
          </p:cNvCxnSpPr>
          <p:nvPr/>
        </p:nvCxnSpPr>
        <p:spPr>
          <a:xfrm>
            <a:off x="4704194" y="2345018"/>
            <a:ext cx="1348118" cy="179874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endCxn id="56" idx="2"/>
          </p:cNvCxnSpPr>
          <p:nvPr/>
        </p:nvCxnSpPr>
        <p:spPr>
          <a:xfrm flipV="1">
            <a:off x="4716438" y="1476046"/>
            <a:ext cx="1335874" cy="86897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>
            <a:endCxn id="53" idx="2"/>
          </p:cNvCxnSpPr>
          <p:nvPr/>
        </p:nvCxnSpPr>
        <p:spPr>
          <a:xfrm flipV="1">
            <a:off x="4716438" y="1997778"/>
            <a:ext cx="1335874" cy="342448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Arrow Connector 548"/>
          <p:cNvCxnSpPr>
            <a:endCxn id="29" idx="2"/>
          </p:cNvCxnSpPr>
          <p:nvPr/>
        </p:nvCxnSpPr>
        <p:spPr>
          <a:xfrm>
            <a:off x="4716438" y="2345018"/>
            <a:ext cx="1323630" cy="70160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endCxn id="68" idx="2"/>
          </p:cNvCxnSpPr>
          <p:nvPr/>
        </p:nvCxnSpPr>
        <p:spPr>
          <a:xfrm>
            <a:off x="4716438" y="2345018"/>
            <a:ext cx="1335874" cy="1222423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Arrow Connector 554"/>
          <p:cNvCxnSpPr>
            <a:endCxn id="65" idx="2"/>
          </p:cNvCxnSpPr>
          <p:nvPr/>
        </p:nvCxnSpPr>
        <p:spPr>
          <a:xfrm>
            <a:off x="4716438" y="2345018"/>
            <a:ext cx="1335874" cy="174415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>
            <a:endCxn id="62" idx="2"/>
          </p:cNvCxnSpPr>
          <p:nvPr/>
        </p:nvCxnSpPr>
        <p:spPr>
          <a:xfrm>
            <a:off x="4716438" y="2345018"/>
            <a:ext cx="1335874" cy="227126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/>
          <p:cNvCxnSpPr>
            <a:endCxn id="59" idx="2"/>
          </p:cNvCxnSpPr>
          <p:nvPr/>
        </p:nvCxnSpPr>
        <p:spPr>
          <a:xfrm>
            <a:off x="4716438" y="2345018"/>
            <a:ext cx="1323630" cy="279300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Arrow Connector 564"/>
          <p:cNvCxnSpPr>
            <a:endCxn id="77" idx="2"/>
          </p:cNvCxnSpPr>
          <p:nvPr/>
        </p:nvCxnSpPr>
        <p:spPr>
          <a:xfrm>
            <a:off x="4716438" y="2345018"/>
            <a:ext cx="1335874" cy="336338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/>
          <p:cNvCxnSpPr>
            <a:endCxn id="29" idx="2"/>
          </p:cNvCxnSpPr>
          <p:nvPr/>
        </p:nvCxnSpPr>
        <p:spPr>
          <a:xfrm>
            <a:off x="4716438" y="2876182"/>
            <a:ext cx="1323630" cy="17044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/>
          <p:cNvCxnSpPr>
            <a:endCxn id="56" idx="2"/>
          </p:cNvCxnSpPr>
          <p:nvPr/>
        </p:nvCxnSpPr>
        <p:spPr>
          <a:xfrm flipV="1">
            <a:off x="4716438" y="1476046"/>
            <a:ext cx="1335874" cy="140013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endCxn id="53" idx="2"/>
          </p:cNvCxnSpPr>
          <p:nvPr/>
        </p:nvCxnSpPr>
        <p:spPr>
          <a:xfrm flipV="1">
            <a:off x="4716438" y="1997778"/>
            <a:ext cx="1335874" cy="86897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/>
          <p:cNvCxnSpPr>
            <a:endCxn id="50" idx="2"/>
          </p:cNvCxnSpPr>
          <p:nvPr/>
        </p:nvCxnSpPr>
        <p:spPr>
          <a:xfrm flipV="1">
            <a:off x="4716438" y="2524892"/>
            <a:ext cx="1335874" cy="35129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/>
          <p:cNvCxnSpPr>
            <a:endCxn id="68" idx="2"/>
          </p:cNvCxnSpPr>
          <p:nvPr/>
        </p:nvCxnSpPr>
        <p:spPr>
          <a:xfrm>
            <a:off x="4716438" y="2876182"/>
            <a:ext cx="1335874" cy="69125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/>
          <p:cNvCxnSpPr>
            <a:endCxn id="65" idx="2"/>
          </p:cNvCxnSpPr>
          <p:nvPr/>
        </p:nvCxnSpPr>
        <p:spPr>
          <a:xfrm>
            <a:off x="4716438" y="2876182"/>
            <a:ext cx="1335874" cy="121299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/>
          <p:cNvCxnSpPr>
            <a:endCxn id="62" idx="2"/>
          </p:cNvCxnSpPr>
          <p:nvPr/>
        </p:nvCxnSpPr>
        <p:spPr>
          <a:xfrm>
            <a:off x="4716438" y="2876182"/>
            <a:ext cx="1335874" cy="174010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/>
          <p:cNvCxnSpPr>
            <a:endCxn id="59" idx="2"/>
          </p:cNvCxnSpPr>
          <p:nvPr/>
        </p:nvCxnSpPr>
        <p:spPr>
          <a:xfrm>
            <a:off x="4716438" y="2876182"/>
            <a:ext cx="1323630" cy="226183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>
            <a:endCxn id="77" idx="2"/>
          </p:cNvCxnSpPr>
          <p:nvPr/>
        </p:nvCxnSpPr>
        <p:spPr>
          <a:xfrm>
            <a:off x="4716438" y="2866750"/>
            <a:ext cx="1335874" cy="284165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>
            <a:endCxn id="68" idx="2"/>
          </p:cNvCxnSpPr>
          <p:nvPr/>
        </p:nvCxnSpPr>
        <p:spPr>
          <a:xfrm>
            <a:off x="4704194" y="3406036"/>
            <a:ext cx="1348118" cy="16140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>
            <a:endCxn id="56" idx="2"/>
          </p:cNvCxnSpPr>
          <p:nvPr/>
        </p:nvCxnSpPr>
        <p:spPr>
          <a:xfrm flipV="1">
            <a:off x="4716438" y="1476046"/>
            <a:ext cx="1335874" cy="192999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>
            <a:endCxn id="53" idx="2"/>
          </p:cNvCxnSpPr>
          <p:nvPr/>
        </p:nvCxnSpPr>
        <p:spPr>
          <a:xfrm flipV="1">
            <a:off x="4716438" y="1997778"/>
            <a:ext cx="1335874" cy="138591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>
            <a:endCxn id="50" idx="2"/>
          </p:cNvCxnSpPr>
          <p:nvPr/>
        </p:nvCxnSpPr>
        <p:spPr>
          <a:xfrm flipV="1">
            <a:off x="4716438" y="2524892"/>
            <a:ext cx="1335874" cy="881144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/>
          <p:cNvCxnSpPr>
            <a:endCxn id="29" idx="2"/>
          </p:cNvCxnSpPr>
          <p:nvPr/>
        </p:nvCxnSpPr>
        <p:spPr>
          <a:xfrm flipV="1">
            <a:off x="4716438" y="3046624"/>
            <a:ext cx="1323630" cy="35941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/>
          <p:cNvCxnSpPr>
            <a:endCxn id="65" idx="2"/>
          </p:cNvCxnSpPr>
          <p:nvPr/>
        </p:nvCxnSpPr>
        <p:spPr>
          <a:xfrm>
            <a:off x="4716438" y="3406036"/>
            <a:ext cx="1335874" cy="68313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>
            <a:endCxn id="62" idx="2"/>
          </p:cNvCxnSpPr>
          <p:nvPr/>
        </p:nvCxnSpPr>
        <p:spPr>
          <a:xfrm>
            <a:off x="4716438" y="3406036"/>
            <a:ext cx="1335874" cy="121025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Arrow Connector 619"/>
          <p:cNvCxnSpPr>
            <a:endCxn id="59" idx="2"/>
          </p:cNvCxnSpPr>
          <p:nvPr/>
        </p:nvCxnSpPr>
        <p:spPr>
          <a:xfrm>
            <a:off x="4716438" y="3406036"/>
            <a:ext cx="1323630" cy="1731983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Arrow Connector 622"/>
          <p:cNvCxnSpPr>
            <a:endCxn id="77" idx="2"/>
          </p:cNvCxnSpPr>
          <p:nvPr/>
        </p:nvCxnSpPr>
        <p:spPr>
          <a:xfrm>
            <a:off x="4716438" y="3406036"/>
            <a:ext cx="1335874" cy="230237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Arrow Connector 625"/>
          <p:cNvCxnSpPr>
            <a:endCxn id="65" idx="2"/>
          </p:cNvCxnSpPr>
          <p:nvPr/>
        </p:nvCxnSpPr>
        <p:spPr>
          <a:xfrm>
            <a:off x="4691950" y="3924638"/>
            <a:ext cx="1360362" cy="16453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Arrow Connector 627"/>
          <p:cNvCxnSpPr>
            <a:endCxn id="56" idx="2"/>
          </p:cNvCxnSpPr>
          <p:nvPr/>
        </p:nvCxnSpPr>
        <p:spPr>
          <a:xfrm flipV="1">
            <a:off x="4716438" y="1476046"/>
            <a:ext cx="1335874" cy="244859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/>
          <p:cNvCxnSpPr>
            <a:endCxn id="53" idx="2"/>
          </p:cNvCxnSpPr>
          <p:nvPr/>
        </p:nvCxnSpPr>
        <p:spPr>
          <a:xfrm flipV="1">
            <a:off x="4716438" y="1997778"/>
            <a:ext cx="1335874" cy="192686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/>
          <p:cNvCxnSpPr>
            <a:endCxn id="50" idx="2"/>
          </p:cNvCxnSpPr>
          <p:nvPr/>
        </p:nvCxnSpPr>
        <p:spPr>
          <a:xfrm flipV="1">
            <a:off x="4716438" y="2524892"/>
            <a:ext cx="1335874" cy="138053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Arrow Connector 637"/>
          <p:cNvCxnSpPr>
            <a:endCxn id="29" idx="2"/>
          </p:cNvCxnSpPr>
          <p:nvPr/>
        </p:nvCxnSpPr>
        <p:spPr>
          <a:xfrm flipV="1">
            <a:off x="4716438" y="3046624"/>
            <a:ext cx="1323630" cy="878014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Arrow Connector 640"/>
          <p:cNvCxnSpPr>
            <a:endCxn id="68" idx="2"/>
          </p:cNvCxnSpPr>
          <p:nvPr/>
        </p:nvCxnSpPr>
        <p:spPr>
          <a:xfrm flipV="1">
            <a:off x="4716438" y="3567441"/>
            <a:ext cx="1335874" cy="35719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Arrow Connector 643"/>
          <p:cNvCxnSpPr>
            <a:endCxn id="62" idx="2"/>
          </p:cNvCxnSpPr>
          <p:nvPr/>
        </p:nvCxnSpPr>
        <p:spPr>
          <a:xfrm>
            <a:off x="4716438" y="3924638"/>
            <a:ext cx="1335874" cy="69164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/>
          <p:cNvCxnSpPr>
            <a:endCxn id="59" idx="2"/>
          </p:cNvCxnSpPr>
          <p:nvPr/>
        </p:nvCxnSpPr>
        <p:spPr>
          <a:xfrm>
            <a:off x="4716438" y="3905422"/>
            <a:ext cx="1323630" cy="123259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Arrow Connector 650"/>
          <p:cNvCxnSpPr>
            <a:endCxn id="77" idx="2"/>
          </p:cNvCxnSpPr>
          <p:nvPr/>
        </p:nvCxnSpPr>
        <p:spPr>
          <a:xfrm>
            <a:off x="4716438" y="3924638"/>
            <a:ext cx="1335874" cy="178376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/>
          <p:cNvCxnSpPr>
            <a:endCxn id="56" idx="2"/>
          </p:cNvCxnSpPr>
          <p:nvPr/>
        </p:nvCxnSpPr>
        <p:spPr>
          <a:xfrm flipV="1">
            <a:off x="4691950" y="1476046"/>
            <a:ext cx="1360362" cy="297123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Arrow Connector 656"/>
          <p:cNvCxnSpPr>
            <a:endCxn id="53" idx="2"/>
          </p:cNvCxnSpPr>
          <p:nvPr/>
        </p:nvCxnSpPr>
        <p:spPr>
          <a:xfrm flipV="1">
            <a:off x="4716438" y="1997778"/>
            <a:ext cx="1335874" cy="243475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Arrow Connector 659"/>
          <p:cNvCxnSpPr>
            <a:endCxn id="50" idx="2"/>
          </p:cNvCxnSpPr>
          <p:nvPr/>
        </p:nvCxnSpPr>
        <p:spPr>
          <a:xfrm flipV="1">
            <a:off x="4716438" y="2524892"/>
            <a:ext cx="1335874" cy="190764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Arrow Connector 662"/>
          <p:cNvCxnSpPr>
            <a:endCxn id="29" idx="2"/>
          </p:cNvCxnSpPr>
          <p:nvPr/>
        </p:nvCxnSpPr>
        <p:spPr>
          <a:xfrm flipV="1">
            <a:off x="4716438" y="3046624"/>
            <a:ext cx="1323630" cy="138499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Arrow Connector 665"/>
          <p:cNvCxnSpPr>
            <a:endCxn id="68" idx="2"/>
          </p:cNvCxnSpPr>
          <p:nvPr/>
        </p:nvCxnSpPr>
        <p:spPr>
          <a:xfrm flipV="1">
            <a:off x="4716438" y="3567441"/>
            <a:ext cx="1335874" cy="86418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/>
          <p:cNvCxnSpPr>
            <a:endCxn id="65" idx="2"/>
          </p:cNvCxnSpPr>
          <p:nvPr/>
        </p:nvCxnSpPr>
        <p:spPr>
          <a:xfrm flipV="1">
            <a:off x="4716438" y="4089173"/>
            <a:ext cx="1335874" cy="33125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Arrow Connector 672"/>
          <p:cNvCxnSpPr>
            <a:endCxn id="62" idx="2"/>
          </p:cNvCxnSpPr>
          <p:nvPr/>
        </p:nvCxnSpPr>
        <p:spPr>
          <a:xfrm>
            <a:off x="4716438" y="4432538"/>
            <a:ext cx="1335874" cy="18374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Arrow Connector 675"/>
          <p:cNvCxnSpPr>
            <a:endCxn id="59" idx="2"/>
          </p:cNvCxnSpPr>
          <p:nvPr/>
        </p:nvCxnSpPr>
        <p:spPr>
          <a:xfrm>
            <a:off x="4716438" y="4431621"/>
            <a:ext cx="1323630" cy="706398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/>
          <p:cNvCxnSpPr>
            <a:endCxn id="77" idx="2"/>
          </p:cNvCxnSpPr>
          <p:nvPr/>
        </p:nvCxnSpPr>
        <p:spPr>
          <a:xfrm>
            <a:off x="4716438" y="4450258"/>
            <a:ext cx="1335874" cy="1258149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Arrow Connector 681"/>
          <p:cNvCxnSpPr>
            <a:endCxn id="77" idx="2"/>
          </p:cNvCxnSpPr>
          <p:nvPr/>
        </p:nvCxnSpPr>
        <p:spPr>
          <a:xfrm>
            <a:off x="4716438" y="4965862"/>
            <a:ext cx="1335874" cy="74254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Arrow Connector 684"/>
          <p:cNvCxnSpPr>
            <a:endCxn id="59" idx="2"/>
          </p:cNvCxnSpPr>
          <p:nvPr/>
        </p:nvCxnSpPr>
        <p:spPr>
          <a:xfrm>
            <a:off x="4716438" y="4965862"/>
            <a:ext cx="1323630" cy="17215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/>
          <p:cNvCxnSpPr>
            <a:endCxn id="62" idx="2"/>
          </p:cNvCxnSpPr>
          <p:nvPr/>
        </p:nvCxnSpPr>
        <p:spPr>
          <a:xfrm flipV="1">
            <a:off x="4716438" y="4616287"/>
            <a:ext cx="1335874" cy="34957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Arrow Connector 690"/>
          <p:cNvCxnSpPr>
            <a:endCxn id="65" idx="2"/>
          </p:cNvCxnSpPr>
          <p:nvPr/>
        </p:nvCxnSpPr>
        <p:spPr>
          <a:xfrm flipV="1">
            <a:off x="4716438" y="4089173"/>
            <a:ext cx="1335874" cy="86509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Arrow Connector 693"/>
          <p:cNvCxnSpPr>
            <a:endCxn id="68" idx="2"/>
          </p:cNvCxnSpPr>
          <p:nvPr/>
        </p:nvCxnSpPr>
        <p:spPr>
          <a:xfrm flipV="1">
            <a:off x="4716438" y="3567441"/>
            <a:ext cx="1335874" cy="138682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Arrow Connector 696"/>
          <p:cNvCxnSpPr>
            <a:endCxn id="29" idx="2"/>
          </p:cNvCxnSpPr>
          <p:nvPr/>
        </p:nvCxnSpPr>
        <p:spPr>
          <a:xfrm flipV="1">
            <a:off x="4716438" y="3046624"/>
            <a:ext cx="1323630" cy="1907644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699"/>
          <p:cNvCxnSpPr>
            <a:endCxn id="50" idx="2"/>
          </p:cNvCxnSpPr>
          <p:nvPr/>
        </p:nvCxnSpPr>
        <p:spPr>
          <a:xfrm flipV="1">
            <a:off x="4716438" y="2524892"/>
            <a:ext cx="1335874" cy="244097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Arrow Connector 702"/>
          <p:cNvCxnSpPr>
            <a:endCxn id="53" idx="2"/>
          </p:cNvCxnSpPr>
          <p:nvPr/>
        </p:nvCxnSpPr>
        <p:spPr>
          <a:xfrm flipV="1">
            <a:off x="4716438" y="1997778"/>
            <a:ext cx="1335874" cy="294976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705"/>
          <p:cNvCxnSpPr>
            <a:endCxn id="56" idx="2"/>
          </p:cNvCxnSpPr>
          <p:nvPr/>
        </p:nvCxnSpPr>
        <p:spPr>
          <a:xfrm flipV="1">
            <a:off x="4716438" y="1476046"/>
            <a:ext cx="1335874" cy="347149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Arrow Connector 708"/>
          <p:cNvCxnSpPr>
            <a:endCxn id="77" idx="2"/>
          </p:cNvCxnSpPr>
          <p:nvPr/>
        </p:nvCxnSpPr>
        <p:spPr>
          <a:xfrm>
            <a:off x="4716438" y="5553196"/>
            <a:ext cx="1335874" cy="15521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711"/>
          <p:cNvCxnSpPr>
            <a:endCxn id="59" idx="2"/>
          </p:cNvCxnSpPr>
          <p:nvPr/>
        </p:nvCxnSpPr>
        <p:spPr>
          <a:xfrm flipV="1">
            <a:off x="4716438" y="5138019"/>
            <a:ext cx="1323630" cy="42461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Arrow Connector 714"/>
          <p:cNvCxnSpPr>
            <a:endCxn id="62" idx="2"/>
          </p:cNvCxnSpPr>
          <p:nvPr/>
        </p:nvCxnSpPr>
        <p:spPr>
          <a:xfrm flipV="1">
            <a:off x="4716438" y="4616287"/>
            <a:ext cx="1335874" cy="946342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Arrow Connector 717"/>
          <p:cNvCxnSpPr>
            <a:endCxn id="65" idx="2"/>
          </p:cNvCxnSpPr>
          <p:nvPr/>
        </p:nvCxnSpPr>
        <p:spPr>
          <a:xfrm flipV="1">
            <a:off x="4716438" y="4089173"/>
            <a:ext cx="1335874" cy="1473456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Arrow Connector 720"/>
          <p:cNvCxnSpPr>
            <a:endCxn id="68" idx="2"/>
          </p:cNvCxnSpPr>
          <p:nvPr/>
        </p:nvCxnSpPr>
        <p:spPr>
          <a:xfrm flipV="1">
            <a:off x="4716438" y="3567441"/>
            <a:ext cx="1335874" cy="198575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Arrow Connector 723"/>
          <p:cNvCxnSpPr>
            <a:endCxn id="29" idx="2"/>
          </p:cNvCxnSpPr>
          <p:nvPr/>
        </p:nvCxnSpPr>
        <p:spPr>
          <a:xfrm flipV="1">
            <a:off x="4716438" y="3046624"/>
            <a:ext cx="1323630" cy="247711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Arrow Connector 728"/>
          <p:cNvCxnSpPr>
            <a:endCxn id="50" idx="2"/>
          </p:cNvCxnSpPr>
          <p:nvPr/>
        </p:nvCxnSpPr>
        <p:spPr>
          <a:xfrm flipV="1">
            <a:off x="4716438" y="2524892"/>
            <a:ext cx="1335874" cy="303773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Arrow Connector 731"/>
          <p:cNvCxnSpPr>
            <a:endCxn id="53" idx="2"/>
          </p:cNvCxnSpPr>
          <p:nvPr/>
        </p:nvCxnSpPr>
        <p:spPr>
          <a:xfrm flipV="1">
            <a:off x="4716438" y="1997778"/>
            <a:ext cx="1335874" cy="356485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Arrow Connector 734"/>
          <p:cNvCxnSpPr>
            <a:endCxn id="56" idx="2"/>
          </p:cNvCxnSpPr>
          <p:nvPr/>
        </p:nvCxnSpPr>
        <p:spPr>
          <a:xfrm flipV="1">
            <a:off x="4716438" y="1476046"/>
            <a:ext cx="1335874" cy="4077151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Arrow Connector 737"/>
          <p:cNvCxnSpPr>
            <a:endCxn id="77" idx="2"/>
          </p:cNvCxnSpPr>
          <p:nvPr/>
        </p:nvCxnSpPr>
        <p:spPr>
          <a:xfrm flipV="1">
            <a:off x="4716438" y="5708407"/>
            <a:ext cx="1335874" cy="358068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/>
          <p:cNvCxnSpPr>
            <a:endCxn id="59" idx="2"/>
          </p:cNvCxnSpPr>
          <p:nvPr/>
        </p:nvCxnSpPr>
        <p:spPr>
          <a:xfrm flipV="1">
            <a:off x="4716438" y="5138019"/>
            <a:ext cx="1323630" cy="898060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Arrow Connector 743"/>
          <p:cNvCxnSpPr>
            <a:endCxn id="62" idx="2"/>
          </p:cNvCxnSpPr>
          <p:nvPr/>
        </p:nvCxnSpPr>
        <p:spPr>
          <a:xfrm flipV="1">
            <a:off x="4716438" y="4616287"/>
            <a:ext cx="1335874" cy="1424584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Arrow Connector 746"/>
          <p:cNvCxnSpPr>
            <a:endCxn id="65" idx="2"/>
          </p:cNvCxnSpPr>
          <p:nvPr/>
        </p:nvCxnSpPr>
        <p:spPr>
          <a:xfrm flipV="1">
            <a:off x="4716438" y="4089173"/>
            <a:ext cx="1335874" cy="1951698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Arrow Connector 749"/>
          <p:cNvCxnSpPr>
            <a:endCxn id="68" idx="2"/>
          </p:cNvCxnSpPr>
          <p:nvPr/>
        </p:nvCxnSpPr>
        <p:spPr>
          <a:xfrm flipV="1">
            <a:off x="4716438" y="3567441"/>
            <a:ext cx="1335874" cy="2468638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Arrow Connector 752"/>
          <p:cNvCxnSpPr>
            <a:endCxn id="29" idx="2"/>
          </p:cNvCxnSpPr>
          <p:nvPr/>
        </p:nvCxnSpPr>
        <p:spPr>
          <a:xfrm flipV="1">
            <a:off x="4716438" y="3046624"/>
            <a:ext cx="1323630" cy="298945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6" name="Straight Arrow Connector 755"/>
          <p:cNvCxnSpPr>
            <a:endCxn id="50" idx="2"/>
          </p:cNvCxnSpPr>
          <p:nvPr/>
        </p:nvCxnSpPr>
        <p:spPr>
          <a:xfrm flipV="1">
            <a:off x="4716438" y="2524892"/>
            <a:ext cx="1335874" cy="3511187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9" name="Straight Arrow Connector 758"/>
          <p:cNvCxnSpPr>
            <a:endCxn id="53" idx="2"/>
          </p:cNvCxnSpPr>
          <p:nvPr/>
        </p:nvCxnSpPr>
        <p:spPr>
          <a:xfrm flipV="1">
            <a:off x="4716438" y="1997778"/>
            <a:ext cx="1335874" cy="4043093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Arrow Connector 761"/>
          <p:cNvCxnSpPr>
            <a:endCxn id="56" idx="2"/>
          </p:cNvCxnSpPr>
          <p:nvPr/>
        </p:nvCxnSpPr>
        <p:spPr>
          <a:xfrm flipV="1">
            <a:off x="4716438" y="1476046"/>
            <a:ext cx="1335874" cy="4560033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Arrow Connector 764"/>
          <p:cNvCxnSpPr>
            <a:endCxn id="110" idx="2"/>
          </p:cNvCxnSpPr>
          <p:nvPr/>
        </p:nvCxnSpPr>
        <p:spPr>
          <a:xfrm>
            <a:off x="6998682" y="1484009"/>
            <a:ext cx="667937" cy="1884110"/>
          </a:xfrm>
          <a:prstGeom prst="straightConnector1">
            <a:avLst/>
          </a:prstGeom>
          <a:ln w="12700" cmpd="sng">
            <a:solidFill>
              <a:schemeClr val="accent2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Arrow Connector 766"/>
          <p:cNvCxnSpPr>
            <a:endCxn id="110" idx="2"/>
          </p:cNvCxnSpPr>
          <p:nvPr/>
        </p:nvCxnSpPr>
        <p:spPr>
          <a:xfrm>
            <a:off x="6998682" y="2007210"/>
            <a:ext cx="667937" cy="1360909"/>
          </a:xfrm>
          <a:prstGeom prst="straightConnector1">
            <a:avLst/>
          </a:prstGeom>
          <a:ln w="12700" cmpd="sng">
            <a:solidFill>
              <a:schemeClr val="accent2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Arrow Connector 769"/>
          <p:cNvCxnSpPr>
            <a:endCxn id="110" idx="2"/>
          </p:cNvCxnSpPr>
          <p:nvPr/>
        </p:nvCxnSpPr>
        <p:spPr>
          <a:xfrm>
            <a:off x="6998682" y="2534324"/>
            <a:ext cx="667937" cy="833795"/>
          </a:xfrm>
          <a:prstGeom prst="straightConnector1">
            <a:avLst/>
          </a:prstGeom>
          <a:ln w="12700" cmpd="sng">
            <a:solidFill>
              <a:schemeClr val="accent2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/>
          <p:cNvCxnSpPr>
            <a:endCxn id="110" idx="2"/>
          </p:cNvCxnSpPr>
          <p:nvPr/>
        </p:nvCxnSpPr>
        <p:spPr>
          <a:xfrm>
            <a:off x="6998682" y="3050241"/>
            <a:ext cx="667937" cy="317878"/>
          </a:xfrm>
          <a:prstGeom prst="straightConnector1">
            <a:avLst/>
          </a:prstGeom>
          <a:ln w="12700" cmpd="sng">
            <a:solidFill>
              <a:schemeClr val="accent2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/>
          <p:cNvCxnSpPr>
            <a:endCxn id="110" idx="2"/>
          </p:cNvCxnSpPr>
          <p:nvPr/>
        </p:nvCxnSpPr>
        <p:spPr>
          <a:xfrm flipV="1">
            <a:off x="6998682" y="3368119"/>
            <a:ext cx="667937" cy="209670"/>
          </a:xfrm>
          <a:prstGeom prst="straightConnector1">
            <a:avLst/>
          </a:prstGeom>
          <a:ln w="12700" cmpd="sng">
            <a:solidFill>
              <a:schemeClr val="accent2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778"/>
          <p:cNvCxnSpPr>
            <a:endCxn id="110" idx="2"/>
          </p:cNvCxnSpPr>
          <p:nvPr/>
        </p:nvCxnSpPr>
        <p:spPr>
          <a:xfrm flipV="1">
            <a:off x="6998682" y="3368119"/>
            <a:ext cx="667937" cy="731402"/>
          </a:xfrm>
          <a:prstGeom prst="straightConnector1">
            <a:avLst/>
          </a:prstGeom>
          <a:ln w="12700" cmpd="sng">
            <a:solidFill>
              <a:schemeClr val="accent2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endCxn id="110" idx="2"/>
          </p:cNvCxnSpPr>
          <p:nvPr/>
        </p:nvCxnSpPr>
        <p:spPr>
          <a:xfrm flipV="1">
            <a:off x="6998682" y="3368119"/>
            <a:ext cx="667937" cy="1258516"/>
          </a:xfrm>
          <a:prstGeom prst="straightConnector1">
            <a:avLst/>
          </a:prstGeom>
          <a:ln w="12700" cmpd="sng">
            <a:solidFill>
              <a:schemeClr val="accent2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Arrow Connector 784"/>
          <p:cNvCxnSpPr>
            <a:endCxn id="110" idx="2"/>
          </p:cNvCxnSpPr>
          <p:nvPr/>
        </p:nvCxnSpPr>
        <p:spPr>
          <a:xfrm flipV="1">
            <a:off x="6998682" y="3368119"/>
            <a:ext cx="667937" cy="1780248"/>
          </a:xfrm>
          <a:prstGeom prst="straightConnector1">
            <a:avLst/>
          </a:prstGeom>
          <a:ln w="12700" cmpd="sng">
            <a:solidFill>
              <a:schemeClr val="accent2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Arrow Connector 787"/>
          <p:cNvCxnSpPr>
            <a:endCxn id="110" idx="2"/>
          </p:cNvCxnSpPr>
          <p:nvPr/>
        </p:nvCxnSpPr>
        <p:spPr>
          <a:xfrm flipV="1">
            <a:off x="6998682" y="3368119"/>
            <a:ext cx="667937" cy="2349720"/>
          </a:xfrm>
          <a:prstGeom prst="straightConnector1">
            <a:avLst/>
          </a:prstGeom>
          <a:ln w="12700" cmpd="sng">
            <a:solidFill>
              <a:schemeClr val="accent2">
                <a:lumMod val="50000"/>
              </a:schemeClr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2" name="TextBox 791"/>
          <p:cNvSpPr txBox="1"/>
          <p:nvPr/>
        </p:nvSpPr>
        <p:spPr>
          <a:xfrm>
            <a:off x="2762472" y="102221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30000" dirty="0" smtClean="0"/>
              <a:t>1</a:t>
            </a:r>
            <a:r>
              <a:rPr lang="en-US" sz="1200" baseline="-25000" dirty="0" smtClean="0"/>
              <a:t>1,1</a:t>
            </a:r>
            <a:endParaRPr lang="en-US" sz="1200" dirty="0"/>
          </a:p>
        </p:txBody>
      </p:sp>
      <p:sp>
        <p:nvSpPr>
          <p:cNvPr id="793" name="TextBox 792"/>
          <p:cNvSpPr txBox="1"/>
          <p:nvPr/>
        </p:nvSpPr>
        <p:spPr>
          <a:xfrm>
            <a:off x="2768334" y="122345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30000" dirty="0" smtClean="0"/>
              <a:t>1</a:t>
            </a:r>
            <a:r>
              <a:rPr lang="en-US" sz="1200" baseline="-25000" dirty="0" smtClean="0"/>
              <a:t>1,2</a:t>
            </a:r>
            <a:endParaRPr lang="en-US" sz="1200" dirty="0"/>
          </a:p>
        </p:txBody>
      </p:sp>
      <p:sp>
        <p:nvSpPr>
          <p:cNvPr id="794" name="TextBox 793"/>
          <p:cNvSpPr txBox="1"/>
          <p:nvPr/>
        </p:nvSpPr>
        <p:spPr>
          <a:xfrm>
            <a:off x="2762472" y="576445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30000" dirty="0" smtClean="0"/>
              <a:t>1</a:t>
            </a:r>
            <a:r>
              <a:rPr lang="en-US" sz="1200" baseline="-25000" dirty="0" smtClean="0"/>
              <a:t>10,9</a:t>
            </a:r>
            <a:endParaRPr lang="en-US" sz="1200" dirty="0"/>
          </a:p>
        </p:txBody>
      </p:sp>
      <p:sp>
        <p:nvSpPr>
          <p:cNvPr id="795" name="TextBox 794"/>
          <p:cNvSpPr txBox="1"/>
          <p:nvPr/>
        </p:nvSpPr>
        <p:spPr>
          <a:xfrm>
            <a:off x="2768334" y="599392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30000" dirty="0" smtClean="0"/>
              <a:t>1</a:t>
            </a:r>
            <a:r>
              <a:rPr lang="en-US" sz="1200" baseline="-25000" dirty="0" smtClean="0"/>
              <a:t>10,10</a:t>
            </a:r>
            <a:endParaRPr lang="en-US" sz="1200" dirty="0"/>
          </a:p>
        </p:txBody>
      </p:sp>
      <p:sp>
        <p:nvSpPr>
          <p:cNvPr id="796" name="TextBox 795"/>
          <p:cNvSpPr txBox="1"/>
          <p:nvPr/>
        </p:nvSpPr>
        <p:spPr>
          <a:xfrm>
            <a:off x="5128477" y="113364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30000" dirty="0" smtClean="0"/>
              <a:t>2</a:t>
            </a:r>
            <a:r>
              <a:rPr lang="en-US" sz="1200" baseline="-25000" dirty="0" smtClean="0"/>
              <a:t>1,1</a:t>
            </a:r>
            <a:endParaRPr lang="en-US" sz="1200" dirty="0"/>
          </a:p>
        </p:txBody>
      </p:sp>
      <p:sp>
        <p:nvSpPr>
          <p:cNvPr id="797" name="TextBox 796"/>
          <p:cNvSpPr txBox="1"/>
          <p:nvPr/>
        </p:nvSpPr>
        <p:spPr>
          <a:xfrm>
            <a:off x="5134339" y="133489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30000" dirty="0" smtClean="0"/>
              <a:t>2</a:t>
            </a:r>
            <a:r>
              <a:rPr lang="en-US" sz="1200" baseline="-25000" dirty="0" smtClean="0"/>
              <a:t>1,2</a:t>
            </a:r>
            <a:endParaRPr lang="en-US" sz="1200" dirty="0"/>
          </a:p>
        </p:txBody>
      </p:sp>
      <p:sp>
        <p:nvSpPr>
          <p:cNvPr id="798" name="TextBox 797"/>
          <p:cNvSpPr txBox="1"/>
          <p:nvPr/>
        </p:nvSpPr>
        <p:spPr>
          <a:xfrm>
            <a:off x="5086144" y="561704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30000" dirty="0" smtClean="0"/>
              <a:t>2</a:t>
            </a:r>
            <a:r>
              <a:rPr lang="en-US" sz="1200" baseline="-25000" dirty="0" smtClean="0"/>
              <a:t>10,8</a:t>
            </a:r>
            <a:endParaRPr lang="en-US" sz="1200" dirty="0"/>
          </a:p>
        </p:txBody>
      </p:sp>
      <p:sp>
        <p:nvSpPr>
          <p:cNvPr id="799" name="TextBox 798"/>
          <p:cNvSpPr txBox="1"/>
          <p:nvPr/>
        </p:nvSpPr>
        <p:spPr>
          <a:xfrm>
            <a:off x="5106117" y="5902953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30000" dirty="0" smtClean="0"/>
              <a:t>1</a:t>
            </a:r>
            <a:r>
              <a:rPr lang="en-US" sz="1200" baseline="-25000" dirty="0" smtClean="0"/>
              <a:t>10,9</a:t>
            </a:r>
            <a:endParaRPr lang="en-US" sz="1200" dirty="0"/>
          </a:p>
        </p:txBody>
      </p:sp>
      <p:sp>
        <p:nvSpPr>
          <p:cNvPr id="800" name="TextBox 799"/>
          <p:cNvSpPr txBox="1"/>
          <p:nvPr/>
        </p:nvSpPr>
        <p:spPr>
          <a:xfrm>
            <a:off x="7130557" y="174432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30000" dirty="0"/>
              <a:t>3</a:t>
            </a:r>
            <a:r>
              <a:rPr lang="en-US" sz="1200" baseline="-25000" dirty="0" smtClean="0"/>
              <a:t>1,1</a:t>
            </a:r>
            <a:endParaRPr lang="en-US" sz="1200" dirty="0"/>
          </a:p>
        </p:txBody>
      </p:sp>
      <p:sp>
        <p:nvSpPr>
          <p:cNvPr id="801" name="TextBox 800"/>
          <p:cNvSpPr txBox="1"/>
          <p:nvPr/>
        </p:nvSpPr>
        <p:spPr>
          <a:xfrm>
            <a:off x="7233555" y="469011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30000" dirty="0" smtClean="0"/>
              <a:t>3</a:t>
            </a:r>
            <a:r>
              <a:rPr lang="en-US" sz="1200" baseline="-25000" dirty="0" smtClean="0"/>
              <a:t>9,1</a:t>
            </a:r>
            <a:endParaRPr lang="en-US" sz="1200" dirty="0"/>
          </a:p>
        </p:txBody>
      </p:sp>
      <p:pic>
        <p:nvPicPr>
          <p:cNvPr id="802" name="Picture 801" descr="d2MCPlots_CFMlpANN_cut5_j5_t3_Combined_HtWgt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48" y="3777338"/>
            <a:ext cx="1147952" cy="124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2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49</Words>
  <Application>Microsoft Macintosh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Wood</dc:creator>
  <cp:lastModifiedBy>John Wood</cp:lastModifiedBy>
  <cp:revision>14</cp:revision>
  <dcterms:created xsi:type="dcterms:W3CDTF">2015-03-25T20:54:17Z</dcterms:created>
  <dcterms:modified xsi:type="dcterms:W3CDTF">2015-03-25T22:33:35Z</dcterms:modified>
</cp:coreProperties>
</file>