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notesSlides/notesSlide1.xml" ContentType="application/vnd.openxmlformats-officedocument.presentationml.notesSlide+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notesSlides/notesSlide2.xml" ContentType="application/vnd.openxmlformats-officedocument.presentationml.notesSlide+xml"/>
  <Override PartName="/ppt/tags/tag187.xml" ContentType="application/vnd.openxmlformats-officedocument.presentationml.tags+xml"/>
  <Override PartName="/ppt/media/image5.jpg" ContentType="image/png"/>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notesSlides/notesSlide3.xml" ContentType="application/vnd.openxmlformats-officedocument.presentationml.notesSlide+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notesSlides/notesSlide4.xml" ContentType="application/vnd.openxmlformats-officedocument.presentationml.notesSlide+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1"/>
  </p:notesMasterIdLst>
  <p:handoutMasterIdLst>
    <p:handoutMasterId r:id="rId32"/>
  </p:handoutMasterIdLst>
  <p:sldIdLst>
    <p:sldId id="257" r:id="rId2"/>
    <p:sldId id="310" r:id="rId3"/>
    <p:sldId id="321" r:id="rId4"/>
    <p:sldId id="316" r:id="rId5"/>
    <p:sldId id="266" r:id="rId6"/>
    <p:sldId id="322" r:id="rId7"/>
    <p:sldId id="323" r:id="rId8"/>
    <p:sldId id="324" r:id="rId9"/>
    <p:sldId id="311" r:id="rId10"/>
    <p:sldId id="317" r:id="rId11"/>
    <p:sldId id="269" r:id="rId12"/>
    <p:sldId id="270" r:id="rId13"/>
    <p:sldId id="273" r:id="rId14"/>
    <p:sldId id="275" r:id="rId15"/>
    <p:sldId id="276" r:id="rId16"/>
    <p:sldId id="277" r:id="rId17"/>
    <p:sldId id="278" r:id="rId18"/>
    <p:sldId id="279" r:id="rId19"/>
    <p:sldId id="280" r:id="rId20"/>
    <p:sldId id="281" r:id="rId21"/>
    <p:sldId id="288" r:id="rId22"/>
    <p:sldId id="290" r:id="rId23"/>
    <p:sldId id="293" r:id="rId24"/>
    <p:sldId id="297" r:id="rId25"/>
    <p:sldId id="306" r:id="rId26"/>
    <p:sldId id="299" r:id="rId27"/>
    <p:sldId id="318" r:id="rId28"/>
    <p:sldId id="319" r:id="rId29"/>
    <p:sldId id="320" r:id="rId30"/>
  </p:sldIdLst>
  <p:sldSz cx="12192000" cy="6858000"/>
  <p:notesSz cx="6858000" cy="9144000"/>
  <p:embeddedFontLst>
    <p:embeddedFont>
      <p:font typeface="Calibri" panose="020F0502020204030204" pitchFamily="34" charset="0"/>
      <p:regular r:id="rId33"/>
      <p:bold r:id="rId34"/>
      <p:italic r:id="rId35"/>
      <p:boldItalic r:id="rId36"/>
    </p:embeddedFont>
    <p:embeddedFont>
      <p:font typeface="微软雅黑" panose="020B0503020204020204" pitchFamily="34" charset="-122"/>
      <p:regular r:id="rId37"/>
      <p:bold r:id="rId38"/>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微软用户" initials="微"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2" d="100"/>
          <a:sy n="92" d="100"/>
        </p:scale>
        <p:origin x="5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font" Target="fonts/font5.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2022/2/22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27946799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2022/2/22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3557912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t>1</a:t>
            </a:fld>
            <a:endParaRPr lang="zh-CN" altLang="en-US"/>
          </a:p>
        </p:txBody>
      </p:sp>
    </p:spTree>
    <p:extLst>
      <p:ext uri="{BB962C8B-B14F-4D97-AF65-F5344CB8AC3E}">
        <p14:creationId xmlns:p14="http://schemas.microsoft.com/office/powerpoint/2010/main" val="4243791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B9E6B-3194-4CBC-B4C4-C59AA6C201B0}" type="slidenum">
              <a:rPr lang="zh-CN" altLang="en-US" smtClean="0"/>
              <a:t>4</a:t>
            </a:fld>
            <a:endParaRPr lang="zh-CN" altLang="en-US"/>
          </a:p>
        </p:txBody>
      </p:sp>
    </p:spTree>
    <p:extLst>
      <p:ext uri="{BB962C8B-B14F-4D97-AF65-F5344CB8AC3E}">
        <p14:creationId xmlns:p14="http://schemas.microsoft.com/office/powerpoint/2010/main" val="1337002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B9E6B-3194-4CBC-B4C4-C59AA6C201B0}" type="slidenum">
              <a:rPr lang="zh-CN" altLang="en-US" smtClean="0"/>
              <a:t>10</a:t>
            </a:fld>
            <a:endParaRPr lang="zh-CN" altLang="en-US"/>
          </a:p>
        </p:txBody>
      </p:sp>
    </p:spTree>
    <p:extLst>
      <p:ext uri="{BB962C8B-B14F-4D97-AF65-F5344CB8AC3E}">
        <p14:creationId xmlns:p14="http://schemas.microsoft.com/office/powerpoint/2010/main" val="322515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B9E6B-3194-4CBC-B4C4-C59AA6C201B0}" type="slidenum">
              <a:rPr lang="zh-CN" altLang="en-US" smtClean="0"/>
              <a:t>27</a:t>
            </a:fld>
            <a:endParaRPr lang="zh-CN" altLang="en-US"/>
          </a:p>
        </p:txBody>
      </p:sp>
    </p:spTree>
    <p:extLst>
      <p:ext uri="{BB962C8B-B14F-4D97-AF65-F5344CB8AC3E}">
        <p14:creationId xmlns:p14="http://schemas.microsoft.com/office/powerpoint/2010/main" val="1677295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t>29</a:t>
            </a:fld>
            <a:endParaRPr lang="zh-CN" altLang="en-US"/>
          </a:p>
        </p:txBody>
      </p:sp>
    </p:spTree>
    <p:extLst>
      <p:ext uri="{BB962C8B-B14F-4D97-AF65-F5344CB8AC3E}">
        <p14:creationId xmlns:p14="http://schemas.microsoft.com/office/powerpoint/2010/main" val="165735655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4.xml"/><Relationship Id="rId3" Type="http://schemas.openxmlformats.org/officeDocument/2006/relationships/tags" Target="../tags/tag9.xml"/><Relationship Id="rId7" Type="http://schemas.openxmlformats.org/officeDocument/2006/relationships/tags" Target="../tags/tag13.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5" Type="http://schemas.openxmlformats.org/officeDocument/2006/relationships/tags" Target="../tags/tag11.xml"/><Relationship Id="rId10" Type="http://schemas.openxmlformats.org/officeDocument/2006/relationships/image" Target="../media/image1.jpeg"/><Relationship Id="rId4" Type="http://schemas.openxmlformats.org/officeDocument/2006/relationships/tags" Target="../tags/tag10.xml"/><Relationship Id="rId9"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82.xml"/><Relationship Id="rId7" Type="http://schemas.openxmlformats.org/officeDocument/2006/relationships/tags" Target="../tags/tag86.xml"/><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tags" Target="../tags/tag85.xml"/><Relationship Id="rId5" Type="http://schemas.openxmlformats.org/officeDocument/2006/relationships/tags" Target="../tags/tag84.xml"/><Relationship Id="rId4" Type="http://schemas.openxmlformats.org/officeDocument/2006/relationships/tags" Target="../tags/tag83.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89.xml"/><Relationship Id="rId7" Type="http://schemas.openxmlformats.org/officeDocument/2006/relationships/image" Target="../media/image1.jpeg"/><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slideMaster" Target="../slideMasters/slideMaster1.xml"/><Relationship Id="rId5" Type="http://schemas.openxmlformats.org/officeDocument/2006/relationships/tags" Target="../tags/tag91.xml"/><Relationship Id="rId4" Type="http://schemas.openxmlformats.org/officeDocument/2006/relationships/tags" Target="../tags/tag90.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99.xml"/><Relationship Id="rId3" Type="http://schemas.openxmlformats.org/officeDocument/2006/relationships/tags" Target="../tags/tag94.xml"/><Relationship Id="rId7" Type="http://schemas.openxmlformats.org/officeDocument/2006/relationships/tags" Target="../tags/tag98.xml"/><Relationship Id="rId2" Type="http://schemas.openxmlformats.org/officeDocument/2006/relationships/tags" Target="../tags/tag93.xml"/><Relationship Id="rId1" Type="http://schemas.openxmlformats.org/officeDocument/2006/relationships/tags" Target="../tags/tag92.xml"/><Relationship Id="rId6" Type="http://schemas.openxmlformats.org/officeDocument/2006/relationships/tags" Target="../tags/tag97.xml"/><Relationship Id="rId11" Type="http://schemas.openxmlformats.org/officeDocument/2006/relationships/image" Target="../media/image2.jpeg"/><Relationship Id="rId5" Type="http://schemas.openxmlformats.org/officeDocument/2006/relationships/tags" Target="../tags/tag96.xml"/><Relationship Id="rId10" Type="http://schemas.openxmlformats.org/officeDocument/2006/relationships/slideMaster" Target="../slideMasters/slideMaster1.xml"/><Relationship Id="rId4" Type="http://schemas.openxmlformats.org/officeDocument/2006/relationships/tags" Target="../tags/tag95.xml"/><Relationship Id="rId9" Type="http://schemas.openxmlformats.org/officeDocument/2006/relationships/tags" Target="../tags/tag100.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108.xml"/><Relationship Id="rId3" Type="http://schemas.openxmlformats.org/officeDocument/2006/relationships/tags" Target="../tags/tag103.xml"/><Relationship Id="rId7" Type="http://schemas.openxmlformats.org/officeDocument/2006/relationships/tags" Target="../tags/tag107.xml"/><Relationship Id="rId12" Type="http://schemas.openxmlformats.org/officeDocument/2006/relationships/image" Target="../media/image1.jpeg"/><Relationship Id="rId2" Type="http://schemas.openxmlformats.org/officeDocument/2006/relationships/tags" Target="../tags/tag102.xml"/><Relationship Id="rId1" Type="http://schemas.openxmlformats.org/officeDocument/2006/relationships/tags" Target="../tags/tag101.xml"/><Relationship Id="rId6" Type="http://schemas.openxmlformats.org/officeDocument/2006/relationships/tags" Target="../tags/tag106.xml"/><Relationship Id="rId11" Type="http://schemas.openxmlformats.org/officeDocument/2006/relationships/slideMaster" Target="../slideMasters/slideMaster1.xml"/><Relationship Id="rId5" Type="http://schemas.openxmlformats.org/officeDocument/2006/relationships/tags" Target="../tags/tag105.xml"/><Relationship Id="rId10" Type="http://schemas.openxmlformats.org/officeDocument/2006/relationships/tags" Target="../tags/tag110.xml"/><Relationship Id="rId4" Type="http://schemas.openxmlformats.org/officeDocument/2006/relationships/tags" Target="../tags/tag104.xml"/><Relationship Id="rId9" Type="http://schemas.openxmlformats.org/officeDocument/2006/relationships/tags" Target="../tags/tag109.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118.xml"/><Relationship Id="rId3" Type="http://schemas.openxmlformats.org/officeDocument/2006/relationships/tags" Target="../tags/tag113.xml"/><Relationship Id="rId7" Type="http://schemas.openxmlformats.org/officeDocument/2006/relationships/tags" Target="../tags/tag117.xml"/><Relationship Id="rId2" Type="http://schemas.openxmlformats.org/officeDocument/2006/relationships/tags" Target="../tags/tag112.xml"/><Relationship Id="rId1" Type="http://schemas.openxmlformats.org/officeDocument/2006/relationships/tags" Target="../tags/tag111.xml"/><Relationship Id="rId6" Type="http://schemas.openxmlformats.org/officeDocument/2006/relationships/tags" Target="../tags/tag116.xml"/><Relationship Id="rId11" Type="http://schemas.openxmlformats.org/officeDocument/2006/relationships/slideMaster" Target="../slideMasters/slideMaster1.xml"/><Relationship Id="rId5" Type="http://schemas.openxmlformats.org/officeDocument/2006/relationships/tags" Target="../tags/tag115.xml"/><Relationship Id="rId10" Type="http://schemas.openxmlformats.org/officeDocument/2006/relationships/tags" Target="../tags/tag120.xml"/><Relationship Id="rId4" Type="http://schemas.openxmlformats.org/officeDocument/2006/relationships/tags" Target="../tags/tag114.xml"/><Relationship Id="rId9" Type="http://schemas.openxmlformats.org/officeDocument/2006/relationships/tags" Target="../tags/tag119.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28.xml"/><Relationship Id="rId3" Type="http://schemas.openxmlformats.org/officeDocument/2006/relationships/tags" Target="../tags/tag123.xml"/><Relationship Id="rId7" Type="http://schemas.openxmlformats.org/officeDocument/2006/relationships/tags" Target="../tags/tag127.xml"/><Relationship Id="rId12" Type="http://schemas.openxmlformats.org/officeDocument/2006/relationships/slideMaster" Target="../slideMasters/slideMaster1.xml"/><Relationship Id="rId2" Type="http://schemas.openxmlformats.org/officeDocument/2006/relationships/tags" Target="../tags/tag122.xml"/><Relationship Id="rId1" Type="http://schemas.openxmlformats.org/officeDocument/2006/relationships/tags" Target="../tags/tag121.xml"/><Relationship Id="rId6" Type="http://schemas.openxmlformats.org/officeDocument/2006/relationships/tags" Target="../tags/tag126.xml"/><Relationship Id="rId11" Type="http://schemas.openxmlformats.org/officeDocument/2006/relationships/tags" Target="../tags/tag131.xml"/><Relationship Id="rId5" Type="http://schemas.openxmlformats.org/officeDocument/2006/relationships/tags" Target="../tags/tag125.xml"/><Relationship Id="rId10" Type="http://schemas.openxmlformats.org/officeDocument/2006/relationships/tags" Target="../tags/tag130.xml"/><Relationship Id="rId4" Type="http://schemas.openxmlformats.org/officeDocument/2006/relationships/tags" Target="../tags/tag124.xml"/><Relationship Id="rId9" Type="http://schemas.openxmlformats.org/officeDocument/2006/relationships/tags" Target="../tags/tag129.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39.xml"/><Relationship Id="rId3" Type="http://schemas.openxmlformats.org/officeDocument/2006/relationships/tags" Target="../tags/tag134.xml"/><Relationship Id="rId7" Type="http://schemas.openxmlformats.org/officeDocument/2006/relationships/tags" Target="../tags/tag138.xml"/><Relationship Id="rId12" Type="http://schemas.openxmlformats.org/officeDocument/2006/relationships/slideMaster" Target="../slideMasters/slideMaster1.xml"/><Relationship Id="rId2" Type="http://schemas.openxmlformats.org/officeDocument/2006/relationships/tags" Target="../tags/tag133.xml"/><Relationship Id="rId1" Type="http://schemas.openxmlformats.org/officeDocument/2006/relationships/tags" Target="../tags/tag132.xml"/><Relationship Id="rId6" Type="http://schemas.openxmlformats.org/officeDocument/2006/relationships/tags" Target="../tags/tag137.xml"/><Relationship Id="rId11" Type="http://schemas.openxmlformats.org/officeDocument/2006/relationships/tags" Target="../tags/tag142.xml"/><Relationship Id="rId5" Type="http://schemas.openxmlformats.org/officeDocument/2006/relationships/tags" Target="../tags/tag136.xml"/><Relationship Id="rId10" Type="http://schemas.openxmlformats.org/officeDocument/2006/relationships/tags" Target="../tags/tag141.xml"/><Relationship Id="rId4" Type="http://schemas.openxmlformats.org/officeDocument/2006/relationships/tags" Target="../tags/tag135.xml"/><Relationship Id="rId9" Type="http://schemas.openxmlformats.org/officeDocument/2006/relationships/tags" Target="../tags/tag140.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150.xml"/><Relationship Id="rId13" Type="http://schemas.openxmlformats.org/officeDocument/2006/relationships/tags" Target="../tags/tag155.xml"/><Relationship Id="rId3" Type="http://schemas.openxmlformats.org/officeDocument/2006/relationships/tags" Target="../tags/tag145.xml"/><Relationship Id="rId7" Type="http://schemas.openxmlformats.org/officeDocument/2006/relationships/tags" Target="../tags/tag149.xml"/><Relationship Id="rId12" Type="http://schemas.openxmlformats.org/officeDocument/2006/relationships/tags" Target="../tags/tag154.xml"/><Relationship Id="rId2" Type="http://schemas.openxmlformats.org/officeDocument/2006/relationships/tags" Target="../tags/tag144.xml"/><Relationship Id="rId1" Type="http://schemas.openxmlformats.org/officeDocument/2006/relationships/tags" Target="../tags/tag143.xml"/><Relationship Id="rId6" Type="http://schemas.openxmlformats.org/officeDocument/2006/relationships/tags" Target="../tags/tag148.xml"/><Relationship Id="rId11" Type="http://schemas.openxmlformats.org/officeDocument/2006/relationships/tags" Target="../tags/tag153.xml"/><Relationship Id="rId5" Type="http://schemas.openxmlformats.org/officeDocument/2006/relationships/tags" Target="../tags/tag147.xml"/><Relationship Id="rId10" Type="http://schemas.openxmlformats.org/officeDocument/2006/relationships/tags" Target="../tags/tag152.xml"/><Relationship Id="rId4" Type="http://schemas.openxmlformats.org/officeDocument/2006/relationships/tags" Target="../tags/tag146.xml"/><Relationship Id="rId9" Type="http://schemas.openxmlformats.org/officeDocument/2006/relationships/tags" Target="../tags/tag151.xml"/><Relationship Id="rId14"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163.xml"/><Relationship Id="rId13" Type="http://schemas.openxmlformats.org/officeDocument/2006/relationships/tags" Target="../tags/tag168.xml"/><Relationship Id="rId3" Type="http://schemas.openxmlformats.org/officeDocument/2006/relationships/tags" Target="../tags/tag158.xml"/><Relationship Id="rId7" Type="http://schemas.openxmlformats.org/officeDocument/2006/relationships/tags" Target="../tags/tag162.xml"/><Relationship Id="rId12" Type="http://schemas.openxmlformats.org/officeDocument/2006/relationships/tags" Target="../tags/tag167.xml"/><Relationship Id="rId2" Type="http://schemas.openxmlformats.org/officeDocument/2006/relationships/tags" Target="../tags/tag157.xml"/><Relationship Id="rId1" Type="http://schemas.openxmlformats.org/officeDocument/2006/relationships/tags" Target="../tags/tag156.xml"/><Relationship Id="rId6" Type="http://schemas.openxmlformats.org/officeDocument/2006/relationships/tags" Target="../tags/tag161.xml"/><Relationship Id="rId11" Type="http://schemas.openxmlformats.org/officeDocument/2006/relationships/tags" Target="../tags/tag166.xml"/><Relationship Id="rId5" Type="http://schemas.openxmlformats.org/officeDocument/2006/relationships/tags" Target="../tags/tag160.xml"/><Relationship Id="rId15" Type="http://schemas.openxmlformats.org/officeDocument/2006/relationships/slideMaster" Target="../slideMasters/slideMaster1.xml"/><Relationship Id="rId10" Type="http://schemas.openxmlformats.org/officeDocument/2006/relationships/tags" Target="../tags/tag165.xml"/><Relationship Id="rId4" Type="http://schemas.openxmlformats.org/officeDocument/2006/relationships/tags" Target="../tags/tag159.xml"/><Relationship Id="rId9" Type="http://schemas.openxmlformats.org/officeDocument/2006/relationships/tags" Target="../tags/tag164.xml"/><Relationship Id="rId14" Type="http://schemas.openxmlformats.org/officeDocument/2006/relationships/tags" Target="../tags/tag169.xml"/></Relationships>
</file>

<file path=ppt/slideLayouts/_rels/slideLayout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7.xml"/><Relationship Id="rId7" Type="http://schemas.openxmlformats.org/officeDocument/2006/relationships/tags" Target="../tags/tag21.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s>
</file>

<file path=ppt/slideLayouts/_rels/slideLayout3.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4.xml"/><Relationship Id="rId7" Type="http://schemas.openxmlformats.org/officeDocument/2006/relationships/tags" Target="../tags/tag28.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36.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10" Type="http://schemas.openxmlformats.org/officeDocument/2006/relationships/slideMaster" Target="../slideMasters/slideMaster1.xml"/><Relationship Id="rId4" Type="http://schemas.openxmlformats.org/officeDocument/2006/relationships/tags" Target="../tags/tag32.xml"/><Relationship Id="rId9" Type="http://schemas.openxmlformats.org/officeDocument/2006/relationships/tags" Target="../tags/tag37.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5.xml"/><Relationship Id="rId3" Type="http://schemas.openxmlformats.org/officeDocument/2006/relationships/tags" Target="../tags/tag40.xml"/><Relationship Id="rId7" Type="http://schemas.openxmlformats.org/officeDocument/2006/relationships/tags" Target="../tags/tag44.xml"/><Relationship Id="rId12" Type="http://schemas.openxmlformats.org/officeDocument/2006/relationships/slideMaster" Target="../slideMasters/slideMaster1.xml"/><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tags" Target="../tags/tag43.xml"/><Relationship Id="rId11" Type="http://schemas.openxmlformats.org/officeDocument/2006/relationships/tags" Target="../tags/tag48.xml"/><Relationship Id="rId5" Type="http://schemas.openxmlformats.org/officeDocument/2006/relationships/tags" Target="../tags/tag42.xml"/><Relationship Id="rId10" Type="http://schemas.openxmlformats.org/officeDocument/2006/relationships/tags" Target="../tags/tag47.xml"/><Relationship Id="rId4" Type="http://schemas.openxmlformats.org/officeDocument/2006/relationships/tags" Target="../tags/tag41.xml"/><Relationship Id="rId9" Type="http://schemas.openxmlformats.org/officeDocument/2006/relationships/tags" Target="../tags/tag46.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56.xml"/><Relationship Id="rId3" Type="http://schemas.openxmlformats.org/officeDocument/2006/relationships/tags" Target="../tags/tag51.xml"/><Relationship Id="rId7" Type="http://schemas.openxmlformats.org/officeDocument/2006/relationships/tags" Target="../tags/tag55.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tags" Target="../tags/tag54.xml"/><Relationship Id="rId5" Type="http://schemas.openxmlformats.org/officeDocument/2006/relationships/tags" Target="../tags/tag53.xml"/><Relationship Id="rId10" Type="http://schemas.openxmlformats.org/officeDocument/2006/relationships/slideMaster" Target="../slideMasters/slideMaster1.xml"/><Relationship Id="rId4" Type="http://schemas.openxmlformats.org/officeDocument/2006/relationships/tags" Target="../tags/tag52.xml"/><Relationship Id="rId9" Type="http://schemas.openxmlformats.org/officeDocument/2006/relationships/tags" Target="../tags/tag57.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slideMaster" Target="../slideMasters/slideMaster1.xml"/><Relationship Id="rId5" Type="http://schemas.openxmlformats.org/officeDocument/2006/relationships/tags" Target="../tags/tag62.xml"/><Relationship Id="rId4" Type="http://schemas.openxmlformats.org/officeDocument/2006/relationships/tags" Target="../tags/tag61.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70.xml"/><Relationship Id="rId3" Type="http://schemas.openxmlformats.org/officeDocument/2006/relationships/tags" Target="../tags/tag65.xml"/><Relationship Id="rId7" Type="http://schemas.openxmlformats.org/officeDocument/2006/relationships/tags" Target="../tags/tag69.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tags" Target="../tags/tag68.xml"/><Relationship Id="rId5" Type="http://schemas.openxmlformats.org/officeDocument/2006/relationships/tags" Target="../tags/tag67.xml"/><Relationship Id="rId10" Type="http://schemas.openxmlformats.org/officeDocument/2006/relationships/slideMaster" Target="../slideMasters/slideMaster1.xml"/><Relationship Id="rId4" Type="http://schemas.openxmlformats.org/officeDocument/2006/relationships/tags" Target="../tags/tag66.xml"/><Relationship Id="rId9" Type="http://schemas.openxmlformats.org/officeDocument/2006/relationships/tags" Target="../tags/tag71.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79.xml"/><Relationship Id="rId3" Type="http://schemas.openxmlformats.org/officeDocument/2006/relationships/tags" Target="../tags/tag74.xml"/><Relationship Id="rId7" Type="http://schemas.openxmlformats.org/officeDocument/2006/relationships/tags" Target="../tags/tag78.xml"/><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tags" Target="../tags/tag75.xml"/><Relationship Id="rId9"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p:cNvSpPr/>
          <p:nvPr>
            <p:custDataLst>
              <p:tags r:id="rId1"/>
            </p:custDataLst>
          </p:nvPr>
        </p:nvSpPr>
        <p:spPr>
          <a:xfrm>
            <a:off x="6110515" y="446315"/>
            <a:ext cx="5617028" cy="5965371"/>
          </a:xfrm>
          <a:prstGeom prst="rect">
            <a:avLst/>
          </a:prstGeom>
          <a:blipFill>
            <a:blip r:embed="rId10" cstate="email"/>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01" name="副标题 2"/>
          <p:cNvSpPr>
            <a:spLocks noGrp="1"/>
          </p:cNvSpPr>
          <p:nvPr>
            <p:ph type="subTitle" idx="1" hasCustomPrompt="1"/>
            <p:custDataLst>
              <p:tags r:id="rId2"/>
            </p:custDataLst>
          </p:nvPr>
        </p:nvSpPr>
        <p:spPr>
          <a:xfrm>
            <a:off x="669925" y="2633595"/>
            <a:ext cx="5411561" cy="558799"/>
          </a:xfrm>
        </p:spPr>
        <p:txBody>
          <a:bodyPr anchor="t">
            <a:normAutofit/>
          </a:bodyPr>
          <a:lstStyle>
            <a:lvl1pPr marL="0" indent="0" algn="l">
              <a:buNone/>
              <a:defRPr sz="2000">
                <a:solidFill>
                  <a:schemeClr val="tx1"/>
                </a:solidFill>
                <a:latin typeface="微软雅黑" panose="020B0503020204020204" charset="-122"/>
                <a:ea typeface="微软雅黑" panose="020B050302020402020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2" name="标题 1"/>
          <p:cNvSpPr>
            <a:spLocks noGrp="1"/>
          </p:cNvSpPr>
          <p:nvPr>
            <p:ph type="title" hasCustomPrompt="1"/>
            <p:custDataLst>
              <p:tags r:id="rId3"/>
            </p:custDataLst>
          </p:nvPr>
        </p:nvSpPr>
        <p:spPr>
          <a:xfrm>
            <a:off x="669925" y="1359568"/>
            <a:ext cx="5440590" cy="1167064"/>
          </a:xfrm>
        </p:spPr>
        <p:txBody>
          <a:bodyPr anchor="b" anchorCtr="0">
            <a:normAutofit/>
          </a:bodyPr>
          <a:lstStyle>
            <a:lvl1pPr>
              <a:defRPr sz="4400" baseline="0">
                <a:solidFill>
                  <a:schemeClr val="accent1"/>
                </a:solidFill>
                <a:latin typeface="微软雅黑" panose="020B0503020204020204" charset="-122"/>
                <a:ea typeface="汉仪旗黑-85S" panose="00020600040101010101" pitchFamily="18" charset="-122"/>
              </a:defRPr>
            </a:lvl1pPr>
          </a:lstStyle>
          <a:p>
            <a:r>
              <a:rPr lang="zh-CN" altLang="en-US" dirty="0"/>
              <a:t>单击此处编辑标题</a:t>
            </a:r>
          </a:p>
        </p:txBody>
      </p:sp>
      <p:sp>
        <p:nvSpPr>
          <p:cNvPr id="10" name="文本占位符 9"/>
          <p:cNvSpPr>
            <a:spLocks noGrp="1"/>
          </p:cNvSpPr>
          <p:nvPr>
            <p:ph type="body" sz="quarter" idx="10" hasCustomPrompt="1"/>
            <p:custDataLst>
              <p:tags r:id="rId4"/>
            </p:custDataLst>
          </p:nvPr>
        </p:nvSpPr>
        <p:spPr>
          <a:xfrm>
            <a:off x="677863" y="3430512"/>
            <a:ext cx="2700001" cy="441325"/>
          </a:xfrm>
        </p:spPr>
        <p:txBody>
          <a:bodyPr>
            <a:normAutofit/>
          </a:bodyPr>
          <a:lstStyle>
            <a:lvl1pPr marL="0" indent="0">
              <a:buNone/>
              <a:defRPr sz="1800">
                <a:latin typeface="微软雅黑" panose="020B0503020204020204" charset="-122"/>
                <a:ea typeface="微软雅黑" panose="020B0503020204020204" charset="-122"/>
              </a:defRPr>
            </a:lvl1pPr>
          </a:lstStyle>
          <a:p>
            <a:pPr lvl="0"/>
            <a:r>
              <a:rPr lang="zh-CN" altLang="en-US" dirty="0"/>
              <a:t>编辑文本</a:t>
            </a:r>
          </a:p>
        </p:txBody>
      </p:sp>
      <p:sp>
        <p:nvSpPr>
          <p:cNvPr id="12" name="文本占位符 11"/>
          <p:cNvSpPr>
            <a:spLocks noGrp="1"/>
          </p:cNvSpPr>
          <p:nvPr>
            <p:ph type="body" sz="quarter" idx="11" hasCustomPrompt="1"/>
            <p:custDataLst>
              <p:tags r:id="rId5"/>
            </p:custDataLst>
          </p:nvPr>
        </p:nvSpPr>
        <p:spPr>
          <a:xfrm>
            <a:off x="677182" y="3977087"/>
            <a:ext cx="2703613" cy="452438"/>
          </a:xfrm>
        </p:spPr>
        <p:txBody>
          <a:bodyPr>
            <a:normAutofit/>
          </a:bodyPr>
          <a:lstStyle>
            <a:lvl1pPr marL="0" indent="0">
              <a:buNone/>
              <a:defRPr sz="1800">
                <a:latin typeface="微软雅黑" panose="020B0503020204020204" charset="-122"/>
                <a:ea typeface="微软雅黑" panose="020B0503020204020204" charset="-122"/>
              </a:defRPr>
            </a:lvl1pPr>
          </a:lstStyle>
          <a:p>
            <a:pPr lvl="0"/>
            <a:r>
              <a:rPr lang="zh-CN" altLang="en-US" dirty="0"/>
              <a:t>编辑文本</a:t>
            </a:r>
          </a:p>
        </p:txBody>
      </p:sp>
      <p:sp>
        <p:nvSpPr>
          <p:cNvPr id="3" name="日期占位符 2"/>
          <p:cNvSpPr>
            <a:spLocks noGrp="1"/>
          </p:cNvSpPr>
          <p:nvPr>
            <p:ph type="dt" sz="half" idx="12"/>
            <p:custDataLst>
              <p:tags r:id="rId6"/>
            </p:custDataLst>
          </p:nvPr>
        </p:nvSpPr>
        <p:spPr/>
        <p:txBody>
          <a:bodyPr/>
          <a:lstStyle/>
          <a:p>
            <a:fld id="{760FBDFE-C587-4B4C-A407-44438C67B59E}" type="datetimeFigureOut">
              <a:rPr lang="zh-CN" altLang="en-US" smtClean="0"/>
              <a:t>2022/2/22</a:t>
            </a:fld>
            <a:endParaRPr lang="zh-CN" altLang="en-US"/>
          </a:p>
        </p:txBody>
      </p:sp>
      <p:sp>
        <p:nvSpPr>
          <p:cNvPr id="4" name="页脚占位符 3"/>
          <p:cNvSpPr>
            <a:spLocks noGrp="1"/>
          </p:cNvSpPr>
          <p:nvPr>
            <p:ph type="ftr" sz="quarter" idx="13"/>
            <p:custDataLst>
              <p:tags r:id="rId7"/>
            </p:custDataLst>
          </p:nvPr>
        </p:nvSpPr>
        <p:spPr/>
        <p:txBody>
          <a:bodyPr/>
          <a:lstStyle/>
          <a:p>
            <a:endParaRPr lang="zh-CN" altLang="en-US" dirty="0"/>
          </a:p>
        </p:txBody>
      </p:sp>
      <p:sp>
        <p:nvSpPr>
          <p:cNvPr id="5" name="灯片编号占位符 4"/>
          <p:cNvSpPr>
            <a:spLocks noGrp="1"/>
          </p:cNvSpPr>
          <p:nvPr>
            <p:ph type="sldNum" sz="quarter" idx="14"/>
            <p:custDataLst>
              <p:tags r:id="rId8"/>
            </p:custDataLst>
          </p:nvPr>
        </p:nvSpPr>
        <p:spPr/>
        <p:txBody>
          <a:bodyPr/>
          <a:lstStyle/>
          <a:p>
            <a:fld id="{49AE70B2-8BF9-45C0-BB95-33D1B9D3A854}" type="slidenum">
              <a:rPr lang="zh-CN" altLang="en-US" smtClean="0"/>
              <a:t>‹#›</a:t>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矩形 5"/>
          <p:cNvSpPr/>
          <p:nvPr>
            <p:custDataLst>
              <p:tags r:id="rId1"/>
            </p:custDataLst>
          </p:nvPr>
        </p:nvSpPr>
        <p:spPr>
          <a:xfrm>
            <a:off x="11544300" y="56515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8" name="矩形 7"/>
          <p:cNvSpPr/>
          <p:nvPr>
            <p:custDataLst>
              <p:tags r:id="rId2"/>
            </p:custDataLst>
          </p:nvPr>
        </p:nvSpPr>
        <p:spPr>
          <a:xfrm>
            <a:off x="11544300" y="6210300"/>
            <a:ext cx="431800" cy="431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9" name="矩形 8"/>
          <p:cNvSpPr/>
          <p:nvPr>
            <p:custDataLst>
              <p:tags r:id="rId3"/>
            </p:custDataLst>
          </p:nvPr>
        </p:nvSpPr>
        <p:spPr>
          <a:xfrm>
            <a:off x="10985500" y="62103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half" idx="10"/>
            <p:custDataLst>
              <p:tags r:id="rId4"/>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t>2022/2/22</a:t>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6"/>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7"/>
            </p:custDataLst>
          </p:nvPr>
        </p:nvSpPr>
        <p:spPr>
          <a:xfrm>
            <a:off x="669930" y="952508"/>
            <a:ext cx="10852237" cy="5388907"/>
          </a:xfrm>
        </p:spPr>
        <p:txBody>
          <a:bodyPr/>
          <a:lstStyle>
            <a:lvl1pPr>
              <a:defRPr>
                <a:solidFill>
                  <a:schemeClr val="tx1">
                    <a:lumMod val="85000"/>
                    <a:lumOff val="15000"/>
                  </a:schemeClr>
                </a:solidFill>
                <a:latin typeface="微软雅黑" panose="020B0503020204020204" charset="-122"/>
                <a:ea typeface="微软雅黑" panose="020B0503020204020204" charset="-122"/>
              </a:defRPr>
            </a:lvl1pPr>
            <a:lvl2pPr>
              <a:defRPr>
                <a:solidFill>
                  <a:schemeClr val="tx1">
                    <a:lumMod val="85000"/>
                    <a:lumOff val="15000"/>
                  </a:schemeClr>
                </a:solidFill>
                <a:latin typeface="微软雅黑" panose="020B0503020204020204" charset="-122"/>
                <a:ea typeface="微软雅黑" panose="020B0503020204020204" charset="-122"/>
              </a:defRPr>
            </a:lvl2pPr>
            <a:lvl3pPr>
              <a:defRPr>
                <a:solidFill>
                  <a:schemeClr val="tx1">
                    <a:lumMod val="85000"/>
                    <a:lumOff val="15000"/>
                  </a:schemeClr>
                </a:solidFill>
                <a:latin typeface="微软雅黑" panose="020B0503020204020204" charset="-122"/>
                <a:ea typeface="微软雅黑" panose="020B0503020204020204" charset="-122"/>
              </a:defRPr>
            </a:lvl3pPr>
            <a:lvl4pPr>
              <a:defRPr>
                <a:solidFill>
                  <a:schemeClr val="tx1">
                    <a:lumMod val="85000"/>
                    <a:lumOff val="15000"/>
                  </a:schemeClr>
                </a:solidFill>
                <a:latin typeface="微软雅黑" panose="020B0503020204020204" charset="-122"/>
                <a:ea typeface="微软雅黑" panose="020B0503020204020204" charset="-122"/>
              </a:defRPr>
            </a:lvl4pPr>
            <a:lvl5pPr>
              <a:defRPr>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6232358" y="2459662"/>
            <a:ext cx="5844788" cy="1938677"/>
          </a:xfrm>
        </p:spPr>
        <p:txBody>
          <a:bodyPr anchor="ctr" anchorCtr="0">
            <a:normAutofit/>
          </a:bodyPr>
          <a:lstStyle>
            <a:lvl1pPr algn="ctr">
              <a:defRPr sz="8800" b="1" baseline="0">
                <a:solidFill>
                  <a:schemeClr val="accent1"/>
                </a:solidFill>
                <a:latin typeface="微软雅黑" panose="020B0503020204020204" charset="-122"/>
                <a:ea typeface="汉仪旗黑-85S" panose="00020600040101010101" pitchFamily="18" charset="-122"/>
              </a:defRPr>
            </a:lvl1pPr>
          </a:lstStyle>
          <a:p>
            <a:r>
              <a:rPr lang="zh-CN" altLang="en-US" dirty="0"/>
              <a:t>编辑标题</a:t>
            </a:r>
          </a:p>
        </p:txBody>
      </p:sp>
      <p:sp>
        <p:nvSpPr>
          <p:cNvPr id="10" name="矩形 9"/>
          <p:cNvSpPr/>
          <p:nvPr>
            <p:custDataLst>
              <p:tags r:id="rId2"/>
            </p:custDataLst>
          </p:nvPr>
        </p:nvSpPr>
        <p:spPr>
          <a:xfrm>
            <a:off x="452665" y="446315"/>
            <a:ext cx="5617028" cy="5965371"/>
          </a:xfrm>
          <a:prstGeom prst="rect">
            <a:avLst/>
          </a:prstGeom>
          <a:blipFill>
            <a:blip r:embed="rId7" cstate="email"/>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日期占位符 2"/>
          <p:cNvSpPr>
            <a:spLocks noGrp="1"/>
          </p:cNvSpPr>
          <p:nvPr>
            <p:ph type="dt" sz="half" idx="21"/>
            <p:custDataLst>
              <p:tags r:id="rId3"/>
            </p:custDataLst>
          </p:nvPr>
        </p:nvSpPr>
        <p:spPr/>
        <p:txBody>
          <a:bodyPr/>
          <a:lstStyle/>
          <a:p>
            <a:fld id="{760FBDFE-C587-4B4C-A407-44438C67B59E}" type="datetimeFigureOut">
              <a:rPr lang="zh-CN" altLang="en-US" smtClean="0"/>
              <a:t>2022/2/22</a:t>
            </a:fld>
            <a:endParaRPr lang="zh-CN" altLang="en-US"/>
          </a:p>
        </p:txBody>
      </p:sp>
      <p:sp>
        <p:nvSpPr>
          <p:cNvPr id="5" name="页脚占位符 4"/>
          <p:cNvSpPr>
            <a:spLocks noGrp="1"/>
          </p:cNvSpPr>
          <p:nvPr>
            <p:ph type="ftr" sz="quarter" idx="22"/>
            <p:custDataLst>
              <p:tags r:id="rId4"/>
            </p:custDataLst>
          </p:nvPr>
        </p:nvSpPr>
        <p:spPr/>
        <p:txBody>
          <a:bodyPr/>
          <a:lstStyle/>
          <a:p>
            <a:endParaRPr lang="zh-CN" altLang="en-US" dirty="0"/>
          </a:p>
        </p:txBody>
      </p:sp>
      <p:sp>
        <p:nvSpPr>
          <p:cNvPr id="7" name="灯片编号占位符 6"/>
          <p:cNvSpPr>
            <a:spLocks noGrp="1"/>
          </p:cNvSpPr>
          <p:nvPr>
            <p:ph type="sldNum" sz="quarter" idx="23"/>
            <p:custDataLst>
              <p:tags r:id="rId5"/>
            </p:custDataLst>
          </p:nvPr>
        </p:nvSpPr>
        <p:spPr/>
        <p:txBody>
          <a:bodyPr/>
          <a:lstStyle/>
          <a:p>
            <a:fld id="{49AE70B2-8BF9-45C0-BB95-33D1B9D3A854}" type="slidenum">
              <a:rPr lang="zh-CN" altLang="en-US" smtClean="0"/>
              <a:t>‹#›</a:t>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6" name="矩形 5"/>
          <p:cNvSpPr/>
          <p:nvPr>
            <p:custDataLst>
              <p:tags r:id="rId1"/>
            </p:custDataLst>
          </p:nvPr>
        </p:nvSpPr>
        <p:spPr>
          <a:xfrm>
            <a:off x="0" y="0"/>
            <a:ext cx="4406900" cy="6858000"/>
          </a:xfrm>
          <a:prstGeom prst="rect">
            <a:avLst/>
          </a:prstGeom>
          <a:blipFill>
            <a:blip r:embed="rId11" cstate="email"/>
            <a:stretch>
              <a:fillRect b="20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custDataLst>
              <p:tags r:id="rId2"/>
            </p:custDataLst>
          </p:nvPr>
        </p:nvSpPr>
        <p:spPr>
          <a:xfrm>
            <a:off x="11544300" y="56515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3"/>
            </p:custDataLst>
          </p:nvPr>
        </p:nvSpPr>
        <p:spPr>
          <a:xfrm>
            <a:off x="11544300" y="6210300"/>
            <a:ext cx="431800" cy="431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custDataLst>
              <p:tags r:id="rId4"/>
            </p:custDataLst>
          </p:nvPr>
        </p:nvSpPr>
        <p:spPr>
          <a:xfrm>
            <a:off x="10985500" y="62103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5"/>
            </p:custDataLst>
          </p:nvPr>
        </p:nvSpPr>
        <p:spPr>
          <a:xfrm>
            <a:off x="0" y="0"/>
            <a:ext cx="44069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6"/>
            </p:custDataLst>
          </p:nvPr>
        </p:nvSpPr>
        <p:spPr>
          <a:xfrm>
            <a:off x="5594888" y="443230"/>
            <a:ext cx="5927231" cy="441964"/>
          </a:xfrm>
        </p:spPr>
        <p:txBody>
          <a:bodyPr/>
          <a:lstStyle>
            <a:lvl1pPr>
              <a:defRPr baseline="0">
                <a:latin typeface="微软雅黑" panose="020B0503020204020204" charset="-122"/>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t>2022/2/22</a:t>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9" name="矩形 8"/>
          <p:cNvSpPr/>
          <p:nvPr>
            <p:custDataLst>
              <p:tags r:id="rId1"/>
            </p:custDataLst>
          </p:nvPr>
        </p:nvSpPr>
        <p:spPr>
          <a:xfrm>
            <a:off x="0" y="892629"/>
            <a:ext cx="5617028" cy="5965371"/>
          </a:xfrm>
          <a:prstGeom prst="rect">
            <a:avLst/>
          </a:prstGeom>
          <a:blipFill>
            <a:blip r:embed="rId12" cstate="email"/>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2"/>
            </p:custDataLst>
          </p:nvPr>
        </p:nvSpPr>
        <p:spPr>
          <a:xfrm>
            <a:off x="11500485" y="5795645"/>
            <a:ext cx="201295" cy="2012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3"/>
            </p:custDataLst>
          </p:nvPr>
        </p:nvSpPr>
        <p:spPr>
          <a:xfrm>
            <a:off x="11500485" y="6166485"/>
            <a:ext cx="201295" cy="201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custDataLst>
              <p:tags r:id="rId4"/>
            </p:custDataLst>
          </p:nvPr>
        </p:nvSpPr>
        <p:spPr>
          <a:xfrm>
            <a:off x="11100435" y="6166485"/>
            <a:ext cx="201295" cy="2012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5"/>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2" name="标题 1"/>
          <p:cNvSpPr>
            <a:spLocks noGrp="1"/>
          </p:cNvSpPr>
          <p:nvPr>
            <p:ph type="title" hasCustomPrompt="1"/>
            <p:custDataLst>
              <p:tags r:id="rId6"/>
            </p:custDataLst>
          </p:nvPr>
        </p:nvSpPr>
        <p:spPr>
          <a:xfrm>
            <a:off x="1281600" y="1249200"/>
            <a:ext cx="9626400" cy="723600"/>
          </a:xfrm>
        </p:spPr>
        <p:txBody>
          <a:bodyPr anchor="ctr"/>
          <a:lstStyle>
            <a:lvl1pPr>
              <a:defRPr sz="3200" baseline="0">
                <a:latin typeface="微软雅黑" panose="020B0503020204020204" charset="-122"/>
                <a:ea typeface="微软雅黑" panose="020B0503020204020204" charset="-122"/>
              </a:defRPr>
            </a:lvl1pPr>
          </a:lstStyle>
          <a:p>
            <a:r>
              <a:rPr lang="zh-CN" altLang="en-US" dirty="0"/>
              <a:t>单击此处编辑标题</a:t>
            </a:r>
          </a:p>
        </p:txBody>
      </p:sp>
      <p:sp>
        <p:nvSpPr>
          <p:cNvPr id="7" name="内容占位符 6"/>
          <p:cNvSpPr>
            <a:spLocks noGrp="1"/>
          </p:cNvSpPr>
          <p:nvPr>
            <p:ph sz="quarter" idx="13"/>
            <p:custDataLst>
              <p:tags r:id="rId7"/>
            </p:custDataLst>
          </p:nvPr>
        </p:nvSpPr>
        <p:spPr>
          <a:xfrm>
            <a:off x="1281113" y="2163600"/>
            <a:ext cx="9626600" cy="3445200"/>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8"/>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t>2022/2/22</a:t>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3" name="矩形 12"/>
          <p:cNvSpPr/>
          <p:nvPr>
            <p:custDataLst>
              <p:tags r:id="rId1"/>
            </p:custDataLst>
          </p:nvPr>
        </p:nvSpPr>
        <p:spPr>
          <a:xfrm>
            <a:off x="11782425" y="6048375"/>
            <a:ext cx="298450" cy="2984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custDataLst>
              <p:tags r:id="rId2"/>
            </p:custDataLst>
          </p:nvPr>
        </p:nvSpPr>
        <p:spPr>
          <a:xfrm>
            <a:off x="11782425" y="6457950"/>
            <a:ext cx="298450" cy="2984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custDataLst>
              <p:tags r:id="rId3"/>
            </p:custDataLst>
          </p:nvPr>
        </p:nvSpPr>
        <p:spPr>
          <a:xfrm>
            <a:off x="11347450" y="6457950"/>
            <a:ext cx="298450" cy="2984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4"/>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latin typeface="微软雅黑" panose="020B0503020204020204" charset="-122"/>
              <a:ea typeface="微软雅黑" panose="020B0503020204020204" charset="-122"/>
              <a:sym typeface="+mn-ea"/>
            </a:endParaRPr>
          </a:p>
        </p:txBody>
      </p:sp>
      <p:sp>
        <p:nvSpPr>
          <p:cNvPr id="2" name="标题 1"/>
          <p:cNvSpPr>
            <a:spLocks noGrp="1"/>
          </p:cNvSpPr>
          <p:nvPr>
            <p:ph type="title" hasCustomPrompt="1"/>
            <p:custDataLst>
              <p:tags r:id="rId5"/>
            </p:custDataLst>
          </p:nvPr>
        </p:nvSpPr>
        <p:spPr>
          <a:xfrm>
            <a:off x="583200" y="770400"/>
            <a:ext cx="3960000" cy="882000"/>
          </a:xfrm>
        </p:spPr>
        <p:txBody>
          <a:bodyPr anchor="ctr"/>
          <a:lstStyle>
            <a:lvl1pPr>
              <a:defRPr sz="3600" baseline="0">
                <a:solidFill>
                  <a:schemeClr val="bg1"/>
                </a:solidFill>
                <a:latin typeface="微软雅黑" panose="020B0503020204020204" charset="-122"/>
                <a:ea typeface="微软雅黑" panose="020B0503020204020204" charset="-122"/>
              </a:defRPr>
            </a:lvl1pPr>
          </a:lstStyle>
          <a:p>
            <a:r>
              <a:rPr lang="zh-CN" altLang="en-US" dirty="0"/>
              <a:t>单击编辑标题</a:t>
            </a:r>
          </a:p>
        </p:txBody>
      </p:sp>
      <p:sp>
        <p:nvSpPr>
          <p:cNvPr id="3" name="日期占位符 2"/>
          <p:cNvSpPr>
            <a:spLocks noGrp="1"/>
          </p:cNvSpPr>
          <p:nvPr>
            <p:ph type="dt" sz="half" idx="10"/>
            <p:custDataLst>
              <p:tags r:id="rId6"/>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t>2022/2/22</a:t>
            </a:fld>
            <a:endParaRPr lang="zh-CN" altLang="en-US"/>
          </a:p>
        </p:txBody>
      </p:sp>
      <p:sp>
        <p:nvSpPr>
          <p:cNvPr id="4" name="页脚占位符 3"/>
          <p:cNvSpPr>
            <a:spLocks noGrp="1"/>
          </p:cNvSpPr>
          <p:nvPr>
            <p:ph type="ftr" sz="quarter" idx="11"/>
            <p:custDataLst>
              <p:tags r:id="rId7"/>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9"/>
            </p:custDataLst>
          </p:nvPr>
        </p:nvSpPr>
        <p:spPr>
          <a:xfrm>
            <a:off x="586800" y="1764000"/>
            <a:ext cx="3956400" cy="4093200"/>
          </a:xfrm>
        </p:spPr>
        <p:txBody>
          <a:bodyPr/>
          <a:lstStyle>
            <a:lvl1pPr>
              <a:defRPr baseline="0">
                <a:solidFill>
                  <a:schemeClr val="bg1"/>
                </a:solidFill>
                <a:latin typeface="微软雅黑" panose="020B0503020204020204" charset="-122"/>
                <a:ea typeface="微软雅黑" panose="020B0503020204020204" charset="-122"/>
              </a:defRPr>
            </a:lvl1pPr>
            <a:lvl2pPr>
              <a:defRPr baseline="0">
                <a:solidFill>
                  <a:schemeClr val="bg1"/>
                </a:solidFill>
                <a:latin typeface="微软雅黑" panose="020B0503020204020204" charset="-122"/>
                <a:ea typeface="微软雅黑" panose="020B0503020204020204" charset="-122"/>
              </a:defRPr>
            </a:lvl2pPr>
            <a:lvl3pPr>
              <a:defRPr baseline="0">
                <a:solidFill>
                  <a:schemeClr val="bg1"/>
                </a:solidFill>
                <a:latin typeface="微软雅黑" panose="020B0503020204020204" charset="-122"/>
                <a:ea typeface="微软雅黑" panose="020B0503020204020204" charset="-122"/>
              </a:defRPr>
            </a:lvl3pPr>
            <a:lvl4pPr>
              <a:defRPr baseline="0">
                <a:solidFill>
                  <a:schemeClr val="bg1"/>
                </a:solidFill>
                <a:latin typeface="微软雅黑" panose="020B0503020204020204" charset="-122"/>
                <a:ea typeface="微软雅黑" panose="020B0503020204020204" charset="-122"/>
              </a:defRPr>
            </a:lvl4pPr>
            <a:lvl5pPr>
              <a:defRPr baseline="0">
                <a:solidFill>
                  <a:schemeClr val="bg1"/>
                </a:solidFill>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10"/>
            </p:custDataLst>
          </p:nvPr>
        </p:nvSpPr>
        <p:spPr>
          <a:xfrm>
            <a:off x="5101200" y="769938"/>
            <a:ext cx="6480000" cy="5087937"/>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grpSp>
        <p:nvGrpSpPr>
          <p:cNvPr id="11" name="组合 10"/>
          <p:cNvGrpSpPr/>
          <p:nvPr>
            <p:custDataLst>
              <p:tags r:id="rId1"/>
            </p:custDataLst>
          </p:nvPr>
        </p:nvGrpSpPr>
        <p:grpSpPr>
          <a:xfrm flipH="1">
            <a:off x="193675" y="6219824"/>
            <a:ext cx="517525" cy="517525"/>
            <a:chOff x="10985500" y="5651500"/>
            <a:chExt cx="990600" cy="990600"/>
          </a:xfrm>
        </p:grpSpPr>
        <p:sp>
          <p:nvSpPr>
            <p:cNvPr id="12" name="矩形 11"/>
            <p:cNvSpPr/>
            <p:nvPr>
              <p:custDataLst>
                <p:tags r:id="rId9"/>
              </p:custDataLst>
            </p:nvPr>
          </p:nvSpPr>
          <p:spPr>
            <a:xfrm>
              <a:off x="11544300" y="56515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custDataLst>
                <p:tags r:id="rId10"/>
              </p:custDataLst>
            </p:nvPr>
          </p:nvSpPr>
          <p:spPr>
            <a:xfrm>
              <a:off x="11544300" y="6210300"/>
              <a:ext cx="431800" cy="431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custDataLst>
                <p:tags r:id="rId11"/>
              </p:custDataLst>
            </p:nvPr>
          </p:nvSpPr>
          <p:spPr>
            <a:xfrm>
              <a:off x="10985500" y="62103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sp>
        <p:nvSpPr>
          <p:cNvPr id="2" name="标题 1"/>
          <p:cNvSpPr>
            <a:spLocks noGrp="1"/>
          </p:cNvSpPr>
          <p:nvPr>
            <p:ph type="title"/>
            <p:custDataLst>
              <p:tags r:id="rId3"/>
            </p:custDataLst>
          </p:nvPr>
        </p:nvSpPr>
        <p:spPr>
          <a:xfrm>
            <a:off x="612000" y="781200"/>
            <a:ext cx="10976400" cy="626400"/>
          </a:xfrm>
        </p:spPr>
        <p:txBody>
          <a:bodyPr anchor="ctr"/>
          <a:lstStyle>
            <a:lvl1pPr algn="ctr">
              <a:defRPr sz="3600" baseline="0">
                <a:solidFill>
                  <a:schemeClr val="bg1"/>
                </a:solidFill>
                <a:latin typeface="微软雅黑" panose="020B0503020204020204" charset="-122"/>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t>2022/2/22</a:t>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612000" y="1659600"/>
            <a:ext cx="10975975" cy="828000"/>
          </a:xfrm>
        </p:spPr>
        <p:txBody>
          <a:bodyPr/>
          <a:lstStyle>
            <a:lvl1pPr algn="ctr">
              <a:defRPr baseline="0">
                <a:solidFill>
                  <a:schemeClr val="bg1"/>
                </a:solidFill>
                <a:latin typeface="微软雅黑" panose="020B0503020204020204" charset="-122"/>
                <a:ea typeface="微软雅黑" panose="020B0503020204020204" charset="-122"/>
              </a:defRPr>
            </a:lvl1pPr>
          </a:lstStyle>
          <a:p>
            <a:pPr lvl="0"/>
            <a:r>
              <a:rPr lang="zh-CN" altLang="en-US" dirty="0"/>
              <a:t>单击此处编辑母版文本样式</a:t>
            </a:r>
          </a:p>
        </p:txBody>
      </p:sp>
      <p:sp>
        <p:nvSpPr>
          <p:cNvPr id="9" name="内容占位符 8"/>
          <p:cNvSpPr>
            <a:spLocks noGrp="1"/>
          </p:cNvSpPr>
          <p:nvPr>
            <p:ph sz="quarter" idx="14"/>
            <p:custDataLst>
              <p:tags r:id="rId8"/>
            </p:custDataLst>
          </p:nvPr>
        </p:nvSpPr>
        <p:spPr>
          <a:xfrm>
            <a:off x="612775" y="2808000"/>
            <a:ext cx="10965600" cy="3430800"/>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1"/>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grpSp>
        <p:nvGrpSpPr>
          <p:cNvPr id="10" name="组合 9"/>
          <p:cNvGrpSpPr/>
          <p:nvPr>
            <p:custDataLst>
              <p:tags r:id="rId2"/>
            </p:custDataLst>
          </p:nvPr>
        </p:nvGrpSpPr>
        <p:grpSpPr>
          <a:xfrm>
            <a:off x="11401424" y="6067424"/>
            <a:ext cx="574675" cy="574675"/>
            <a:chOff x="10985500" y="5651500"/>
            <a:chExt cx="990600" cy="990600"/>
          </a:xfrm>
        </p:grpSpPr>
        <p:sp>
          <p:nvSpPr>
            <p:cNvPr id="11" name="矩形 10"/>
            <p:cNvSpPr/>
            <p:nvPr>
              <p:custDataLst>
                <p:tags r:id="rId9"/>
              </p:custDataLst>
            </p:nvPr>
          </p:nvSpPr>
          <p:spPr>
            <a:xfrm>
              <a:off x="11544300" y="56515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custDataLst>
                <p:tags r:id="rId10"/>
              </p:custDataLst>
            </p:nvPr>
          </p:nvSpPr>
          <p:spPr>
            <a:xfrm>
              <a:off x="11544300" y="6210300"/>
              <a:ext cx="431800" cy="431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custDataLst>
                <p:tags r:id="rId11"/>
              </p:custDataLst>
            </p:nvPr>
          </p:nvSpPr>
          <p:spPr>
            <a:xfrm>
              <a:off x="10985500" y="62103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3"/>
            </p:custDataLst>
          </p:nvPr>
        </p:nvSpPr>
        <p:spPr>
          <a:xfrm>
            <a:off x="604800" y="669600"/>
            <a:ext cx="10976400" cy="565200"/>
          </a:xfrm>
        </p:spPr>
        <p:txBody>
          <a:bodyPr anchor="ctr"/>
          <a:lstStyle>
            <a:lvl1pPr algn="ctr">
              <a:defRPr sz="3200" baseline="0">
                <a:latin typeface="微软雅黑" panose="020B0503020204020204" charset="-122"/>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t>2022/2/22</a:t>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7"/>
            </p:custDataLst>
          </p:nvPr>
        </p:nvSpPr>
        <p:spPr>
          <a:xfrm>
            <a:off x="604837" y="1681200"/>
            <a:ext cx="10990800" cy="3211200"/>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8"/>
            </p:custDataLst>
          </p:nvPr>
        </p:nvSpPr>
        <p:spPr>
          <a:xfrm>
            <a:off x="594000" y="5180400"/>
            <a:ext cx="11001600" cy="1011600"/>
          </a:xfrm>
        </p:spPr>
        <p:txBody>
          <a:bodyPr/>
          <a:lstStyle>
            <a:lvl1pPr>
              <a:defRPr baseline="0">
                <a:solidFill>
                  <a:schemeClr val="bg1"/>
                </a:solidFill>
                <a:latin typeface="微软雅黑" panose="020B0503020204020204" charset="-122"/>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1"/>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sp>
        <p:nvSpPr>
          <p:cNvPr id="2" name="标题 1"/>
          <p:cNvSpPr>
            <a:spLocks noGrp="1"/>
          </p:cNvSpPr>
          <p:nvPr>
            <p:ph type="title"/>
            <p:custDataLst>
              <p:tags r:id="rId2"/>
            </p:custDataLst>
          </p:nvPr>
        </p:nvSpPr>
        <p:spPr>
          <a:xfrm>
            <a:off x="579600" y="237600"/>
            <a:ext cx="11037600" cy="441964"/>
          </a:xfrm>
        </p:spPr>
        <p:txBody>
          <a:bodyPr/>
          <a:lstStyle>
            <a:lvl1pPr>
              <a:defRPr baseline="0">
                <a:solidFill>
                  <a:schemeClr val="bg1"/>
                </a:solidFill>
                <a:latin typeface="微软雅黑" panose="020B0503020204020204" charset="-122"/>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3"/>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t>2022/2/22</a:t>
            </a:fld>
            <a:endParaRPr lang="zh-CN" altLang="en-US"/>
          </a:p>
        </p:txBody>
      </p:sp>
      <p:sp>
        <p:nvSpPr>
          <p:cNvPr id="4" name="页脚占位符 3"/>
          <p:cNvSpPr>
            <a:spLocks noGrp="1"/>
          </p:cNvSpPr>
          <p:nvPr>
            <p:ph type="ftr" sz="quarter" idx="11"/>
            <p:custDataLst>
              <p:tags r:id="rId4"/>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6"/>
            </p:custDataLst>
          </p:nvPr>
        </p:nvSpPr>
        <p:spPr>
          <a:xfrm>
            <a:off x="579600" y="1663200"/>
            <a:ext cx="5342400" cy="2894400"/>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7"/>
            </p:custDataLst>
          </p:nvPr>
        </p:nvSpPr>
        <p:spPr>
          <a:xfrm>
            <a:off x="6242400" y="1663200"/>
            <a:ext cx="5367600" cy="2894400"/>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8"/>
            </p:custDataLst>
          </p:nvPr>
        </p:nvSpPr>
        <p:spPr>
          <a:xfrm>
            <a:off x="572400" y="4816800"/>
            <a:ext cx="5342400" cy="781200"/>
          </a:xfrm>
        </p:spPr>
        <p:txBody>
          <a:bodyPr/>
          <a:lstStyle>
            <a:lvl1pPr>
              <a:defRPr baseline="0">
                <a:latin typeface="微软雅黑" panose="020B0503020204020204" charset="-122"/>
                <a:ea typeface="微软雅黑" panose="020B050302020402020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9"/>
            </p:custDataLst>
          </p:nvPr>
        </p:nvSpPr>
        <p:spPr>
          <a:xfrm>
            <a:off x="6253200" y="4813200"/>
            <a:ext cx="5367600" cy="781200"/>
          </a:xfrm>
        </p:spPr>
        <p:txBody>
          <a:bodyPr/>
          <a:lstStyle>
            <a:lvl1pPr>
              <a:defRPr baseline="0">
                <a:latin typeface="微软雅黑" panose="020B0503020204020204" charset="-122"/>
                <a:ea typeface="微软雅黑" panose="020B0503020204020204" charset="-122"/>
              </a:defRPr>
            </a:lvl1pPr>
          </a:lstStyle>
          <a:p>
            <a:pPr lvl="0"/>
            <a:r>
              <a:rPr lang="zh-CN" altLang="en-US" dirty="0"/>
              <a:t>单击此处编辑母版文本样式</a:t>
            </a:r>
          </a:p>
        </p:txBody>
      </p:sp>
      <p:grpSp>
        <p:nvGrpSpPr>
          <p:cNvPr id="12" name="组合 11"/>
          <p:cNvGrpSpPr/>
          <p:nvPr>
            <p:custDataLst>
              <p:tags r:id="rId10"/>
            </p:custDataLst>
          </p:nvPr>
        </p:nvGrpSpPr>
        <p:grpSpPr>
          <a:xfrm flipH="1">
            <a:off x="193675" y="6219824"/>
            <a:ext cx="517525" cy="517525"/>
            <a:chOff x="10985500" y="5651500"/>
            <a:chExt cx="990600" cy="990600"/>
          </a:xfrm>
        </p:grpSpPr>
        <p:sp>
          <p:nvSpPr>
            <p:cNvPr id="14" name="矩形 13"/>
            <p:cNvSpPr/>
            <p:nvPr>
              <p:custDataLst>
                <p:tags r:id="rId11"/>
              </p:custDataLst>
            </p:nvPr>
          </p:nvSpPr>
          <p:spPr>
            <a:xfrm>
              <a:off x="11544300" y="56515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custDataLst>
                <p:tags r:id="rId12"/>
              </p:custDataLst>
            </p:nvPr>
          </p:nvSpPr>
          <p:spPr>
            <a:xfrm>
              <a:off x="11544300" y="6210300"/>
              <a:ext cx="431800" cy="431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13"/>
              </p:custDataLst>
            </p:nvPr>
          </p:nvSpPr>
          <p:spPr>
            <a:xfrm>
              <a:off x="10985500" y="62103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p:custDataLst>
              <p:tags r:id="rId1"/>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grpSp>
        <p:nvGrpSpPr>
          <p:cNvPr id="8" name="组合 7"/>
          <p:cNvGrpSpPr/>
          <p:nvPr>
            <p:custDataLst>
              <p:tags r:id="rId2"/>
            </p:custDataLst>
          </p:nvPr>
        </p:nvGrpSpPr>
        <p:grpSpPr>
          <a:xfrm>
            <a:off x="11743353" y="2891632"/>
            <a:ext cx="232746" cy="1074737"/>
            <a:chOff x="11653624" y="2684463"/>
            <a:chExt cx="322475" cy="1489075"/>
          </a:xfrm>
        </p:grpSpPr>
        <p:sp>
          <p:nvSpPr>
            <p:cNvPr id="9" name="矩形 8"/>
            <p:cNvSpPr/>
            <p:nvPr>
              <p:custDataLst>
                <p:tags r:id="rId12"/>
              </p:custDataLst>
            </p:nvPr>
          </p:nvSpPr>
          <p:spPr>
            <a:xfrm>
              <a:off x="11653624" y="2684463"/>
              <a:ext cx="322475" cy="32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13"/>
              </p:custDataLst>
            </p:nvPr>
          </p:nvSpPr>
          <p:spPr>
            <a:xfrm>
              <a:off x="11653624" y="3267763"/>
              <a:ext cx="322475" cy="3224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custDataLst>
                <p:tags r:id="rId14"/>
              </p:custDataLst>
            </p:nvPr>
          </p:nvSpPr>
          <p:spPr>
            <a:xfrm>
              <a:off x="11653624" y="3851063"/>
              <a:ext cx="322475" cy="32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3" name="组合 12"/>
          <p:cNvGrpSpPr/>
          <p:nvPr>
            <p:custDataLst>
              <p:tags r:id="rId3"/>
            </p:custDataLst>
          </p:nvPr>
        </p:nvGrpSpPr>
        <p:grpSpPr>
          <a:xfrm>
            <a:off x="332403" y="2891632"/>
            <a:ext cx="232746" cy="1074737"/>
            <a:chOff x="242674" y="2684463"/>
            <a:chExt cx="322475" cy="1489075"/>
          </a:xfrm>
        </p:grpSpPr>
        <p:sp>
          <p:nvSpPr>
            <p:cNvPr id="14" name="矩形 13"/>
            <p:cNvSpPr/>
            <p:nvPr>
              <p:custDataLst>
                <p:tags r:id="rId9"/>
              </p:custDataLst>
            </p:nvPr>
          </p:nvSpPr>
          <p:spPr>
            <a:xfrm>
              <a:off x="242674" y="2684463"/>
              <a:ext cx="322475" cy="32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custDataLst>
                <p:tags r:id="rId10"/>
              </p:custDataLst>
            </p:nvPr>
          </p:nvSpPr>
          <p:spPr>
            <a:xfrm>
              <a:off x="242674" y="3267763"/>
              <a:ext cx="322475" cy="3224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11"/>
              </p:custDataLst>
            </p:nvPr>
          </p:nvSpPr>
          <p:spPr>
            <a:xfrm>
              <a:off x="242674" y="3851063"/>
              <a:ext cx="322475" cy="32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hasCustomPrompt="1"/>
            <p:custDataLst>
              <p:tags r:id="rId4"/>
            </p:custDataLst>
          </p:nvPr>
        </p:nvSpPr>
        <p:spPr>
          <a:xfrm>
            <a:off x="1522800" y="1339200"/>
            <a:ext cx="9144000" cy="2386800"/>
          </a:xfrm>
        </p:spPr>
        <p:txBody>
          <a:bodyPr anchor="b"/>
          <a:lstStyle>
            <a:lvl1pPr algn="ctr">
              <a:defRPr sz="6000" baseline="0">
                <a:solidFill>
                  <a:schemeClr val="tx1">
                    <a:lumMod val="75000"/>
                    <a:lumOff val="25000"/>
                  </a:schemeClr>
                </a:solidFill>
                <a:latin typeface="微软雅黑" panose="020B0503020204020204" charset="-122"/>
                <a:ea typeface="微软雅黑" panose="020B0503020204020204" charset="-122"/>
              </a:defRPr>
            </a:lvl1pPr>
          </a:lstStyle>
          <a:p>
            <a:r>
              <a:rPr lang="zh-CN" altLang="en-US" dirty="0"/>
              <a:t>单击此处编辑标题</a:t>
            </a:r>
          </a:p>
        </p:txBody>
      </p:sp>
      <p:sp>
        <p:nvSpPr>
          <p:cNvPr id="3" name="日期占位符 2"/>
          <p:cNvSpPr>
            <a:spLocks noGrp="1"/>
          </p:cNvSpPr>
          <p:nvPr>
            <p:ph type="dt" sz="half" idx="10"/>
            <p:custDataLst>
              <p:tags r:id="rId5"/>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t>2022/2/22</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1522413" y="3862800"/>
            <a:ext cx="9144000" cy="1656000"/>
          </a:xfrm>
        </p:spPr>
        <p:txBody>
          <a:bodyPr/>
          <a:lstStyle>
            <a:lvl1pPr algn="ctr">
              <a:defRPr baseline="0">
                <a:solidFill>
                  <a:schemeClr val="tx1">
                    <a:lumMod val="75000"/>
                    <a:lumOff val="25000"/>
                  </a:schemeClr>
                </a:solidFill>
                <a:latin typeface="微软雅黑" panose="020B0503020204020204" charset="-122"/>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custDataLst>
              <p:tags r:id="rId1"/>
            </p:custDataLst>
          </p:nvPr>
        </p:nvSpPr>
        <p:spPr>
          <a:xfrm>
            <a:off x="0" y="6750000"/>
            <a:ext cx="12192000"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8" name="矩形 7"/>
          <p:cNvSpPr/>
          <p:nvPr>
            <p:custDataLst>
              <p:tags r:id="rId2"/>
            </p:custDataLst>
          </p:nvPr>
        </p:nvSpPr>
        <p:spPr>
          <a:xfrm>
            <a:off x="0" y="0"/>
            <a:ext cx="12192000"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2" name="标题 1"/>
          <p:cNvSpPr>
            <a:spLocks noGrp="1"/>
          </p:cNvSpPr>
          <p:nvPr>
            <p:ph type="title"/>
            <p:custDataLst>
              <p:tags r:id="rId3"/>
            </p:custDataLst>
          </p:nvPr>
        </p:nvSpPr>
        <p:spPr>
          <a:xfrm>
            <a:off x="669882" y="443234"/>
            <a:ext cx="10852237" cy="441964"/>
          </a:xfrm>
        </p:spPr>
        <p:txBody>
          <a:bodyPr vert="horz" lIns="90000" tIns="46800" rIns="90000" bIns="468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4"/>
            </p:custDataLst>
          </p:nvPr>
        </p:nvSpPr>
        <p:spPr>
          <a:xfrm>
            <a:off x="669882" y="952508"/>
            <a:ext cx="10852237" cy="5388907"/>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5"/>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t>2022/2/22</a:t>
            </a:fld>
            <a:endParaRPr lang="zh-CN" altLang="en-US"/>
          </a:p>
        </p:txBody>
      </p:sp>
      <p:sp>
        <p:nvSpPr>
          <p:cNvPr id="5" name="页脚占位符 4"/>
          <p:cNvSpPr>
            <a:spLocks noGrp="1"/>
          </p:cNvSpPr>
          <p:nvPr>
            <p:ph type="ftr" sz="quarter" idx="11"/>
            <p:custDataLst>
              <p:tags r:id="rId6"/>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7"/>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5" name="矩形 4"/>
          <p:cNvSpPr/>
          <p:nvPr>
            <p:custDataLst>
              <p:tags r:id="rId1"/>
            </p:custDataLst>
          </p:nvPr>
        </p:nvSpPr>
        <p:spPr>
          <a:xfrm>
            <a:off x="9042400" y="2032000"/>
            <a:ext cx="1816100" cy="181610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custDataLst>
              <p:tags r:id="rId2"/>
            </p:custDataLst>
          </p:nvPr>
        </p:nvCxnSpPr>
        <p:spPr>
          <a:xfrm flipH="1" flipV="1">
            <a:off x="800100" y="2933700"/>
            <a:ext cx="8242300" cy="635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占位符 2"/>
          <p:cNvSpPr>
            <a:spLocks noGrp="1"/>
          </p:cNvSpPr>
          <p:nvPr>
            <p:ph type="body" idx="1"/>
            <p:custDataLst>
              <p:tags r:id="rId3"/>
            </p:custDataLst>
          </p:nvPr>
        </p:nvSpPr>
        <p:spPr>
          <a:xfrm>
            <a:off x="669924" y="3005279"/>
            <a:ext cx="6879191" cy="847267"/>
          </a:xfrm>
        </p:spPr>
        <p:txBody>
          <a:bodyPr anchor="t">
            <a:normAutofit/>
          </a:bodyPr>
          <a:lstStyle>
            <a:lvl1pPr marL="0" indent="0" algn="l">
              <a:buNone/>
              <a:defRPr sz="1800">
                <a:solidFill>
                  <a:schemeClr val="tx1"/>
                </a:solidFill>
                <a:latin typeface="微软雅黑" panose="020B0503020204020204" charset="-122"/>
                <a:ea typeface="微软雅黑" panose="020B050302020402020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2" name="标题 1"/>
          <p:cNvSpPr>
            <a:spLocks noGrp="1"/>
          </p:cNvSpPr>
          <p:nvPr>
            <p:ph type="title" hasCustomPrompt="1"/>
            <p:custDataLst>
              <p:tags r:id="rId4"/>
            </p:custDataLst>
          </p:nvPr>
        </p:nvSpPr>
        <p:spPr>
          <a:xfrm>
            <a:off x="669924" y="1709628"/>
            <a:ext cx="6879192" cy="1137889"/>
          </a:xfrm>
        </p:spPr>
        <p:txBody>
          <a:bodyPr anchor="b" anchorCtr="0">
            <a:normAutofit/>
          </a:bodyPr>
          <a:lstStyle>
            <a:lvl1pPr>
              <a:defRPr sz="4000" baseline="0">
                <a:latin typeface="微软雅黑" panose="020B0503020204020204" charset="-122"/>
                <a:ea typeface="汉仪旗黑-85S" panose="00020600040101010101" pitchFamily="18" charset="-122"/>
              </a:defRPr>
            </a:lvl1pPr>
          </a:lstStyle>
          <a:p>
            <a:r>
              <a:rPr lang="zh-CN" altLang="en-US" dirty="0"/>
              <a:t>单击此处编辑标题</a:t>
            </a: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t>2022/2/22</a:t>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9" name="矩形 8"/>
          <p:cNvSpPr/>
          <p:nvPr>
            <p:custDataLst>
              <p:tags r:id="rId1"/>
            </p:custDataLst>
          </p:nvPr>
        </p:nvSpPr>
        <p:spPr>
          <a:xfrm>
            <a:off x="11544300" y="56515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0" name="矩形 9"/>
          <p:cNvSpPr/>
          <p:nvPr>
            <p:custDataLst>
              <p:tags r:id="rId2"/>
            </p:custDataLst>
          </p:nvPr>
        </p:nvSpPr>
        <p:spPr>
          <a:xfrm>
            <a:off x="11544300" y="6210300"/>
            <a:ext cx="431800" cy="431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1" name="矩形 10"/>
          <p:cNvSpPr/>
          <p:nvPr>
            <p:custDataLst>
              <p:tags r:id="rId3"/>
            </p:custDataLst>
          </p:nvPr>
        </p:nvSpPr>
        <p:spPr>
          <a:xfrm>
            <a:off x="10985500" y="62103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2" name="标题 1"/>
          <p:cNvSpPr>
            <a:spLocks noGrp="1"/>
          </p:cNvSpPr>
          <p:nvPr>
            <p:ph type="title"/>
            <p:custDataLst>
              <p:tags r:id="rId4"/>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5"/>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6"/>
            </p:custDataLst>
          </p:nvPr>
        </p:nvSpPr>
        <p:spPr>
          <a:xfrm>
            <a:off x="6238877" y="952508"/>
            <a:ext cx="5283242" cy="5388907"/>
          </a:xfrm>
        </p:spPr>
        <p:txBody>
          <a:bodyPr>
            <a:noAutofit/>
          </a:bodyPr>
          <a:lstStyle>
            <a:lvl1pPr>
              <a:defRPr sz="1600" baseline="0">
                <a:solidFill>
                  <a:schemeClr val="tx1">
                    <a:lumMod val="85000"/>
                    <a:lumOff val="15000"/>
                  </a:schemeClr>
                </a:solidFill>
                <a:latin typeface="微软雅黑" panose="020B0503020204020204" charset="-122"/>
                <a:ea typeface="微软雅黑" panose="020B0503020204020204" charset="-122"/>
              </a:defRPr>
            </a:lvl1pPr>
            <a:lvl2pPr>
              <a:defRPr sz="1600" baseline="0">
                <a:solidFill>
                  <a:schemeClr val="tx1">
                    <a:lumMod val="85000"/>
                    <a:lumOff val="15000"/>
                  </a:schemeClr>
                </a:solidFill>
                <a:latin typeface="微软雅黑" panose="020B0503020204020204" charset="-122"/>
                <a:ea typeface="微软雅黑" panose="020B0503020204020204" charset="-122"/>
              </a:defRPr>
            </a:lvl2pPr>
            <a:lvl3pPr>
              <a:defRPr sz="1600" baseline="0">
                <a:solidFill>
                  <a:schemeClr val="tx1">
                    <a:lumMod val="85000"/>
                    <a:lumOff val="15000"/>
                  </a:schemeClr>
                </a:solidFill>
                <a:latin typeface="微软雅黑" panose="020B0503020204020204" charset="-122"/>
                <a:ea typeface="微软雅黑" panose="020B0503020204020204" charset="-122"/>
              </a:defRPr>
            </a:lvl3pPr>
            <a:lvl4pPr>
              <a:defRPr sz="1600" baseline="0">
                <a:solidFill>
                  <a:schemeClr val="tx1">
                    <a:lumMod val="85000"/>
                    <a:lumOff val="15000"/>
                  </a:schemeClr>
                </a:solidFill>
                <a:latin typeface="微软雅黑" panose="020B0503020204020204" charset="-122"/>
                <a:ea typeface="微软雅黑" panose="020B0503020204020204" charset="-122"/>
              </a:defRPr>
            </a:lvl4pPr>
            <a:lvl5pPr>
              <a:defRPr sz="1600" baseline="0">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7"/>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t>2022/2/22</a:t>
            </a:fld>
            <a:endParaRPr lang="zh-CN" altLang="en-US"/>
          </a:p>
        </p:txBody>
      </p:sp>
      <p:sp>
        <p:nvSpPr>
          <p:cNvPr id="6" name="页脚占位符 5"/>
          <p:cNvSpPr>
            <a:spLocks noGrp="1"/>
          </p:cNvSpPr>
          <p:nvPr>
            <p:ph type="ftr" sz="quarter" idx="11"/>
            <p:custDataLst>
              <p:tags r:id="rId8"/>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9"/>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custDataLst>
              <p:tags r:id="rId1"/>
            </p:custDataLst>
          </p:nvPr>
        </p:nvSpPr>
        <p:spPr>
          <a:xfrm>
            <a:off x="11544300" y="56515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1" name="矩形 10"/>
          <p:cNvSpPr/>
          <p:nvPr>
            <p:custDataLst>
              <p:tags r:id="rId2"/>
            </p:custDataLst>
          </p:nvPr>
        </p:nvSpPr>
        <p:spPr>
          <a:xfrm>
            <a:off x="11544300" y="6210300"/>
            <a:ext cx="431800" cy="431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2" name="矩形 11"/>
          <p:cNvSpPr/>
          <p:nvPr>
            <p:custDataLst>
              <p:tags r:id="rId3"/>
            </p:custDataLst>
          </p:nvPr>
        </p:nvSpPr>
        <p:spPr>
          <a:xfrm>
            <a:off x="10985500" y="62103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2" name="标题 1"/>
          <p:cNvSpPr>
            <a:spLocks noGrp="1"/>
          </p:cNvSpPr>
          <p:nvPr>
            <p:ph type="title"/>
            <p:custDataLst>
              <p:tags r:id="rId4"/>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文本占位符 2"/>
          <p:cNvSpPr>
            <a:spLocks noGrp="1"/>
          </p:cNvSpPr>
          <p:nvPr>
            <p:ph type="body" idx="1" hasCustomPrompt="1"/>
            <p:custDataLst>
              <p:tags r:id="rId5"/>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6"/>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7"/>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8"/>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9"/>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t>2022/2/22</a:t>
            </a:fld>
            <a:endParaRPr lang="zh-CN" altLang="en-US"/>
          </a:p>
        </p:txBody>
      </p:sp>
      <p:sp>
        <p:nvSpPr>
          <p:cNvPr id="8" name="页脚占位符 7"/>
          <p:cNvSpPr>
            <a:spLocks noGrp="1"/>
          </p:cNvSpPr>
          <p:nvPr>
            <p:ph type="ftr" sz="quarter" idx="11"/>
            <p:custDataLst>
              <p:tags r:id="rId10"/>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1"/>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custDataLst>
              <p:tags r:id="rId1"/>
            </p:custDataLst>
          </p:nvPr>
        </p:nvSpPr>
        <p:spPr>
          <a:xfrm>
            <a:off x="11544300" y="56515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7" name="矩形 6"/>
          <p:cNvSpPr/>
          <p:nvPr>
            <p:custDataLst>
              <p:tags r:id="rId2"/>
            </p:custDataLst>
          </p:nvPr>
        </p:nvSpPr>
        <p:spPr>
          <a:xfrm>
            <a:off x="11544300" y="6210300"/>
            <a:ext cx="431800" cy="431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8" name="矩形 7"/>
          <p:cNvSpPr/>
          <p:nvPr>
            <p:custDataLst>
              <p:tags r:id="rId3"/>
            </p:custDataLst>
          </p:nvPr>
        </p:nvSpPr>
        <p:spPr>
          <a:xfrm>
            <a:off x="10985500" y="62103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2" name="标题 1"/>
          <p:cNvSpPr>
            <a:spLocks noGrp="1"/>
          </p:cNvSpPr>
          <p:nvPr>
            <p:ph type="title"/>
            <p:custDataLst>
              <p:tags r:id="rId4"/>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5"/>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t>2022/2/22</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t>‹#›</a:t>
            </a:fld>
            <a:endParaRPr lang="zh-CN" altLang="en-US"/>
          </a:p>
        </p:txBody>
      </p:sp>
      <p:sp>
        <p:nvSpPr>
          <p:cNvPr id="9" name="矩形 8"/>
          <p:cNvSpPr/>
          <p:nvPr>
            <p:custDataLst>
              <p:tags r:id="rId8"/>
            </p:custDataLst>
          </p:nvPr>
        </p:nvSpPr>
        <p:spPr>
          <a:xfrm>
            <a:off x="0" y="6750000"/>
            <a:ext cx="12192000"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0" name="矩形 9"/>
          <p:cNvSpPr/>
          <p:nvPr>
            <p:custDataLst>
              <p:tags r:id="rId9"/>
            </p:custDataLst>
          </p:nvPr>
        </p:nvSpPr>
        <p:spPr>
          <a:xfrm>
            <a:off x="0" y="0"/>
            <a:ext cx="12192000"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2022/2/22</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8" name="矩形 7"/>
          <p:cNvSpPr/>
          <p:nvPr>
            <p:custDataLst>
              <p:tags r:id="rId4"/>
            </p:custDataLst>
          </p:nvPr>
        </p:nvSpPr>
        <p:spPr>
          <a:xfrm>
            <a:off x="0" y="6750000"/>
            <a:ext cx="12192000"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custDataLst>
              <p:tags r:id="rId5"/>
            </p:custDataLst>
          </p:nvPr>
        </p:nvSpPr>
        <p:spPr>
          <a:xfrm>
            <a:off x="0" y="0"/>
            <a:ext cx="12192000"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8" name="矩形 7"/>
          <p:cNvSpPr/>
          <p:nvPr>
            <p:custDataLst>
              <p:tags r:id="rId1"/>
            </p:custDataLst>
          </p:nvPr>
        </p:nvSpPr>
        <p:spPr>
          <a:xfrm>
            <a:off x="11544300" y="56515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9" name="矩形 8"/>
          <p:cNvSpPr/>
          <p:nvPr>
            <p:custDataLst>
              <p:tags r:id="rId2"/>
            </p:custDataLst>
          </p:nvPr>
        </p:nvSpPr>
        <p:spPr>
          <a:xfrm>
            <a:off x="11544300" y="6210300"/>
            <a:ext cx="431800" cy="431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0" name="矩形 9"/>
          <p:cNvSpPr/>
          <p:nvPr>
            <p:custDataLst>
              <p:tags r:id="rId3"/>
            </p:custDataLst>
          </p:nvPr>
        </p:nvSpPr>
        <p:spPr>
          <a:xfrm>
            <a:off x="10985500" y="62103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2" name="标题 1"/>
          <p:cNvSpPr>
            <a:spLocks noGrp="1"/>
          </p:cNvSpPr>
          <p:nvPr>
            <p:ph type="title"/>
            <p:custDataLst>
              <p:tags r:id="rId4"/>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图片占位符 2"/>
          <p:cNvSpPr>
            <a:spLocks noGrp="1"/>
          </p:cNvSpPr>
          <p:nvPr>
            <p:ph type="pic" idx="1"/>
            <p:custDataLst>
              <p:tags r:id="rId5"/>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1"/>
          </p:cNvSpPr>
          <p:nvPr>
            <p:ph type="body" sz="half" idx="2"/>
            <p:custDataLst>
              <p:tags r:id="rId6"/>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7"/>
            </p:custDataLst>
          </p:nvPr>
        </p:nvSpPr>
        <p:spPr/>
        <p:txBody>
          <a:bodyPr/>
          <a:lstStyle>
            <a:lvl1pPr>
              <a:defRPr>
                <a:latin typeface="微软雅黑" panose="020B0503020204020204" charset="-122"/>
                <a:ea typeface="微软雅黑" panose="020B0503020204020204" charset="-122"/>
              </a:defRPr>
            </a:lvl1pPr>
          </a:lstStyle>
          <a:p>
            <a:fld id="{9EFD9D74-47D9-4702-A33C-335B63B48DBF}" type="datetimeFigureOut">
              <a:rPr lang="zh-CN" altLang="en-US" smtClean="0"/>
              <a:t>2022/2/22</a:t>
            </a:fld>
            <a:endParaRPr lang="zh-CN" altLang="en-US" dirty="0"/>
          </a:p>
        </p:txBody>
      </p:sp>
      <p:sp>
        <p:nvSpPr>
          <p:cNvPr id="6" name="页脚占位符 5"/>
          <p:cNvSpPr>
            <a:spLocks noGrp="1"/>
          </p:cNvSpPr>
          <p:nvPr>
            <p:ph type="ftr" sz="quarter" idx="11"/>
            <p:custDataLst>
              <p:tags r:id="rId8"/>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9"/>
            </p:custDataLst>
          </p:nvPr>
        </p:nvSpPr>
        <p:spPr/>
        <p:txBody>
          <a:bodyPr/>
          <a:lstStyle>
            <a:lvl1pPr>
              <a:defRPr>
                <a:latin typeface="微软雅黑" panose="020B0503020204020204" charset="-122"/>
                <a:ea typeface="微软雅黑" panose="020B0503020204020204" charset="-122"/>
              </a:defRPr>
            </a:lvl1p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7" name="矩形 6"/>
          <p:cNvSpPr/>
          <p:nvPr>
            <p:custDataLst>
              <p:tags r:id="rId1"/>
            </p:custDataLst>
          </p:nvPr>
        </p:nvSpPr>
        <p:spPr>
          <a:xfrm>
            <a:off x="11544300" y="56515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8" name="矩形 7"/>
          <p:cNvSpPr/>
          <p:nvPr>
            <p:custDataLst>
              <p:tags r:id="rId2"/>
            </p:custDataLst>
          </p:nvPr>
        </p:nvSpPr>
        <p:spPr>
          <a:xfrm>
            <a:off x="11544300" y="6210300"/>
            <a:ext cx="431800" cy="431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9" name="矩形 8"/>
          <p:cNvSpPr/>
          <p:nvPr>
            <p:custDataLst>
              <p:tags r:id="rId3"/>
            </p:custDataLst>
          </p:nvPr>
        </p:nvSpPr>
        <p:spPr>
          <a:xfrm>
            <a:off x="10985500" y="62103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2" name="竖排标题 1"/>
          <p:cNvSpPr>
            <a:spLocks noGrp="1"/>
          </p:cNvSpPr>
          <p:nvPr>
            <p:ph type="title" orient="vert"/>
            <p:custDataLst>
              <p:tags r:id="rId4"/>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5"/>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微软雅黑" panose="020B0503020204020204" charset="-122"/>
                <a:ea typeface="微软雅黑" panose="020B0503020204020204" charset="-122"/>
              </a:defRPr>
            </a:lvl1pPr>
            <a:lvl2pPr indent="0" eaLnBrk="1" fontAlgn="auto" latinLnBrk="0" hangingPunct="1">
              <a:defRPr baseline="0">
                <a:solidFill>
                  <a:schemeClr val="tx1">
                    <a:lumMod val="85000"/>
                    <a:lumOff val="15000"/>
                  </a:schemeClr>
                </a:solidFill>
                <a:latin typeface="微软雅黑" panose="020B0503020204020204" charset="-122"/>
                <a:ea typeface="微软雅黑" panose="020B0503020204020204" charset="-122"/>
              </a:defRPr>
            </a:lvl2pPr>
            <a:lvl3pPr indent="0" eaLnBrk="1" fontAlgn="auto" latinLnBrk="0" hangingPunct="1">
              <a:defRPr baseline="0">
                <a:solidFill>
                  <a:schemeClr val="tx1">
                    <a:lumMod val="85000"/>
                    <a:lumOff val="15000"/>
                  </a:schemeClr>
                </a:solidFill>
                <a:latin typeface="微软雅黑" panose="020B0503020204020204" charset="-122"/>
                <a:ea typeface="微软雅黑" panose="020B0503020204020204" charset="-122"/>
              </a:defRPr>
            </a:lvl3pPr>
            <a:lvl4pPr indent="0" eaLnBrk="1" fontAlgn="auto" latinLnBrk="0" hangingPunct="1">
              <a:defRPr baseline="0">
                <a:solidFill>
                  <a:schemeClr val="tx1">
                    <a:lumMod val="85000"/>
                    <a:lumOff val="15000"/>
                  </a:schemeClr>
                </a:solidFill>
                <a:latin typeface="微软雅黑" panose="020B0503020204020204" charset="-122"/>
                <a:ea typeface="微软雅黑" panose="020B0503020204020204" charset="-122"/>
              </a:defRPr>
            </a:lvl4pPr>
            <a:lvl5pPr indent="0" eaLnBrk="1" fontAlgn="auto" latinLnBrk="0" hangingPunct="1">
              <a:defRPr baseline="0">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6"/>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t>2022/2/22</a:t>
            </a:fld>
            <a:endParaRPr lang="zh-CN" altLang="en-US"/>
          </a:p>
        </p:txBody>
      </p:sp>
      <p:sp>
        <p:nvSpPr>
          <p:cNvPr id="5" name="页脚占位符 4"/>
          <p:cNvSpPr>
            <a:spLocks noGrp="1"/>
          </p:cNvSpPr>
          <p:nvPr>
            <p:ph type="ftr" sz="quarter" idx="11"/>
            <p:custDataLst>
              <p:tags r:id="rId7"/>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8"/>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lIns="90000" tIns="46800" rIns="90000" bIns="46800" rtlCol="0" anchor="t" anchorCtr="0">
            <a:norm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52508"/>
            <a:ext cx="10852237" cy="5388907"/>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latin typeface="微软雅黑" panose="020B0503020204020204" charset="-122"/>
                <a:ea typeface="微软雅黑" panose="020B0503020204020204" charset="-122"/>
              </a:defRPr>
            </a:lvl1pPr>
          </a:lstStyle>
          <a:p>
            <a:fld id="{760FBDFE-C587-4B4C-A407-44438C67B59E}" type="datetimeFigureOut">
              <a:rPr lang="zh-CN" altLang="en-US" smtClean="0"/>
              <a:t>2022/2/22</a:t>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latin typeface="微软雅黑" panose="020B0503020204020204" charset="-122"/>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latin typeface="微软雅黑" panose="020B0503020204020204" charset="-122"/>
                <a:ea typeface="微软雅黑" panose="020B0503020204020204" charset="-122"/>
              </a:defRPr>
            </a:lvl1pPr>
          </a:lstStyle>
          <a:p>
            <a:fld id="{49AE70B2-8BF9-45C0-BB95-33D1B9D3A854}" type="slidenum">
              <a:rPr lang="zh-CN" altLang="en-US" smtClean="0"/>
              <a:t>‹#›</a:t>
            </a:fld>
            <a:endParaRPr lang="zh-CN" altLang="en-US" dirty="0"/>
          </a:p>
        </p:txBody>
      </p:sp>
      <p:sp>
        <p:nvSpPr>
          <p:cNvPr id="7" name="KSO_TEMPLATE" hidden="1"/>
          <p:cNvSpPr/>
          <p:nvPr>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微软雅黑" panose="020B0503020204020204" charset="-122"/>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172.xml"/><Relationship Id="rId2" Type="http://schemas.openxmlformats.org/officeDocument/2006/relationships/tags" Target="../tags/tag171.xml"/><Relationship Id="rId1" Type="http://schemas.openxmlformats.org/officeDocument/2006/relationships/tags" Target="../tags/tag170.xml"/><Relationship Id="rId5" Type="http://schemas.openxmlformats.org/officeDocument/2006/relationships/notesSlide" Target="../notesSlides/notesSlide1.xml"/><Relationship Id="rId4"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tags" Target="../tags/tag195.xml"/><Relationship Id="rId13" Type="http://schemas.openxmlformats.org/officeDocument/2006/relationships/tags" Target="../tags/tag200.xml"/><Relationship Id="rId3" Type="http://schemas.openxmlformats.org/officeDocument/2006/relationships/tags" Target="../tags/tag190.xml"/><Relationship Id="rId7" Type="http://schemas.openxmlformats.org/officeDocument/2006/relationships/tags" Target="../tags/tag194.xml"/><Relationship Id="rId12" Type="http://schemas.openxmlformats.org/officeDocument/2006/relationships/tags" Target="../tags/tag199.xml"/><Relationship Id="rId2" Type="http://schemas.openxmlformats.org/officeDocument/2006/relationships/tags" Target="../tags/tag189.xml"/><Relationship Id="rId16" Type="http://schemas.openxmlformats.org/officeDocument/2006/relationships/notesSlide" Target="../notesSlides/notesSlide3.xml"/><Relationship Id="rId1" Type="http://schemas.openxmlformats.org/officeDocument/2006/relationships/tags" Target="../tags/tag188.xml"/><Relationship Id="rId6" Type="http://schemas.openxmlformats.org/officeDocument/2006/relationships/tags" Target="../tags/tag193.xml"/><Relationship Id="rId11" Type="http://schemas.openxmlformats.org/officeDocument/2006/relationships/tags" Target="../tags/tag198.xml"/><Relationship Id="rId5" Type="http://schemas.openxmlformats.org/officeDocument/2006/relationships/tags" Target="../tags/tag192.xml"/><Relationship Id="rId15" Type="http://schemas.openxmlformats.org/officeDocument/2006/relationships/slideLayout" Target="../slideLayouts/slideLayout7.xml"/><Relationship Id="rId10" Type="http://schemas.openxmlformats.org/officeDocument/2006/relationships/tags" Target="../tags/tag197.xml"/><Relationship Id="rId4" Type="http://schemas.openxmlformats.org/officeDocument/2006/relationships/tags" Target="../tags/tag191.xml"/><Relationship Id="rId9" Type="http://schemas.openxmlformats.org/officeDocument/2006/relationships/tags" Target="../tags/tag196.xml"/><Relationship Id="rId14" Type="http://schemas.openxmlformats.org/officeDocument/2006/relationships/tags" Target="../tags/tag20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04.xml"/><Relationship Id="rId1" Type="http://schemas.openxmlformats.org/officeDocument/2006/relationships/tags" Target="../tags/tag20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207.xml"/><Relationship Id="rId7" Type="http://schemas.openxmlformats.org/officeDocument/2006/relationships/tags" Target="../tags/tag211.xml"/><Relationship Id="rId2" Type="http://schemas.openxmlformats.org/officeDocument/2006/relationships/tags" Target="../tags/tag206.xml"/><Relationship Id="rId1" Type="http://schemas.openxmlformats.org/officeDocument/2006/relationships/tags" Target="../tags/tag205.xml"/><Relationship Id="rId6" Type="http://schemas.openxmlformats.org/officeDocument/2006/relationships/tags" Target="../tags/tag210.xml"/><Relationship Id="rId5" Type="http://schemas.openxmlformats.org/officeDocument/2006/relationships/tags" Target="../tags/tag209.xml"/><Relationship Id="rId4" Type="http://schemas.openxmlformats.org/officeDocument/2006/relationships/tags" Target="../tags/tag208.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3.wmf"/><Relationship Id="rId2" Type="http://schemas.openxmlformats.org/officeDocument/2006/relationships/tags" Target="../tags/tag212.xml"/><Relationship Id="rId1" Type="http://schemas.openxmlformats.org/officeDocument/2006/relationships/vmlDrawing" Target="../drawings/vmlDrawing2.vml"/><Relationship Id="rId6" Type="http://schemas.openxmlformats.org/officeDocument/2006/relationships/oleObject" Target="../embeddings/oleObject6.bin"/><Relationship Id="rId5" Type="http://schemas.openxmlformats.org/officeDocument/2006/relationships/image" Target="../media/image12.wmf"/><Relationship Id="rId4" Type="http://schemas.openxmlformats.org/officeDocument/2006/relationships/oleObject" Target="../embeddings/oleObject5.bin"/></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4.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215.xml"/><Relationship Id="rId5" Type="http://schemas.openxmlformats.org/officeDocument/2006/relationships/image" Target="../media/image15.jpeg"/><Relationship Id="rId4" Type="http://schemas.openxmlformats.org/officeDocument/2006/relationships/hyperlink" Target="http://imgsrc.baidu.com/baike/pic/item/d8b8c92a6dd60b3ed42af187.jpg"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216.xml"/><Relationship Id="rId4" Type="http://schemas.openxmlformats.org/officeDocument/2006/relationships/image" Target="../media/image17.jpe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217.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slideLayout" Target="../slideLayouts/slideLayout2.xml"/><Relationship Id="rId1" Type="http://schemas.openxmlformats.org/officeDocument/2006/relationships/tags" Target="../tags/tag218.xml"/></Relationships>
</file>

<file path=ppt/slides/_rels/slide2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slideLayout" Target="../slideLayouts/slideLayout2.xml"/><Relationship Id="rId1" Type="http://schemas.openxmlformats.org/officeDocument/2006/relationships/tags" Target="../tags/tag219.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tags" Target="../tags/tag220.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tags" Target="../tags/tag221.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ags" Target="../tags/tag22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223.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8" Type="http://schemas.openxmlformats.org/officeDocument/2006/relationships/tags" Target="../tags/tag231.xml"/><Relationship Id="rId13" Type="http://schemas.openxmlformats.org/officeDocument/2006/relationships/tags" Target="../tags/tag236.xml"/><Relationship Id="rId3" Type="http://schemas.openxmlformats.org/officeDocument/2006/relationships/tags" Target="../tags/tag226.xml"/><Relationship Id="rId7" Type="http://schemas.openxmlformats.org/officeDocument/2006/relationships/tags" Target="../tags/tag230.xml"/><Relationship Id="rId12" Type="http://schemas.openxmlformats.org/officeDocument/2006/relationships/tags" Target="../tags/tag235.xml"/><Relationship Id="rId2" Type="http://schemas.openxmlformats.org/officeDocument/2006/relationships/tags" Target="../tags/tag225.xml"/><Relationship Id="rId1" Type="http://schemas.openxmlformats.org/officeDocument/2006/relationships/tags" Target="../tags/tag224.xml"/><Relationship Id="rId6" Type="http://schemas.openxmlformats.org/officeDocument/2006/relationships/tags" Target="../tags/tag229.xml"/><Relationship Id="rId11" Type="http://schemas.openxmlformats.org/officeDocument/2006/relationships/tags" Target="../tags/tag234.xml"/><Relationship Id="rId5" Type="http://schemas.openxmlformats.org/officeDocument/2006/relationships/tags" Target="../tags/tag228.xml"/><Relationship Id="rId10" Type="http://schemas.openxmlformats.org/officeDocument/2006/relationships/tags" Target="../tags/tag233.xml"/><Relationship Id="rId4" Type="http://schemas.openxmlformats.org/officeDocument/2006/relationships/tags" Target="../tags/tag227.xml"/><Relationship Id="rId9" Type="http://schemas.openxmlformats.org/officeDocument/2006/relationships/tags" Target="../tags/tag232.xml"/><Relationship Id="rId14"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tags" Target="../tags/tag244.xml"/><Relationship Id="rId13" Type="http://schemas.openxmlformats.org/officeDocument/2006/relationships/tags" Target="../tags/tag249.xml"/><Relationship Id="rId3" Type="http://schemas.openxmlformats.org/officeDocument/2006/relationships/tags" Target="../tags/tag239.xml"/><Relationship Id="rId7" Type="http://schemas.openxmlformats.org/officeDocument/2006/relationships/tags" Target="../tags/tag243.xml"/><Relationship Id="rId12" Type="http://schemas.openxmlformats.org/officeDocument/2006/relationships/tags" Target="../tags/tag248.xml"/><Relationship Id="rId2" Type="http://schemas.openxmlformats.org/officeDocument/2006/relationships/tags" Target="../tags/tag238.xml"/><Relationship Id="rId16" Type="http://schemas.openxmlformats.org/officeDocument/2006/relationships/notesSlide" Target="../notesSlides/notesSlide4.xml"/><Relationship Id="rId1" Type="http://schemas.openxmlformats.org/officeDocument/2006/relationships/tags" Target="../tags/tag237.xml"/><Relationship Id="rId6" Type="http://schemas.openxmlformats.org/officeDocument/2006/relationships/tags" Target="../tags/tag242.xml"/><Relationship Id="rId11" Type="http://schemas.openxmlformats.org/officeDocument/2006/relationships/tags" Target="../tags/tag247.xml"/><Relationship Id="rId5" Type="http://schemas.openxmlformats.org/officeDocument/2006/relationships/tags" Target="../tags/tag241.xml"/><Relationship Id="rId15" Type="http://schemas.openxmlformats.org/officeDocument/2006/relationships/slideLayout" Target="../slideLayouts/slideLayout7.xml"/><Relationship Id="rId10" Type="http://schemas.openxmlformats.org/officeDocument/2006/relationships/tags" Target="../tags/tag246.xml"/><Relationship Id="rId4" Type="http://schemas.openxmlformats.org/officeDocument/2006/relationships/tags" Target="../tags/tag240.xml"/><Relationship Id="rId9" Type="http://schemas.openxmlformats.org/officeDocument/2006/relationships/tags" Target="../tags/tag245.xml"/><Relationship Id="rId14" Type="http://schemas.openxmlformats.org/officeDocument/2006/relationships/tags" Target="../tags/tag250.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1.xml"/></Relationships>
</file>

<file path=ppt/slides/_rels/slide29.xml.rels><?xml version="1.0" encoding="UTF-8" standalone="yes"?>
<Relationships xmlns="http://schemas.openxmlformats.org/package/2006/relationships"><Relationship Id="rId3" Type="http://schemas.openxmlformats.org/officeDocument/2006/relationships/tags" Target="../tags/tag254.xml"/><Relationship Id="rId2" Type="http://schemas.openxmlformats.org/officeDocument/2006/relationships/tags" Target="../tags/tag253.xml"/><Relationship Id="rId1" Type="http://schemas.openxmlformats.org/officeDocument/2006/relationships/tags" Target="../tags/tag252.xml"/><Relationship Id="rId5" Type="http://schemas.openxmlformats.org/officeDocument/2006/relationships/notesSlide" Target="../notesSlides/notesSlide5.xml"/><Relationship Id="rId4"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tags" Target="../tags/tag180.xml"/><Relationship Id="rId13" Type="http://schemas.openxmlformats.org/officeDocument/2006/relationships/tags" Target="../tags/tag185.xml"/><Relationship Id="rId3" Type="http://schemas.openxmlformats.org/officeDocument/2006/relationships/tags" Target="../tags/tag175.xml"/><Relationship Id="rId7" Type="http://schemas.openxmlformats.org/officeDocument/2006/relationships/tags" Target="../tags/tag179.xml"/><Relationship Id="rId12" Type="http://schemas.openxmlformats.org/officeDocument/2006/relationships/tags" Target="../tags/tag184.xml"/><Relationship Id="rId2" Type="http://schemas.openxmlformats.org/officeDocument/2006/relationships/tags" Target="../tags/tag174.xml"/><Relationship Id="rId16" Type="http://schemas.openxmlformats.org/officeDocument/2006/relationships/notesSlide" Target="../notesSlides/notesSlide2.xml"/><Relationship Id="rId1" Type="http://schemas.openxmlformats.org/officeDocument/2006/relationships/tags" Target="../tags/tag173.xml"/><Relationship Id="rId6" Type="http://schemas.openxmlformats.org/officeDocument/2006/relationships/tags" Target="../tags/tag178.xml"/><Relationship Id="rId11" Type="http://schemas.openxmlformats.org/officeDocument/2006/relationships/tags" Target="../tags/tag183.xml"/><Relationship Id="rId5" Type="http://schemas.openxmlformats.org/officeDocument/2006/relationships/tags" Target="../tags/tag177.xml"/><Relationship Id="rId15" Type="http://schemas.openxmlformats.org/officeDocument/2006/relationships/slideLayout" Target="../slideLayouts/slideLayout7.xml"/><Relationship Id="rId10" Type="http://schemas.openxmlformats.org/officeDocument/2006/relationships/tags" Target="../tags/tag182.xml"/><Relationship Id="rId4" Type="http://schemas.openxmlformats.org/officeDocument/2006/relationships/tags" Target="../tags/tag176.xml"/><Relationship Id="rId9" Type="http://schemas.openxmlformats.org/officeDocument/2006/relationships/tags" Target="../tags/tag181.xml"/><Relationship Id="rId14" Type="http://schemas.openxmlformats.org/officeDocument/2006/relationships/tags" Target="../tags/tag18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6.wmf"/><Relationship Id="rId9"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p:txBody>
          <a:bodyPr/>
          <a:lstStyle/>
          <a:p>
            <a:r>
              <a:rPr lang="zh-CN" altLang="en-US">
                <a:sym typeface="+mn-ea"/>
              </a:rPr>
              <a:t>时间序列分析简介</a:t>
            </a:r>
          </a:p>
        </p:txBody>
      </p:sp>
      <p:sp>
        <p:nvSpPr>
          <p:cNvPr id="7" name="文本框 6"/>
          <p:cNvSpPr txBox="1"/>
          <p:nvPr>
            <p:custDataLst>
              <p:tags r:id="rId3"/>
            </p:custDataLst>
          </p:nvPr>
        </p:nvSpPr>
        <p:spPr>
          <a:xfrm>
            <a:off x="9042399" y="2135665"/>
            <a:ext cx="1809103" cy="1569660"/>
          </a:xfrm>
          <a:prstGeom prst="rect">
            <a:avLst/>
          </a:prstGeom>
          <a:noFill/>
        </p:spPr>
        <p:txBody>
          <a:bodyPr wrap="square" lIns="90000" tIns="46800" rIns="90000" bIns="46800" rtlCol="0" anchor="ctr" anchorCtr="0">
            <a:normAutofit/>
          </a:bodyPr>
          <a:lstStyle/>
          <a:p>
            <a:pPr algn="ctr"/>
            <a:r>
              <a:rPr lang="en-US" altLang="zh-CN" sz="9600" dirty="0">
                <a:solidFill>
                  <a:schemeClr val="accent1"/>
                </a:solidFill>
                <a:latin typeface="Arial" panose="020B0604020202020204" pitchFamily="34" charset="0"/>
                <a:ea typeface="微软雅黑" panose="020B0503020204020204" charset="-122"/>
              </a:rPr>
              <a:t>01</a:t>
            </a:r>
          </a:p>
        </p:txBody>
      </p:sp>
      <p:sp>
        <p:nvSpPr>
          <p:cNvPr id="2" name="文本框 1"/>
          <p:cNvSpPr txBox="1"/>
          <p:nvPr/>
        </p:nvSpPr>
        <p:spPr>
          <a:xfrm>
            <a:off x="2831523" y="4026477"/>
            <a:ext cx="2914650" cy="369332"/>
          </a:xfrm>
          <a:prstGeom prst="rect">
            <a:avLst/>
          </a:prstGeom>
          <a:noFill/>
        </p:spPr>
        <p:txBody>
          <a:bodyPr wrap="square" rtlCol="0">
            <a:spAutoFit/>
          </a:bodyPr>
          <a:lstStyle/>
          <a:p>
            <a:r>
              <a:rPr lang="zh-CN" altLang="en-US" dirty="0" smtClean="0"/>
              <a:t>主讲人：陈浩然</a:t>
            </a:r>
            <a:endParaRPr lang="zh-CN" altLang="en-US" dirty="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2"/>
            </p:custDataLst>
          </p:nvPr>
        </p:nvSpPr>
        <p:spPr>
          <a:xfrm>
            <a:off x="3211195" y="2179857"/>
            <a:ext cx="7620000" cy="6463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custDataLst>
              <p:tags r:id="rId3"/>
            </p:custDataLst>
          </p:nvPr>
        </p:nvSpPr>
        <p:spPr>
          <a:xfrm>
            <a:off x="1496695" y="2181225"/>
            <a:ext cx="1495425" cy="64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custDataLst>
              <p:tags r:id="rId4"/>
            </p:custDataLst>
          </p:nvPr>
        </p:nvSpPr>
        <p:spPr>
          <a:xfrm>
            <a:off x="1476375" y="3252155"/>
            <a:ext cx="1495425" cy="64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custDataLst>
              <p:tags r:id="rId5"/>
            </p:custDataLst>
          </p:nvPr>
        </p:nvSpPr>
        <p:spPr>
          <a:xfrm>
            <a:off x="1476375" y="4351422"/>
            <a:ext cx="1495425" cy="64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custDataLst>
              <p:tags r:id="rId6"/>
            </p:custDataLst>
          </p:nvPr>
        </p:nvSpPr>
        <p:spPr>
          <a:xfrm>
            <a:off x="3190875" y="3272674"/>
            <a:ext cx="7620000" cy="64633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sp>
        <p:nvSpPr>
          <p:cNvPr id="17" name="矩形 16"/>
          <p:cNvSpPr/>
          <p:nvPr>
            <p:custDataLst>
              <p:tags r:id="rId7"/>
            </p:custDataLst>
          </p:nvPr>
        </p:nvSpPr>
        <p:spPr>
          <a:xfrm>
            <a:off x="3190875" y="4352791"/>
            <a:ext cx="7620000" cy="6463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custDataLst>
              <p:tags r:id="rId8"/>
            </p:custDataLst>
          </p:nvPr>
        </p:nvSpPr>
        <p:spPr>
          <a:xfrm>
            <a:off x="3294653" y="2335798"/>
            <a:ext cx="5168403" cy="338554"/>
          </a:xfrm>
          <a:prstGeom prst="rect">
            <a:avLst/>
          </a:prstGeom>
        </p:spPr>
        <p:txBody>
          <a:bodyPr wrap="none" anchor="ctr">
            <a:noAutofit/>
          </a:bodyPr>
          <a:lstStyle>
            <a:defPPr>
              <a:defRPr lang="zh-CN"/>
            </a:defPPr>
            <a:lvl1pPr>
              <a:defRPr sz="1600">
                <a:solidFill>
                  <a:schemeClr val="tx1">
                    <a:lumMod val="75000"/>
                    <a:lumOff val="25000"/>
                  </a:schemeClr>
                </a:solidFill>
                <a:ea typeface="黑体" panose="02010609060101010101" charset="-122"/>
              </a:defRPr>
            </a:lvl1pPr>
          </a:lstStyle>
          <a:p>
            <a:pPr algn="l" eaLnBrk="0" hangingPunct="0"/>
            <a:r>
              <a:rPr lang="zh-CN" altLang="en-US" sz="2400" b="1">
                <a:latin typeface="+mn-ea"/>
                <a:ea typeface="+mn-ea"/>
                <a:sym typeface="+mn-ea"/>
              </a:rPr>
              <a:t>时间序列的定义</a:t>
            </a:r>
            <a:endParaRPr lang="zh-CN" altLang="en-US" sz="2400" b="1" dirty="0">
              <a:latin typeface="+mn-ea"/>
              <a:ea typeface="+mn-ea"/>
              <a:sym typeface="+mn-ea"/>
            </a:endParaRPr>
          </a:p>
        </p:txBody>
      </p:sp>
      <p:sp>
        <p:nvSpPr>
          <p:cNvPr id="24" name="文本框 23"/>
          <p:cNvSpPr txBox="1"/>
          <p:nvPr>
            <p:custDataLst>
              <p:tags r:id="rId9"/>
            </p:custDataLst>
          </p:nvPr>
        </p:nvSpPr>
        <p:spPr>
          <a:xfrm>
            <a:off x="2028361" y="2334399"/>
            <a:ext cx="470000" cy="400110"/>
          </a:xfrm>
          <a:prstGeom prst="rect">
            <a:avLst/>
          </a:prstGeom>
        </p:spPr>
        <p:txBody>
          <a:bodyPr wrap="none">
            <a:normAutofit/>
          </a:bodyPr>
          <a:lstStyle>
            <a:defPPr>
              <a:defRPr lang="zh-CN"/>
            </a:defPPr>
            <a:lvl1pPr>
              <a:defRPr sz="2000">
                <a:solidFill>
                  <a:schemeClr val="bg1"/>
                </a:solidFill>
                <a:latin typeface="Arial" panose="020B0604020202020204"/>
                <a:ea typeface="黑体" panose="02010609060101010101" charset="-122"/>
              </a:defRPr>
            </a:lvl1pPr>
          </a:lstStyle>
          <a:p>
            <a:r>
              <a:rPr lang="en-US" altLang="zh-CN">
                <a:latin typeface="+mn-lt"/>
                <a:ea typeface="+mn-ea"/>
              </a:rPr>
              <a:t>01</a:t>
            </a:r>
            <a:endParaRPr lang="zh-CN" altLang="en-US">
              <a:latin typeface="+mn-lt"/>
              <a:ea typeface="+mn-ea"/>
            </a:endParaRPr>
          </a:p>
        </p:txBody>
      </p:sp>
      <p:sp>
        <p:nvSpPr>
          <p:cNvPr id="25" name="文本框 24"/>
          <p:cNvSpPr txBox="1"/>
          <p:nvPr>
            <p:custDataLst>
              <p:tags r:id="rId10"/>
            </p:custDataLst>
          </p:nvPr>
        </p:nvSpPr>
        <p:spPr>
          <a:xfrm>
            <a:off x="2008041" y="3395804"/>
            <a:ext cx="470000" cy="400110"/>
          </a:xfrm>
          <a:prstGeom prst="rect">
            <a:avLst/>
          </a:prstGeom>
        </p:spPr>
        <p:txBody>
          <a:bodyPr wrap="none">
            <a:normAutofit/>
          </a:bodyPr>
          <a:lstStyle>
            <a:defPPr>
              <a:defRPr lang="zh-CN"/>
            </a:defPPr>
            <a:lvl1pPr>
              <a:defRPr sz="2000">
                <a:solidFill>
                  <a:schemeClr val="bg1"/>
                </a:solidFill>
                <a:latin typeface="Arial" panose="020B0604020202020204"/>
                <a:ea typeface="黑体" panose="02010609060101010101" charset="-122"/>
              </a:defRPr>
            </a:lvl1pPr>
          </a:lstStyle>
          <a:p>
            <a:r>
              <a:rPr lang="en-US" altLang="zh-CN">
                <a:latin typeface="+mn-lt"/>
                <a:ea typeface="+mn-ea"/>
              </a:rPr>
              <a:t>02</a:t>
            </a:r>
            <a:endParaRPr lang="zh-CN" altLang="en-US">
              <a:latin typeface="+mn-lt"/>
              <a:ea typeface="+mn-ea"/>
            </a:endParaRPr>
          </a:p>
        </p:txBody>
      </p:sp>
      <p:sp>
        <p:nvSpPr>
          <p:cNvPr id="26" name="文本框 25"/>
          <p:cNvSpPr txBox="1"/>
          <p:nvPr>
            <p:custDataLst>
              <p:tags r:id="rId11"/>
            </p:custDataLst>
          </p:nvPr>
        </p:nvSpPr>
        <p:spPr>
          <a:xfrm>
            <a:off x="3191148" y="3396230"/>
            <a:ext cx="5168403" cy="338554"/>
          </a:xfrm>
          <a:prstGeom prst="rect">
            <a:avLst/>
          </a:prstGeom>
        </p:spPr>
        <p:txBody>
          <a:bodyPr wrap="none" anchor="ctr">
            <a:noAutofit/>
          </a:bodyPr>
          <a:lstStyle>
            <a:defPPr>
              <a:defRPr lang="zh-CN"/>
            </a:defPPr>
            <a:lvl1pPr>
              <a:defRPr sz="1600">
                <a:solidFill>
                  <a:schemeClr val="tx1">
                    <a:lumMod val="75000"/>
                    <a:lumOff val="25000"/>
                  </a:schemeClr>
                </a:solidFill>
                <a:ea typeface="黑体" panose="02010609060101010101" charset="-122"/>
              </a:defRPr>
            </a:lvl1pPr>
          </a:lstStyle>
          <a:p>
            <a:pPr algn="l" eaLnBrk="0" hangingPunct="0">
              <a:buClrTx/>
              <a:buSzTx/>
              <a:buFontTx/>
            </a:pPr>
            <a:r>
              <a:rPr lang="zh-CN" altLang="en-US" sz="2400" b="1">
                <a:latin typeface="+mn-ea"/>
                <a:ea typeface="+mn-ea"/>
                <a:sym typeface="+mn-ea"/>
              </a:rPr>
              <a:t>时间序列分析方法简介</a:t>
            </a:r>
          </a:p>
        </p:txBody>
      </p:sp>
      <p:sp>
        <p:nvSpPr>
          <p:cNvPr id="27" name="文本框 26"/>
          <p:cNvSpPr txBox="1"/>
          <p:nvPr>
            <p:custDataLst>
              <p:tags r:id="rId12"/>
            </p:custDataLst>
          </p:nvPr>
        </p:nvSpPr>
        <p:spPr>
          <a:xfrm>
            <a:off x="3211195" y="4495165"/>
            <a:ext cx="5251450" cy="368935"/>
          </a:xfrm>
          <a:prstGeom prst="rect">
            <a:avLst/>
          </a:prstGeom>
        </p:spPr>
        <p:txBody>
          <a:bodyPr wrap="none" anchor="ctr">
            <a:noAutofit/>
          </a:bodyPr>
          <a:lstStyle>
            <a:defPPr>
              <a:defRPr lang="zh-CN"/>
            </a:defPPr>
            <a:lvl1pPr>
              <a:defRPr sz="1600">
                <a:solidFill>
                  <a:schemeClr val="tx1">
                    <a:lumMod val="75000"/>
                    <a:lumOff val="25000"/>
                  </a:schemeClr>
                </a:solidFill>
                <a:ea typeface="黑体" panose="02010609060101010101" charset="-122"/>
              </a:defRPr>
            </a:lvl1pPr>
          </a:lstStyle>
          <a:p>
            <a:pPr algn="l" eaLnBrk="0" hangingPunct="0"/>
            <a:r>
              <a:rPr lang="zh-CN" altLang="en-US" sz="2400" b="1">
                <a:latin typeface="+mn-ea"/>
                <a:ea typeface="+mn-ea"/>
                <a:sym typeface="+mn-ea"/>
              </a:rPr>
              <a:t>时间序列分析软件</a:t>
            </a:r>
            <a:endParaRPr lang="zh-CN" altLang="en-US" sz="2400" b="1" dirty="0">
              <a:latin typeface="+mn-ea"/>
              <a:ea typeface="+mn-ea"/>
              <a:sym typeface="+mn-ea"/>
            </a:endParaRPr>
          </a:p>
        </p:txBody>
      </p:sp>
      <p:sp>
        <p:nvSpPr>
          <p:cNvPr id="32" name="文本框 31"/>
          <p:cNvSpPr txBox="1"/>
          <p:nvPr>
            <p:custDataLst>
              <p:tags r:id="rId13"/>
            </p:custDataLst>
          </p:nvPr>
        </p:nvSpPr>
        <p:spPr>
          <a:xfrm>
            <a:off x="2008041" y="4495071"/>
            <a:ext cx="470000" cy="400110"/>
          </a:xfrm>
          <a:prstGeom prst="rect">
            <a:avLst/>
          </a:prstGeom>
        </p:spPr>
        <p:txBody>
          <a:bodyPr wrap="none">
            <a:normAutofit/>
          </a:bodyPr>
          <a:lstStyle>
            <a:defPPr>
              <a:defRPr lang="zh-CN"/>
            </a:defPPr>
            <a:lvl1pPr>
              <a:defRPr sz="2000">
                <a:solidFill>
                  <a:schemeClr val="bg1"/>
                </a:solidFill>
                <a:latin typeface="Arial" panose="020B0604020202020204"/>
                <a:ea typeface="黑体" panose="02010609060101010101" charset="-122"/>
              </a:defRPr>
            </a:lvl1pPr>
          </a:lstStyle>
          <a:p>
            <a:r>
              <a:rPr lang="en-US" altLang="zh-CN">
                <a:latin typeface="+mn-lt"/>
                <a:ea typeface="+mn-ea"/>
              </a:rPr>
              <a:t>03</a:t>
            </a:r>
            <a:endParaRPr lang="zh-CN" altLang="en-US">
              <a:latin typeface="+mn-lt"/>
              <a:ea typeface="+mn-ea"/>
            </a:endParaRPr>
          </a:p>
        </p:txBody>
      </p:sp>
      <p:sp>
        <p:nvSpPr>
          <p:cNvPr id="33" name="文本框 32"/>
          <p:cNvSpPr txBox="1"/>
          <p:nvPr>
            <p:custDataLst>
              <p:tags r:id="rId14"/>
            </p:custDataLst>
          </p:nvPr>
        </p:nvSpPr>
        <p:spPr>
          <a:xfrm>
            <a:off x="5080337" y="510659"/>
            <a:ext cx="2031325" cy="646331"/>
          </a:xfrm>
          <a:prstGeom prst="rect">
            <a:avLst/>
          </a:prstGeom>
        </p:spPr>
        <p:txBody>
          <a:bodyPr wrap="none" anchor="ctr">
            <a:normAutofit fontScale="97500"/>
          </a:bodyPr>
          <a:lstStyle>
            <a:defPPr>
              <a:defRPr lang="zh-CN"/>
            </a:defPPr>
            <a:lvl1pPr>
              <a:defRPr sz="3600">
                <a:solidFill>
                  <a:schemeClr val="tx1">
                    <a:lumMod val="75000"/>
                    <a:lumOff val="25000"/>
                  </a:schemeClr>
                </a:solidFill>
                <a:latin typeface="+mj-lt"/>
                <a:ea typeface="黑体" panose="02010609060101010101" charset="-122"/>
              </a:defRPr>
            </a:lvl1pPr>
          </a:lstStyle>
          <a:p>
            <a:r>
              <a:rPr lang="zh-CN" altLang="en-US">
                <a:ea typeface="+mj-ea"/>
                <a:cs typeface="+mj-cs"/>
              </a:rPr>
              <a:t>本章内容</a:t>
            </a: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a:sym typeface="+mn-ea"/>
              </a:rPr>
              <a:t>描述性时间序列分析</a:t>
            </a:r>
            <a:endParaRPr lang="zh-CN" altLang="en-US"/>
          </a:p>
        </p:txBody>
      </p:sp>
      <p:sp>
        <p:nvSpPr>
          <p:cNvPr id="3" name="内容占位符 2"/>
          <p:cNvSpPr>
            <a:spLocks noGrp="1"/>
          </p:cNvSpPr>
          <p:nvPr>
            <p:ph idx="1"/>
          </p:nvPr>
        </p:nvSpPr>
        <p:spPr/>
        <p:txBody>
          <a:bodyPr/>
          <a:lstStyle/>
          <a:p>
            <a:r>
              <a:rPr lang="zh-CN" altLang="en-US" sz="1800" dirty="0"/>
              <a:t>象埃及人一样，沿着时间的发展，记录下随机变量的数据，通过直观的数据比较或绘图观察，寻找序列中蕴含的发展规律，这种分析方法被称为描述性时间序列分析。</a:t>
            </a:r>
          </a:p>
          <a:p>
            <a:r>
              <a:rPr lang="zh-CN" altLang="en-US" sz="1800" dirty="0"/>
              <a:t>描述性时间序列分析是时间序列分析方法的萌芽。这是人类在认知自然、改造自然的过程中发展出来的实用方法。几乎所有的文明，都独立的、熟练的掌握了这一方法。对于很多自然现象，只要人们观察的时间足够长，就能运用描述性时序分析发现蕴含在时间里的自然规律。根据自然规律，做恰当的政策安排，就能有利于社会的发展和进步。</a:t>
            </a:r>
          </a:p>
          <a:p>
            <a:r>
              <a:rPr lang="zh-CN" altLang="en-US" sz="1800" dirty="0"/>
              <a:t>但序列又是不断在发展变化当中的，从来没有哪个描述性时间序列规律是绝对正确的。</a:t>
            </a:r>
          </a:p>
          <a:p>
            <a:r>
              <a:rPr lang="zh-CN" altLang="en-US" sz="1800" dirty="0"/>
              <a:t>怎么看待描述性统计规律，直接产生了两种不同的统计哲学思想。这两种思想直到今天依然并存且交锋。它们共同促进了人类文明的发展。这两种思想是</a:t>
            </a:r>
            <a:endParaRPr lang="zh-CN" altLang="en-US" dirty="0"/>
          </a:p>
          <a:p>
            <a:pPr lvl="1"/>
            <a:r>
              <a:rPr lang="zh-CN" altLang="en-US" dirty="0"/>
              <a:t>统计相关：关注点是</a:t>
            </a:r>
            <a:r>
              <a:rPr lang="en-US" altLang="zh-CN" dirty="0"/>
              <a:t>How</a:t>
            </a:r>
            <a:endParaRPr lang="zh-CN" altLang="en-US" dirty="0"/>
          </a:p>
          <a:p>
            <a:pPr lvl="1"/>
            <a:r>
              <a:rPr lang="zh-CN" altLang="en-US" dirty="0"/>
              <a:t>真实相关：关注点是</a:t>
            </a:r>
            <a:r>
              <a:rPr lang="en-US" altLang="zh-CN" dirty="0"/>
              <a:t>Why</a:t>
            </a:r>
            <a:endParaRPr lang="zh-CN" altLang="en-US" dirty="0"/>
          </a:p>
          <a:p>
            <a:pPr lvl="1"/>
            <a:endParaRPr lang="zh-CN" altLang="en-US" dirty="0"/>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农作物产量与价格序列研究</a:t>
            </a:r>
          </a:p>
        </p:txBody>
      </p:sp>
      <p:sp>
        <p:nvSpPr>
          <p:cNvPr id="3" name="内容占位符 2"/>
          <p:cNvSpPr>
            <a:spLocks noGrp="1"/>
          </p:cNvSpPr>
          <p:nvPr>
            <p:ph sz="half" idx="1"/>
          </p:nvPr>
        </p:nvSpPr>
        <p:spPr/>
        <p:txBody>
          <a:bodyPr/>
          <a:lstStyle/>
          <a:p>
            <a:r>
              <a:rPr dirty="0">
                <a:sym typeface="+mn-ea"/>
              </a:rPr>
              <a:t>关注点是</a:t>
            </a:r>
            <a:r>
              <a:rPr lang="en-US" altLang="zh-CN" dirty="0">
                <a:sym typeface="+mn-ea"/>
              </a:rPr>
              <a:t>How</a:t>
            </a:r>
          </a:p>
          <a:p>
            <a:r>
              <a:rPr lang="zh-CN" altLang="en-US" dirty="0"/>
              <a:t>案例：《史记</a:t>
            </a:r>
            <a:r>
              <a:rPr lang="en-US" altLang="zh-CN" dirty="0"/>
              <a:t>-</a:t>
            </a:r>
            <a:r>
              <a:rPr dirty="0"/>
              <a:t>货殖列传</a:t>
            </a:r>
            <a:r>
              <a:rPr lang="zh-CN" altLang="en-US" dirty="0"/>
              <a:t>》中记载，公元前</a:t>
            </a:r>
            <a:r>
              <a:rPr lang="en-US" altLang="zh-CN" dirty="0"/>
              <a:t>500</a:t>
            </a:r>
            <a:r>
              <a:rPr dirty="0"/>
              <a:t>年左右，</a:t>
            </a:r>
            <a:r>
              <a:rPr dirty="0">
                <a:sym typeface="+mn-ea"/>
              </a:rPr>
              <a:t>范蠡认为我国农作物生成存在“六岁穰，六岁旱，十二岁一大饥”的自然规律，提出了我国最早稳定粮价的方法：“</a:t>
            </a:r>
            <a:r>
              <a:rPr dirty="0" smtClean="0">
                <a:sym typeface="+mn-ea"/>
              </a:rPr>
              <a:t>平粜</a:t>
            </a:r>
            <a:r>
              <a:rPr lang="en-US" altLang="zh-CN" b="1" dirty="0"/>
              <a:t>[</a:t>
            </a:r>
            <a:r>
              <a:rPr lang="en-US" altLang="zh-CN" b="1" dirty="0" err="1"/>
              <a:t>tiào</a:t>
            </a:r>
            <a:r>
              <a:rPr lang="en-US" altLang="zh-CN" b="1" dirty="0"/>
              <a:t>]</a:t>
            </a:r>
            <a:r>
              <a:rPr dirty="0" smtClean="0">
                <a:sym typeface="+mn-ea"/>
              </a:rPr>
              <a:t>法</a:t>
            </a:r>
            <a:r>
              <a:rPr dirty="0">
                <a:sym typeface="+mn-ea"/>
              </a:rPr>
              <a:t>”。</a:t>
            </a:r>
            <a:endParaRPr lang="zh-CN" altLang="en-US" dirty="0"/>
          </a:p>
        </p:txBody>
      </p:sp>
      <p:sp>
        <p:nvSpPr>
          <p:cNvPr id="4" name="内容占位符 3"/>
          <p:cNvSpPr>
            <a:spLocks noGrp="1"/>
          </p:cNvSpPr>
          <p:nvPr>
            <p:ph sz="half" idx="2"/>
          </p:nvPr>
        </p:nvSpPr>
        <p:spPr>
          <a:xfrm>
            <a:off x="6238877" y="952508"/>
            <a:ext cx="5283242" cy="5388907"/>
          </a:xfrm>
        </p:spPr>
        <p:txBody>
          <a:bodyPr/>
          <a:lstStyle/>
          <a:p>
            <a:r>
              <a:rPr lang="zh-CN" altLang="en-US" dirty="0">
                <a:sym typeface="+mn-ea"/>
              </a:rPr>
              <a:t>关注点是</a:t>
            </a:r>
            <a:r>
              <a:rPr lang="en-US" altLang="zh-CN" dirty="0">
                <a:sym typeface="+mn-ea"/>
              </a:rPr>
              <a:t>Why</a:t>
            </a:r>
          </a:p>
          <a:p>
            <a:r>
              <a:rPr lang="zh-CN" altLang="en-US" dirty="0"/>
              <a:t>欧洲人在</a:t>
            </a:r>
            <a:r>
              <a:rPr lang="en-US" altLang="zh-CN" dirty="0"/>
              <a:t>1500</a:t>
            </a:r>
            <a:r>
              <a:rPr lang="zh-CN" altLang="en-US" dirty="0"/>
              <a:t>年左右，也发现了农作物生产与价格序列具有</a:t>
            </a:r>
            <a:r>
              <a:rPr lang="en-US" altLang="zh-CN" dirty="0"/>
              <a:t>12</a:t>
            </a:r>
            <a:r>
              <a:rPr lang="zh-CN" altLang="en-US" dirty="0"/>
              <a:t>年左右的周期</a:t>
            </a:r>
          </a:p>
          <a:p>
            <a:r>
              <a:rPr lang="zh-CN" altLang="en-US" dirty="0"/>
              <a:t>他们关心的是为什么有这个周期，</a:t>
            </a:r>
            <a:r>
              <a:rPr lang="zh-CN" altLang="en-US" dirty="0">
                <a:sym typeface="+mn-ea"/>
              </a:rPr>
              <a:t>赫歇尔</a:t>
            </a:r>
            <a:r>
              <a:rPr lang="zh-CN" altLang="en-US" dirty="0"/>
              <a:t>根据施瓦贝发现的太阳黑子序列规律，揭示了太阳黑子数量影响降雨量，降雨量影响农作物产量的规律</a:t>
            </a:r>
          </a:p>
        </p:txBody>
      </p:sp>
      <p:pic>
        <p:nvPicPr>
          <p:cNvPr id="6" name="图片 5"/>
          <p:cNvPicPr>
            <a:picLocks noChangeAspect="1"/>
          </p:cNvPicPr>
          <p:nvPr/>
        </p:nvPicPr>
        <p:blipFill>
          <a:blip r:embed="rId4"/>
          <a:stretch>
            <a:fillRect/>
          </a:stretch>
        </p:blipFill>
        <p:spPr>
          <a:xfrm>
            <a:off x="1907540" y="2891790"/>
            <a:ext cx="2339340" cy="2628900"/>
          </a:xfrm>
          <a:prstGeom prst="rect">
            <a:avLst/>
          </a:prstGeom>
        </p:spPr>
      </p:pic>
      <p:grpSp>
        <p:nvGrpSpPr>
          <p:cNvPr id="8" name="组合 7"/>
          <p:cNvGrpSpPr/>
          <p:nvPr/>
        </p:nvGrpSpPr>
        <p:grpSpPr>
          <a:xfrm>
            <a:off x="6283325" y="3514725"/>
            <a:ext cx="5642610" cy="2649220"/>
            <a:chOff x="9468" y="5549"/>
            <a:chExt cx="8886" cy="4172"/>
          </a:xfrm>
        </p:grpSpPr>
        <p:pic>
          <p:nvPicPr>
            <p:cNvPr id="11267" name="内容占位符 24579"/>
            <p:cNvPicPr>
              <a:picLocks noGrp="1" noChangeAspect="1"/>
            </p:cNvPicPr>
            <p:nvPr/>
          </p:nvPicPr>
          <p:blipFill>
            <a:blip r:embed="rId5"/>
            <a:stretch>
              <a:fillRect/>
            </a:stretch>
          </p:blipFill>
          <p:spPr>
            <a:xfrm>
              <a:off x="9468" y="5549"/>
              <a:ext cx="4379" cy="3690"/>
            </a:xfrm>
            <a:prstGeom prst="rect">
              <a:avLst/>
            </a:prstGeom>
            <a:noFill/>
            <a:ln w="9525">
              <a:noFill/>
            </a:ln>
          </p:spPr>
        </p:pic>
        <p:pic>
          <p:nvPicPr>
            <p:cNvPr id="12292" name="图片 25604"/>
            <p:cNvPicPr>
              <a:picLocks noChangeAspect="1"/>
            </p:cNvPicPr>
            <p:nvPr/>
          </p:nvPicPr>
          <p:blipFill>
            <a:blip r:embed="rId6"/>
            <a:stretch>
              <a:fillRect/>
            </a:stretch>
          </p:blipFill>
          <p:spPr>
            <a:xfrm>
              <a:off x="14064" y="5549"/>
              <a:ext cx="4291" cy="3690"/>
            </a:xfrm>
            <a:prstGeom prst="rect">
              <a:avLst/>
            </a:prstGeom>
            <a:noFill/>
            <a:ln w="9525">
              <a:noFill/>
            </a:ln>
          </p:spPr>
        </p:pic>
        <p:sp>
          <p:nvSpPr>
            <p:cNvPr id="5" name="文本框 4"/>
            <p:cNvSpPr txBox="1"/>
            <p:nvPr/>
          </p:nvSpPr>
          <p:spPr>
            <a:xfrm>
              <a:off x="9999" y="9239"/>
              <a:ext cx="3849" cy="483"/>
            </a:xfrm>
            <a:prstGeom prst="rect">
              <a:avLst/>
            </a:prstGeom>
            <a:noFill/>
          </p:spPr>
          <p:txBody>
            <a:bodyPr wrap="square" rtlCol="0">
              <a:spAutoFit/>
            </a:bodyPr>
            <a:lstStyle/>
            <a:p>
              <a:r>
                <a:rPr lang="zh-CN" altLang="en-US" sz="1400"/>
                <a:t>贝弗里奇小麦价格指数序列</a:t>
              </a:r>
            </a:p>
          </p:txBody>
        </p:sp>
        <p:sp>
          <p:nvSpPr>
            <p:cNvPr id="7" name="文本框 6"/>
            <p:cNvSpPr txBox="1"/>
            <p:nvPr/>
          </p:nvSpPr>
          <p:spPr>
            <a:xfrm>
              <a:off x="15548" y="9239"/>
              <a:ext cx="2256" cy="483"/>
            </a:xfrm>
            <a:prstGeom prst="rect">
              <a:avLst/>
            </a:prstGeom>
            <a:noFill/>
          </p:spPr>
          <p:txBody>
            <a:bodyPr wrap="square" rtlCol="0">
              <a:spAutoFit/>
            </a:bodyPr>
            <a:lstStyle/>
            <a:p>
              <a:r>
                <a:rPr lang="zh-CN" altLang="en-US" sz="1400"/>
                <a:t>太阳黑子序列</a:t>
              </a:r>
            </a:p>
          </p:txBody>
        </p:sp>
      </p:grpSp>
      <p:cxnSp>
        <p:nvCxnSpPr>
          <p:cNvPr id="20" name="直接连接符 19"/>
          <p:cNvCxnSpPr/>
          <p:nvPr>
            <p:custDataLst>
              <p:tags r:id="rId2"/>
            </p:custDataLst>
          </p:nvPr>
        </p:nvCxnSpPr>
        <p:spPr>
          <a:xfrm flipV="1">
            <a:off x="5994400" y="952500"/>
            <a:ext cx="17780" cy="4284980"/>
          </a:xfrm>
          <a:prstGeom prst="line">
            <a:avLst/>
          </a:prstGeom>
          <a:ln w="12700">
            <a:solidFill>
              <a:srgbClr val="A5A5A5">
                <a:lumMod val="50000"/>
                <a:alpha val="31000"/>
              </a:srgbClr>
            </a:solidFill>
          </a:ln>
        </p:spPr>
        <p:style>
          <a:lnRef idx="1">
            <a:srgbClr val="A5A5A5"/>
          </a:lnRef>
          <a:fillRef idx="0">
            <a:srgbClr val="A5A5A5"/>
          </a:fillRef>
          <a:effectRef idx="0">
            <a:srgbClr val="A5A5A5"/>
          </a:effectRef>
          <a:fontRef idx="minor">
            <a:sysClr val="windowText" lastClr="000000"/>
          </a:fontRef>
        </p:style>
      </p:cxnSp>
      <p:sp>
        <p:nvSpPr>
          <p:cNvPr id="9" name="文本框 8"/>
          <p:cNvSpPr txBox="1"/>
          <p:nvPr/>
        </p:nvSpPr>
        <p:spPr>
          <a:xfrm>
            <a:off x="2729230" y="5673725"/>
            <a:ext cx="696595" cy="368300"/>
          </a:xfrm>
          <a:prstGeom prst="rect">
            <a:avLst/>
          </a:prstGeom>
          <a:noFill/>
        </p:spPr>
        <p:txBody>
          <a:bodyPr wrap="square" rtlCol="0">
            <a:spAutoFit/>
          </a:bodyPr>
          <a:lstStyle/>
          <a:p>
            <a:r>
              <a:rPr lang="zh-CN" altLang="en-US"/>
              <a:t>范蠡</a:t>
            </a: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14"/>
          <p:cNvSpPr txBox="1"/>
          <p:nvPr>
            <p:custDataLst>
              <p:tags r:id="rId2"/>
            </p:custDataLst>
          </p:nvPr>
        </p:nvSpPr>
        <p:spPr>
          <a:xfrm>
            <a:off x="3250565" y="803275"/>
            <a:ext cx="5970270" cy="1095375"/>
          </a:xfrm>
          <a:prstGeom prst="rect">
            <a:avLst/>
          </a:prstGeom>
          <a:noFill/>
        </p:spPr>
        <p:txBody>
          <a:bodyPr wrap="square" lIns="67500" tIns="35100" rIns="67500" bIns="35100" rtlCol="0">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mn-ea"/>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mn-ea"/>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mn-ea"/>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mn-ea"/>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mn-ea"/>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mn-ea"/>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mn-ea"/>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mn-ea"/>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mn-ea"/>
                <a:cs typeface="+mn-ea"/>
              </a:defRPr>
            </a:lvl9pPr>
          </a:lstStyle>
          <a:p>
            <a:pPr algn="ctr" defTabSz="685165">
              <a:lnSpc>
                <a:spcPct val="140000"/>
              </a:lnSpc>
            </a:pPr>
            <a:r>
              <a:rPr lang="zh-CN" altLang="en-US" sz="3200" b="1" dirty="0">
                <a:sym typeface="+mn-ea"/>
              </a:rPr>
              <a:t>现代时间序列分析方法萌芽期</a:t>
            </a:r>
            <a:endParaRPr lang="zh-CN" altLang="en-US" sz="2300" b="1" dirty="0">
              <a:sym typeface="+mn-ea"/>
            </a:endParaRPr>
          </a:p>
          <a:p>
            <a:pPr algn="ctr" defTabSz="685165">
              <a:lnSpc>
                <a:spcPct val="140000"/>
              </a:lnSpc>
            </a:pPr>
            <a:endParaRPr lang="en-US" altLang="zh-CN" sz="1200" dirty="0">
              <a:sym typeface="+mn-ea"/>
            </a:endParaRPr>
          </a:p>
          <a:p>
            <a:pPr algn="ctr" defTabSz="685165">
              <a:lnSpc>
                <a:spcPct val="140000"/>
              </a:lnSpc>
            </a:pPr>
            <a:r>
              <a:rPr lang="en-US" altLang="zh-CN" sz="1600" dirty="0">
                <a:sym typeface="+mn-ea"/>
              </a:rPr>
              <a:t>19</a:t>
            </a:r>
            <a:r>
              <a:rPr sz="1600" dirty="0">
                <a:sym typeface="+mn-ea"/>
              </a:rPr>
              <a:t>世纪末</a:t>
            </a:r>
            <a:r>
              <a:rPr lang="en-US" altLang="zh-CN" sz="1600" dirty="0">
                <a:sym typeface="+mn-ea"/>
              </a:rPr>
              <a:t>-20</a:t>
            </a:r>
            <a:r>
              <a:rPr sz="1600" dirty="0">
                <a:sym typeface="+mn-ea"/>
              </a:rPr>
              <a:t>世纪初，是现代时间序列分析方法萌芽期。</a:t>
            </a:r>
          </a:p>
          <a:p>
            <a:pPr algn="ctr" defTabSz="685165">
              <a:lnSpc>
                <a:spcPct val="140000"/>
              </a:lnSpc>
            </a:pPr>
            <a:r>
              <a:rPr sz="1600" dirty="0" err="1">
                <a:sym typeface="+mn-ea"/>
              </a:rPr>
              <a:t>我们课本上学的主要方法，都是从这个时期开始产生的</a:t>
            </a:r>
            <a:r>
              <a:rPr sz="1600" dirty="0">
                <a:sym typeface="+mn-ea"/>
              </a:rPr>
              <a:t>。</a:t>
            </a:r>
          </a:p>
          <a:p>
            <a:pPr algn="ctr" defTabSz="685165">
              <a:lnSpc>
                <a:spcPct val="140000"/>
              </a:lnSpc>
            </a:pPr>
            <a:r>
              <a:rPr lang="zh-CN" altLang="en-US" sz="1600" dirty="0">
                <a:sym typeface="+mn-ea"/>
              </a:rPr>
              <a:t>这个时期产生了两种不同的时序分析方向</a:t>
            </a:r>
            <a:endParaRPr lang="zh-CN" altLang="en-US" sz="1600" b="1" dirty="0">
              <a:latin typeface="Arial" panose="020B0604020202020204"/>
              <a:ea typeface="微软雅黑" panose="020B0503020204020204" charset="-122"/>
              <a:cs typeface="+mn-ea"/>
              <a:sym typeface="+mn-ea"/>
            </a:endParaRPr>
          </a:p>
        </p:txBody>
      </p:sp>
      <p:cxnSp>
        <p:nvCxnSpPr>
          <p:cNvPr id="15" name="直接连接符 14"/>
          <p:cNvCxnSpPr/>
          <p:nvPr>
            <p:custDataLst>
              <p:tags r:id="rId3"/>
            </p:custDataLst>
          </p:nvPr>
        </p:nvCxnSpPr>
        <p:spPr>
          <a:xfrm rot="10800000">
            <a:off x="3097018" y="4677959"/>
            <a:ext cx="2257425" cy="0"/>
          </a:xfrm>
          <a:prstGeom prst="line">
            <a:avLst/>
          </a:prstGeom>
          <a:ln>
            <a:solidFill>
              <a:srgbClr val="A5A5A5">
                <a:lumMod val="50000"/>
                <a:alpha val="31000"/>
              </a:srgbClr>
            </a:solidFill>
          </a:ln>
        </p:spPr>
        <p:style>
          <a:lnRef idx="1">
            <a:srgbClr val="A5A5A5"/>
          </a:lnRef>
          <a:fillRef idx="0">
            <a:srgbClr val="A5A5A5"/>
          </a:fillRef>
          <a:effectRef idx="0">
            <a:srgbClr val="A5A5A5"/>
          </a:effectRef>
          <a:fontRef idx="minor">
            <a:sysClr val="windowText" lastClr="000000"/>
          </a:fontRef>
        </p:style>
      </p:cxnSp>
      <p:cxnSp>
        <p:nvCxnSpPr>
          <p:cNvPr id="17" name="直接连接符 16"/>
          <p:cNvCxnSpPr/>
          <p:nvPr>
            <p:custDataLst>
              <p:tags r:id="rId4"/>
            </p:custDataLst>
          </p:nvPr>
        </p:nvCxnSpPr>
        <p:spPr>
          <a:xfrm rot="10800000" flipH="1">
            <a:off x="6661468" y="4677960"/>
            <a:ext cx="2257425" cy="0"/>
          </a:xfrm>
          <a:prstGeom prst="line">
            <a:avLst/>
          </a:prstGeom>
          <a:ln>
            <a:solidFill>
              <a:srgbClr val="A5A5A5">
                <a:lumMod val="50000"/>
                <a:alpha val="31000"/>
              </a:srgbClr>
            </a:solidFill>
          </a:ln>
        </p:spPr>
        <p:style>
          <a:lnRef idx="1">
            <a:srgbClr val="A5A5A5"/>
          </a:lnRef>
          <a:fillRef idx="0">
            <a:srgbClr val="A5A5A5"/>
          </a:fillRef>
          <a:effectRef idx="0">
            <a:srgbClr val="A5A5A5"/>
          </a:effectRef>
          <a:fontRef idx="minor">
            <a:sysClr val="windowText" lastClr="000000"/>
          </a:fontRef>
        </p:style>
      </p:cxnSp>
      <p:cxnSp>
        <p:nvCxnSpPr>
          <p:cNvPr id="20" name="直接连接符 19"/>
          <p:cNvCxnSpPr/>
          <p:nvPr>
            <p:custDataLst>
              <p:tags r:id="rId5"/>
            </p:custDataLst>
          </p:nvPr>
        </p:nvCxnSpPr>
        <p:spPr>
          <a:xfrm rot="5400000" flipH="1">
            <a:off x="4967288" y="4112964"/>
            <a:ext cx="2257425" cy="0"/>
          </a:xfrm>
          <a:prstGeom prst="line">
            <a:avLst/>
          </a:prstGeom>
          <a:ln w="12700">
            <a:solidFill>
              <a:srgbClr val="A5A5A5">
                <a:lumMod val="50000"/>
                <a:alpha val="31000"/>
              </a:srgbClr>
            </a:solidFill>
          </a:ln>
        </p:spPr>
        <p:style>
          <a:lnRef idx="1">
            <a:srgbClr val="A5A5A5"/>
          </a:lnRef>
          <a:fillRef idx="0">
            <a:srgbClr val="A5A5A5"/>
          </a:fillRef>
          <a:effectRef idx="0">
            <a:srgbClr val="A5A5A5"/>
          </a:effectRef>
          <a:fontRef idx="minor">
            <a:sysClr val="windowText" lastClr="000000"/>
          </a:fontRef>
        </p:style>
      </p:cxnSp>
      <p:sp>
        <p:nvSpPr>
          <p:cNvPr id="21" name="文本框 20"/>
          <p:cNvSpPr txBox="1"/>
          <p:nvPr>
            <p:custDataLst>
              <p:tags r:id="rId6"/>
            </p:custDataLst>
          </p:nvPr>
        </p:nvSpPr>
        <p:spPr>
          <a:xfrm>
            <a:off x="1271270" y="3429000"/>
            <a:ext cx="4258945" cy="81978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0000" anchor="b" anchorCtr="0">
            <a:noAutofit/>
          </a:bodyPr>
          <a:lstStyle>
            <a:defPPr>
              <a:defRPr lang="en-US"/>
            </a:defPPr>
            <a:lvl1pPr algn="r" defTabSz="685165">
              <a:lnSpc>
                <a:spcPct val="200000"/>
              </a:lnSpc>
              <a:spcBef>
                <a:spcPct val="0"/>
              </a:spcBef>
              <a:defRPr sz="900">
                <a:solidFill>
                  <a:prstClr val="black"/>
                </a:solidFill>
                <a:latin typeface="Arial" panose="020B0604020202020204"/>
                <a:ea typeface="微软雅黑" panose="020B0503020204020204" charset="-122"/>
                <a:cs typeface="+mn-ea"/>
              </a:defRPr>
            </a:lvl1pPr>
            <a:lvl2pPr defTabSz="913765"/>
            <a:lvl3pPr defTabSz="913765"/>
            <a:lvl4pPr defTabSz="913765"/>
            <a:lvl5pPr defTabSz="913765"/>
            <a:lvl6pPr defTabSz="913765"/>
            <a:lvl7pPr defTabSz="913765"/>
            <a:lvl8pPr defTabSz="913765"/>
            <a:lvl9pPr defTabSz="913765"/>
          </a:lstStyle>
          <a:p>
            <a:r>
              <a:rPr lang="zh-CN" altLang="en-US" sz="1600" dirty="0">
                <a:latin typeface="Arial" panose="020B0604020202020204" pitchFamily="34" charset="0"/>
              </a:rPr>
              <a:t>一个方向是由外向内的分析视角</a:t>
            </a:r>
          </a:p>
          <a:p>
            <a:r>
              <a:rPr lang="zh-CN" altLang="en-US" sz="1600" dirty="0">
                <a:latin typeface="Arial" panose="020B0604020202020204" pitchFamily="34" charset="0"/>
              </a:rPr>
              <a:t>产生的方法是与确定性因素分解相关的方法</a:t>
            </a:r>
          </a:p>
        </p:txBody>
      </p:sp>
      <p:sp>
        <p:nvSpPr>
          <p:cNvPr id="7" name="文本框 6"/>
          <p:cNvSpPr txBox="1"/>
          <p:nvPr>
            <p:custDataLst>
              <p:tags r:id="rId7"/>
            </p:custDataLst>
          </p:nvPr>
        </p:nvSpPr>
        <p:spPr>
          <a:xfrm>
            <a:off x="6661785" y="3429000"/>
            <a:ext cx="4258945" cy="81978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0000" anchor="b" anchorCtr="0">
            <a:noAutofit/>
          </a:bodyPr>
          <a:lstStyle>
            <a:defPPr>
              <a:defRPr lang="en-US"/>
            </a:defPPr>
            <a:lvl1pPr algn="r" defTabSz="685165">
              <a:lnSpc>
                <a:spcPct val="200000"/>
              </a:lnSpc>
              <a:spcBef>
                <a:spcPct val="0"/>
              </a:spcBef>
              <a:defRPr sz="900">
                <a:solidFill>
                  <a:prstClr val="black"/>
                </a:solidFill>
                <a:latin typeface="Arial" panose="020B0604020202020204"/>
                <a:ea typeface="微软雅黑" panose="020B0503020204020204" charset="-122"/>
                <a:cs typeface="+mn-ea"/>
              </a:defRPr>
            </a:lvl1pPr>
            <a:lvl2pPr defTabSz="913765"/>
            <a:lvl3pPr defTabSz="913765"/>
            <a:lvl4pPr defTabSz="913765"/>
            <a:lvl5pPr defTabSz="913765"/>
            <a:lvl6pPr defTabSz="913765"/>
            <a:lvl7pPr defTabSz="913765"/>
            <a:lvl8pPr defTabSz="913765"/>
            <a:lvl9pPr defTabSz="913765"/>
          </a:lstStyle>
          <a:p>
            <a:pPr algn="l"/>
            <a:r>
              <a:rPr lang="zh-CN" altLang="en-US" sz="1600">
                <a:latin typeface="Arial" panose="020B0604020202020204" pitchFamily="34" charset="0"/>
              </a:rPr>
              <a:t>一个方向是由内向外的分析视角</a:t>
            </a:r>
          </a:p>
          <a:p>
            <a:pPr algn="l"/>
            <a:r>
              <a:rPr lang="zh-CN" altLang="en-US" sz="1600">
                <a:latin typeface="Arial" panose="020B0604020202020204" pitchFamily="34" charset="0"/>
              </a:rPr>
              <a:t>产生的方法是时域分析方法</a:t>
            </a: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a:t>确定性因素分解方法</a:t>
            </a:r>
          </a:p>
        </p:txBody>
      </p:sp>
      <p:sp>
        <p:nvSpPr>
          <p:cNvPr id="3" name="内容占位符 2"/>
          <p:cNvSpPr>
            <a:spLocks noGrp="1"/>
          </p:cNvSpPr>
          <p:nvPr>
            <p:ph idx="1"/>
          </p:nvPr>
        </p:nvSpPr>
        <p:spPr/>
        <p:txBody>
          <a:bodyPr>
            <a:normAutofit fontScale="90000"/>
          </a:bodyPr>
          <a:lstStyle/>
          <a:p>
            <a:pPr>
              <a:buClr>
                <a:schemeClr val="tx2"/>
              </a:buClr>
              <a:buSzTx/>
            </a:pPr>
            <a:r>
              <a:rPr dirty="0">
                <a:sym typeface="+mn-ea"/>
              </a:rPr>
              <a:t>因素分解方法（Time Series Decomposition）由英国统计学家W.M. Persons于1919年在他的论文“商业环境的指标（Indices of Business Conditions）”一文中首次使用。</a:t>
            </a:r>
            <a:endParaRPr lang="zh-CN" altLang="en-US" dirty="0"/>
          </a:p>
          <a:p>
            <a:pPr>
              <a:buClr>
                <a:schemeClr val="tx2"/>
              </a:buClr>
              <a:buSzTx/>
            </a:pPr>
            <a:r>
              <a:rPr dirty="0">
                <a:sym typeface="+mn-ea"/>
              </a:rPr>
              <a:t>因素分解方法认为所有的序列波动都可以归纳为受到如下四大类因素的综合影响：</a:t>
            </a:r>
            <a:endParaRPr lang="zh-CN" altLang="en-US" dirty="0"/>
          </a:p>
          <a:p>
            <a:pPr lvl="1">
              <a:buClr>
                <a:schemeClr val="tx2"/>
              </a:buClr>
            </a:pPr>
            <a:r>
              <a:rPr dirty="0">
                <a:sym typeface="+mn-ea"/>
              </a:rPr>
              <a:t>长期趋势（Trend）。序列呈现出明显的长期递增或递减的变化趋势。</a:t>
            </a:r>
            <a:endParaRPr lang="zh-CN" altLang="en-US" dirty="0"/>
          </a:p>
          <a:p>
            <a:pPr lvl="1">
              <a:buClr>
                <a:schemeClr val="tx2"/>
              </a:buClr>
            </a:pPr>
            <a:r>
              <a:rPr dirty="0">
                <a:sym typeface="+mn-ea"/>
              </a:rPr>
              <a:t>循环波动（Circle）。序列呈现出从低到高再由高到低的反复循环波动。循环周期可长可短，不一定是固定的。</a:t>
            </a:r>
            <a:endParaRPr lang="zh-CN" altLang="en-US" dirty="0"/>
          </a:p>
          <a:p>
            <a:pPr lvl="1">
              <a:buClr>
                <a:schemeClr val="tx2"/>
              </a:buClr>
            </a:pPr>
            <a:r>
              <a:rPr dirty="0">
                <a:sym typeface="+mn-ea"/>
              </a:rPr>
              <a:t>季节性变化（Season）。序列呈现出和季节变化相关的稳定周期波动。</a:t>
            </a:r>
            <a:endParaRPr lang="zh-CN" altLang="en-US" dirty="0"/>
          </a:p>
          <a:p>
            <a:pPr lvl="1">
              <a:buClr>
                <a:schemeClr val="tx2"/>
              </a:buClr>
            </a:pPr>
            <a:r>
              <a:rPr dirty="0">
                <a:sym typeface="+mn-ea"/>
              </a:rPr>
              <a:t>随机波动(Immediate)。除了长期趋势、循环波动和季节性变化之外，其他不能用确定性因素解释的序列波动，都属于随机波动。</a:t>
            </a:r>
          </a:p>
          <a:p>
            <a:pPr>
              <a:buClr>
                <a:schemeClr val="tx2"/>
              </a:buClr>
              <a:buSzTx/>
            </a:pPr>
            <a:r>
              <a:rPr dirty="0">
                <a:sym typeface="+mn-ea"/>
              </a:rPr>
              <a:t>统计学家在进行确定性时间序列分析时，假定序列会受到这四个因素中的全部或部分的影响，导致序列呈现出不同的波动特征。换言之，任何一个时间序列都可以用这四个因素的某个函数进行拟合</a:t>
            </a:r>
            <a:endParaRPr lang="zh-CN" altLang="en-US" dirty="0"/>
          </a:p>
          <a:p>
            <a:pPr>
              <a:buClr>
                <a:schemeClr val="tx2"/>
              </a:buClr>
              <a:buSzTx/>
            </a:pPr>
            <a:r>
              <a:rPr dirty="0">
                <a:sym typeface="+mn-ea"/>
              </a:rPr>
              <a:t>常用模型</a:t>
            </a:r>
            <a:endParaRPr lang="zh-CN" altLang="en-US" dirty="0"/>
          </a:p>
          <a:p>
            <a:pPr lvl="1">
              <a:buClr>
                <a:schemeClr val="tx2"/>
              </a:buClr>
            </a:pPr>
            <a:r>
              <a:rPr dirty="0">
                <a:sym typeface="+mn-ea"/>
              </a:rPr>
              <a:t>加法模型：</a:t>
            </a:r>
            <a:endParaRPr lang="zh-CN" altLang="en-US" dirty="0"/>
          </a:p>
          <a:p>
            <a:pPr>
              <a:buClr>
                <a:schemeClr val="tx2"/>
              </a:buClr>
              <a:buSzTx/>
              <a:buFont typeface="Wingdings" panose="05000000000000000000" pitchFamily="2" charset="2"/>
            </a:pPr>
            <a:endParaRPr lang="zh-CN" altLang="en-US" dirty="0"/>
          </a:p>
          <a:p>
            <a:pPr lvl="1">
              <a:buClr>
                <a:schemeClr val="tx2"/>
              </a:buClr>
            </a:pPr>
            <a:r>
              <a:rPr dirty="0">
                <a:sym typeface="+mn-ea"/>
              </a:rPr>
              <a:t>乘法模型：</a:t>
            </a:r>
            <a:endParaRPr lang="zh-CN" altLang="en-US" dirty="0"/>
          </a:p>
          <a:p>
            <a:pPr lvl="0">
              <a:buClr>
                <a:schemeClr val="tx2"/>
              </a:buClr>
            </a:pPr>
            <a:endParaRPr lang="zh-CN" altLang="en-US" dirty="0"/>
          </a:p>
        </p:txBody>
      </p:sp>
      <p:graphicFrame>
        <p:nvGraphicFramePr>
          <p:cNvPr id="23555" name="图片 11"/>
          <p:cNvGraphicFramePr>
            <a:graphicFrameLocks noChangeAspect="1"/>
          </p:cNvGraphicFramePr>
          <p:nvPr/>
        </p:nvGraphicFramePr>
        <p:xfrm>
          <a:off x="2558733" y="5064125"/>
          <a:ext cx="2144712" cy="407988"/>
        </p:xfrm>
        <a:graphic>
          <a:graphicData uri="http://schemas.openxmlformats.org/presentationml/2006/ole">
            <mc:AlternateContent xmlns:mc="http://schemas.openxmlformats.org/markup-compatibility/2006">
              <mc:Choice xmlns:v="urn:schemas-microsoft-com:vml" Requires="v">
                <p:oleObj spid="_x0000_s4131" r:id="rId4" imgW="1212215" imgH="229870" progId="Equation.DSMT4">
                  <p:embed/>
                </p:oleObj>
              </mc:Choice>
              <mc:Fallback>
                <p:oleObj r:id="rId4" imgW="1212215" imgH="229870" progId="Equation.DSMT4">
                  <p:embed/>
                  <p:pic>
                    <p:nvPicPr>
                      <p:cNvPr id="0" name="图片 3084"/>
                      <p:cNvPicPr/>
                      <p:nvPr/>
                    </p:nvPicPr>
                    <p:blipFill>
                      <a:blip r:embed="rId5"/>
                      <a:stretch>
                        <a:fillRect/>
                      </a:stretch>
                    </p:blipFill>
                    <p:spPr>
                      <a:xfrm>
                        <a:off x="2558733" y="5064125"/>
                        <a:ext cx="2144712" cy="407988"/>
                      </a:xfrm>
                      <a:prstGeom prst="rect">
                        <a:avLst/>
                      </a:prstGeom>
                      <a:noFill/>
                      <a:ln w="38100">
                        <a:noFill/>
                        <a:miter/>
                      </a:ln>
                    </p:spPr>
                  </p:pic>
                </p:oleObj>
              </mc:Fallback>
            </mc:AlternateContent>
          </a:graphicData>
        </a:graphic>
      </p:graphicFrame>
      <p:graphicFrame>
        <p:nvGraphicFramePr>
          <p:cNvPr id="23556" name="图片 11"/>
          <p:cNvGraphicFramePr>
            <a:graphicFrameLocks noChangeAspect="1"/>
          </p:cNvGraphicFramePr>
          <p:nvPr/>
        </p:nvGraphicFramePr>
        <p:xfrm>
          <a:off x="2558733" y="5832793"/>
          <a:ext cx="2098675" cy="415925"/>
        </p:xfrm>
        <a:graphic>
          <a:graphicData uri="http://schemas.openxmlformats.org/presentationml/2006/ole">
            <mc:AlternateContent xmlns:mc="http://schemas.openxmlformats.org/markup-compatibility/2006">
              <mc:Choice xmlns:v="urn:schemas-microsoft-com:vml" Requires="v">
                <p:oleObj spid="_x0000_s4132" r:id="rId6" imgW="1160780" imgH="229870" progId="Equation.DSMT4">
                  <p:embed/>
                </p:oleObj>
              </mc:Choice>
              <mc:Fallback>
                <p:oleObj r:id="rId6" imgW="1160780" imgH="229870" progId="Equation.DSMT4">
                  <p:embed/>
                  <p:pic>
                    <p:nvPicPr>
                      <p:cNvPr id="0" name="图片 3088"/>
                      <p:cNvPicPr/>
                      <p:nvPr/>
                    </p:nvPicPr>
                    <p:blipFill>
                      <a:blip r:embed="rId7"/>
                      <a:stretch>
                        <a:fillRect/>
                      </a:stretch>
                    </p:blipFill>
                    <p:spPr>
                      <a:xfrm>
                        <a:off x="2558733" y="5832793"/>
                        <a:ext cx="2098675" cy="415925"/>
                      </a:xfrm>
                      <a:prstGeom prst="rect">
                        <a:avLst/>
                      </a:prstGeom>
                      <a:noFill/>
                      <a:ln w="38100">
                        <a:noFill/>
                        <a:miter/>
                      </a:ln>
                    </p:spPr>
                  </p:pic>
                </p:oleObj>
              </mc:Fallback>
            </mc:AlternateContent>
          </a:graphicData>
        </a:graphic>
      </p:graphicFrame>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a:t>确定性因素分解方法的发展</a:t>
            </a:r>
          </a:p>
        </p:txBody>
      </p:sp>
      <p:sp>
        <p:nvSpPr>
          <p:cNvPr id="3" name="内容占位符 2"/>
          <p:cNvSpPr>
            <a:spLocks noGrp="1"/>
          </p:cNvSpPr>
          <p:nvPr>
            <p:ph idx="1"/>
          </p:nvPr>
        </p:nvSpPr>
        <p:spPr>
          <a:xfrm>
            <a:off x="669925" y="952500"/>
            <a:ext cx="10852150" cy="5617210"/>
          </a:xfrm>
        </p:spPr>
        <p:txBody>
          <a:bodyPr>
            <a:normAutofit fontScale="87500" lnSpcReduction="20000"/>
          </a:bodyPr>
          <a:lstStyle/>
          <a:p>
            <a:pPr lvl="0"/>
            <a:r>
              <a:rPr sz="2000" dirty="0"/>
              <a:t>指数平滑预测方法</a:t>
            </a:r>
            <a:endParaRPr sz="1800" dirty="0"/>
          </a:p>
          <a:p>
            <a:pPr lvl="1" algn="l">
              <a:buClrTx/>
              <a:buSzTx/>
            </a:pPr>
            <a:r>
              <a:rPr sz="1800" dirty="0"/>
              <a:t>简单指数平滑（平稳序列预测）</a:t>
            </a:r>
          </a:p>
          <a:p>
            <a:pPr lvl="1" algn="l">
              <a:buClrTx/>
              <a:buSzTx/>
            </a:pPr>
            <a:r>
              <a:rPr sz="1800" dirty="0"/>
              <a:t>Holt两参数指数平滑（趋势序列预测）</a:t>
            </a:r>
          </a:p>
          <a:p>
            <a:pPr lvl="1" algn="l">
              <a:buClrTx/>
              <a:buSzTx/>
            </a:pPr>
            <a:r>
              <a:rPr sz="1800" dirty="0"/>
              <a:t>HoltWinters三参数指数平滑（周期序列预测）</a:t>
            </a:r>
            <a:endParaRPr lang="en-US" altLang="zh-CN" sz="1800" dirty="0"/>
          </a:p>
          <a:p>
            <a:r>
              <a:rPr sz="2000" dirty="0"/>
              <a:t>以</a:t>
            </a:r>
            <a:r>
              <a:rPr lang="en-US" altLang="zh-CN" sz="2000" dirty="0"/>
              <a:t>X11</a:t>
            </a:r>
            <a:r>
              <a:rPr sz="2000" dirty="0"/>
              <a:t>模型为核心的各种季节调整模型</a:t>
            </a:r>
          </a:p>
          <a:p>
            <a:pPr lvl="1"/>
            <a:r>
              <a:rPr lang="en-US" altLang="zh-CN" sz="1800" dirty="0">
                <a:sym typeface="+mn-ea"/>
              </a:rPr>
              <a:t>X11</a:t>
            </a:r>
            <a:r>
              <a:rPr sz="1800" dirty="0">
                <a:sym typeface="+mn-ea"/>
              </a:rPr>
              <a:t>模型是第二次世界大战之后，美国人口普查局委托统计学家进行的基于计算机自动进行的时间序列因素分解方法。1954年，</a:t>
            </a:r>
            <a:r>
              <a:rPr lang="en-US" altLang="zh-CN" sz="1800" dirty="0">
                <a:sym typeface="+mn-ea"/>
              </a:rPr>
              <a:t>X0</a:t>
            </a:r>
            <a:r>
              <a:rPr sz="1800" dirty="0">
                <a:sym typeface="+mn-ea"/>
              </a:rPr>
              <a:t>版本面世，随后十多年陆续推出新的改进版本。1965年，推出成熟版本X11。</a:t>
            </a:r>
          </a:p>
          <a:p>
            <a:pPr lvl="1"/>
            <a:r>
              <a:rPr sz="1800" dirty="0">
                <a:sym typeface="+mn-ea"/>
              </a:rPr>
              <a:t>1975年，加拿大统计局将ARIMA模型引入X11模型，开发了</a:t>
            </a:r>
            <a:r>
              <a:rPr lang="en-US" altLang="zh-CN" sz="1800" dirty="0">
                <a:sym typeface="+mn-ea"/>
              </a:rPr>
              <a:t>X11-ARIMA</a:t>
            </a:r>
            <a:r>
              <a:rPr sz="1800" dirty="0">
                <a:sym typeface="+mn-ea"/>
              </a:rPr>
              <a:t>模型。ARIMA模型可以对序列进行向后预测扩充数据，以保证拟合数据的完整性，弥补了中心移动平均方法的缺陷。</a:t>
            </a:r>
            <a:endParaRPr lang="zh-CN" altLang="en-US" sz="1800" dirty="0"/>
          </a:p>
          <a:p>
            <a:pPr lvl="1"/>
            <a:r>
              <a:rPr sz="1800" dirty="0">
                <a:sym typeface="+mn-ea"/>
              </a:rPr>
              <a:t>1998年，美国人口普查局开发了X12-ARIMA模型。它的改进是将一些特殊因素作为干预变量引入研究。这些干预变量包括：特殊节假日、固定季节因素、工作日因素、交易日因素、闰年因素，以及研究人员自行定义的任意自变量。</a:t>
            </a:r>
          </a:p>
          <a:p>
            <a:pPr lvl="1"/>
            <a:r>
              <a:rPr sz="1800" dirty="0">
                <a:sym typeface="+mn-ea"/>
              </a:rPr>
              <a:t>2006年美国人口普查局再次推出更新版本X13-ARIMA-Seats，它是在X12-ARIMA的基础上，增加了seats季节调整方法。</a:t>
            </a:r>
            <a:endParaRPr lang="zh-CN" altLang="en-US" sz="1800" dirty="0"/>
          </a:p>
          <a:p>
            <a:pPr lvl="1"/>
            <a:endParaRPr lang="en-US" altLang="zh-CN" sz="1800" dirty="0"/>
          </a:p>
          <a:p>
            <a:pPr lvl="1"/>
            <a:endParaRPr lang="en-US" altLang="zh-CN" sz="1800" dirty="0"/>
          </a:p>
          <a:p>
            <a:pPr lvl="1"/>
            <a:endParaRPr lang="en-US" altLang="zh-CN" sz="1800" dirty="0"/>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a:t>随机性因素分解方法</a:t>
            </a:r>
          </a:p>
        </p:txBody>
      </p:sp>
      <p:sp>
        <p:nvSpPr>
          <p:cNvPr id="3" name="内容占位符 2"/>
          <p:cNvSpPr>
            <a:spLocks noGrp="1"/>
          </p:cNvSpPr>
          <p:nvPr>
            <p:ph idx="1"/>
          </p:nvPr>
        </p:nvSpPr>
        <p:spPr/>
        <p:txBody>
          <a:bodyPr/>
          <a:lstStyle/>
          <a:p>
            <a:r>
              <a:rPr lang="zh-CN" altLang="en-US" sz="1800" dirty="0"/>
              <a:t>确定性因素分解方法还有一个引申的发展方向是随机性因素分解方法，我们也称为</a:t>
            </a:r>
            <a:r>
              <a:rPr lang="zh-CN" altLang="en-US" sz="1800" dirty="0">
                <a:solidFill>
                  <a:srgbClr val="FF0000"/>
                </a:solidFill>
              </a:rPr>
              <a:t>频域分析方法</a:t>
            </a:r>
            <a:r>
              <a:rPr lang="zh-CN" altLang="en-US" sz="1800" dirty="0"/>
              <a:t>。</a:t>
            </a:r>
          </a:p>
          <a:p>
            <a:r>
              <a:rPr lang="zh-CN" altLang="en-US" sz="1800" dirty="0"/>
              <a:t>频域分析方法也称为频谱分析或</a:t>
            </a:r>
            <a:r>
              <a:rPr lang="zh-CN" altLang="en-US" sz="1800" dirty="0">
                <a:solidFill>
                  <a:srgbClr val="FF0000"/>
                </a:solidFill>
              </a:rPr>
              <a:t>谱分析</a:t>
            </a:r>
            <a:r>
              <a:rPr lang="zh-CN" altLang="en-US" sz="1800" dirty="0"/>
              <a:t>方法。它假定任何一种无趋势的时间序列都可以分解为若干不同频率的周期波动，借助傅里叶变换，用正弦、余弦之后来逼近某个函数。</a:t>
            </a:r>
          </a:p>
          <a:p>
            <a:r>
              <a:rPr lang="en-US" altLang="zh-CN" sz="1800" dirty="0"/>
              <a:t>20</a:t>
            </a:r>
            <a:r>
              <a:rPr sz="1800" dirty="0"/>
              <a:t>世纪</a:t>
            </a:r>
            <a:r>
              <a:rPr lang="en-US" altLang="zh-CN" sz="1800" dirty="0"/>
              <a:t>60</a:t>
            </a:r>
            <a:r>
              <a:rPr sz="1800" dirty="0"/>
              <a:t>年代，</a:t>
            </a:r>
            <a:r>
              <a:rPr lang="en-US" altLang="zh-CN" sz="1800" dirty="0"/>
              <a:t>Burg</a:t>
            </a:r>
            <a:r>
              <a:rPr sz="1800" dirty="0"/>
              <a:t>在分析地震信号时提出最大熵谱估计理论（FFT 算法）。该理论克服了传统谱分析所固有的分辨率不高和频率漏泄等缺点，使谱分析方法进入一个新阶段，称为现代谱分析阶段。</a:t>
            </a:r>
          </a:p>
          <a:p>
            <a:r>
              <a:rPr sz="1800" dirty="0"/>
              <a:t>谱分析方法具有很高的</a:t>
            </a:r>
            <a:r>
              <a:rPr sz="1800" dirty="0">
                <a:solidFill>
                  <a:srgbClr val="FF0000"/>
                </a:solidFill>
              </a:rPr>
              <a:t>数学门槛</a:t>
            </a:r>
            <a:r>
              <a:rPr sz="1800" dirty="0"/>
              <a:t>，且需要的数据量与计算量都非常大，且计算结果不易进行直观解释。这使得谱分析方法的使用主要局限在某些特殊领域，比如：地震研究领域、电子信号领域、医学研究领域、海洋学、天文学、军事领域等等。</a:t>
            </a:r>
          </a:p>
          <a:p>
            <a:r>
              <a:rPr sz="1800" dirty="0"/>
              <a:t>随着电子信息技术的发展，我们获取的数据频率越来越高，数据量越来越大。传统的时域分析方法受到挑战，谱分析方法在高频数据场合越来越受到重视和使用。</a:t>
            </a:r>
            <a:endParaRPr lang="zh-CN" altLang="en-US" dirty="0"/>
          </a:p>
          <a:p>
            <a:endParaRPr lang="zh-CN" altLang="en-US" dirty="0"/>
          </a:p>
          <a:p>
            <a:pPr marL="0" indent="0">
              <a:buNone/>
            </a:pPr>
            <a:endParaRPr lang="zh-CN" altLang="en-US" dirty="0"/>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a:t>时域分析方法的萌芽</a:t>
            </a:r>
          </a:p>
        </p:txBody>
      </p:sp>
      <p:sp>
        <p:nvSpPr>
          <p:cNvPr id="3" name="内容占位符 2"/>
          <p:cNvSpPr>
            <a:spLocks noGrp="1"/>
          </p:cNvSpPr>
          <p:nvPr>
            <p:ph idx="1"/>
          </p:nvPr>
        </p:nvSpPr>
        <p:spPr/>
        <p:txBody>
          <a:bodyPr>
            <a:normAutofit/>
          </a:bodyPr>
          <a:lstStyle/>
          <a:p>
            <a:r>
              <a:rPr sz="1800" dirty="0">
                <a:ea typeface="宋体" panose="02010600030101010101" pitchFamily="2" charset="-122"/>
                <a:sym typeface="+mn-ea"/>
              </a:rPr>
              <a:t>时域分析方法主要是从序列自相关的角度揭示时间序列的发展规律。目前时域分析方法广泛应用于自然科学和社会科学的各个领域，成为现代时间序列分析的主流方法。</a:t>
            </a:r>
          </a:p>
          <a:p>
            <a:r>
              <a:rPr sz="1800" dirty="0">
                <a:ea typeface="宋体" panose="02010600030101010101" pitchFamily="2" charset="-122"/>
                <a:sym typeface="+mn-ea"/>
              </a:rPr>
              <a:t>时域分析方法的萌芽</a:t>
            </a:r>
            <a:r>
              <a:rPr dirty="0">
                <a:ea typeface="宋体" panose="02010600030101010101" pitchFamily="2" charset="-122"/>
                <a:sym typeface="+mn-ea"/>
              </a:rPr>
              <a:t> </a:t>
            </a:r>
            <a:endParaRPr lang="zh-CN" altLang="en-US" dirty="0">
              <a:ea typeface="宋体" panose="02010600030101010101" pitchFamily="2" charset="-122"/>
            </a:endParaRPr>
          </a:p>
          <a:p>
            <a:pPr lvl="4"/>
            <a:r>
              <a:rPr lang="en-US" altLang="zh-CN" dirty="0">
                <a:ea typeface="宋体" panose="02010600030101010101" pitchFamily="2" charset="-122"/>
                <a:sym typeface="+mn-ea"/>
              </a:rPr>
              <a:t>George </a:t>
            </a:r>
            <a:r>
              <a:rPr lang="en-US" altLang="zh-CN" dirty="0" err="1">
                <a:ea typeface="宋体" panose="02010600030101010101" pitchFamily="2" charset="-122"/>
                <a:sym typeface="+mn-ea"/>
              </a:rPr>
              <a:t>Udny</a:t>
            </a:r>
            <a:r>
              <a:rPr lang="en-US" altLang="zh-CN" dirty="0">
                <a:ea typeface="宋体" panose="02010600030101010101" pitchFamily="2" charset="-122"/>
                <a:sym typeface="+mn-ea"/>
              </a:rPr>
              <a:t> Yule </a:t>
            </a:r>
            <a:endParaRPr lang="en-US" altLang="zh-CN" dirty="0">
              <a:ea typeface="宋体" panose="02010600030101010101" pitchFamily="2" charset="-122"/>
            </a:endParaRPr>
          </a:p>
          <a:p>
            <a:pPr lvl="5"/>
            <a:r>
              <a:rPr lang="en-US" altLang="zh-CN" sz="1600" dirty="0">
                <a:ea typeface="宋体" panose="02010600030101010101" pitchFamily="2" charset="-122"/>
                <a:sym typeface="+mn-ea"/>
              </a:rPr>
              <a:t> "On a Method of Investigating Periodicities in Disturbed Series, with Special Reference to </a:t>
            </a:r>
            <a:r>
              <a:rPr lang="en-US" altLang="zh-CN" sz="1600" dirty="0" err="1">
                <a:ea typeface="宋体" panose="02010600030101010101" pitchFamily="2" charset="-122"/>
                <a:sym typeface="+mn-ea"/>
              </a:rPr>
              <a:t>Wolfer's</a:t>
            </a:r>
            <a:r>
              <a:rPr lang="en-US" altLang="zh-CN" sz="1600" dirty="0">
                <a:ea typeface="宋体" panose="02010600030101010101" pitchFamily="2" charset="-122"/>
                <a:sym typeface="+mn-ea"/>
              </a:rPr>
              <a:t> Sunspot Numbers" (1927)  </a:t>
            </a:r>
            <a:r>
              <a:rPr lang="en-US" altLang="zh-CN" dirty="0">
                <a:ea typeface="宋体" panose="02010600030101010101" pitchFamily="2" charset="-122"/>
                <a:sym typeface="+mn-ea"/>
              </a:rPr>
              <a:t> </a:t>
            </a:r>
            <a:endParaRPr lang="en-US" altLang="zh-CN" dirty="0">
              <a:ea typeface="宋体" panose="02010600030101010101" pitchFamily="2" charset="-122"/>
            </a:endParaRPr>
          </a:p>
          <a:p>
            <a:pPr lvl="5"/>
            <a:r>
              <a:rPr sz="1600" dirty="0" err="1">
                <a:ea typeface="宋体" panose="02010600030101010101" pitchFamily="2" charset="-122"/>
                <a:sym typeface="+mn-ea"/>
              </a:rPr>
              <a:t>提出了</a:t>
            </a:r>
            <a:r>
              <a:rPr lang="en-US" altLang="zh-CN" sz="1600" dirty="0">
                <a:ea typeface="宋体" panose="02010600030101010101" pitchFamily="2" charset="-122"/>
                <a:sym typeface="+mn-ea"/>
              </a:rPr>
              <a:t> </a:t>
            </a:r>
            <a:r>
              <a:rPr lang="en-US" altLang="zh-CN" sz="1600" dirty="0" err="1">
                <a:ea typeface="宋体" panose="02010600030101010101" pitchFamily="2" charset="-122"/>
                <a:sym typeface="+mn-ea"/>
              </a:rPr>
              <a:t>AR</a:t>
            </a:r>
            <a:r>
              <a:rPr sz="1600" dirty="0" err="1">
                <a:ea typeface="宋体" panose="02010600030101010101" pitchFamily="2" charset="-122"/>
                <a:sym typeface="+mn-ea"/>
              </a:rPr>
              <a:t>模型</a:t>
            </a:r>
            <a:endParaRPr dirty="0">
              <a:ea typeface="宋体" panose="02010600030101010101" pitchFamily="2" charset="-122"/>
              <a:sym typeface="+mn-ea"/>
            </a:endParaRPr>
          </a:p>
          <a:p>
            <a:pPr lvl="5"/>
            <a:endParaRPr lang="zh-CN" altLang="en-US" dirty="0">
              <a:ea typeface="宋体" panose="02010600030101010101" pitchFamily="2" charset="-122"/>
            </a:endParaRPr>
          </a:p>
          <a:p>
            <a:pPr lvl="1"/>
            <a:endParaRPr lang="zh-CN" altLang="en-US" dirty="0">
              <a:ea typeface="宋体" panose="02010600030101010101" pitchFamily="2" charset="-122"/>
            </a:endParaRPr>
          </a:p>
          <a:p>
            <a:pPr lvl="4"/>
            <a:r>
              <a:rPr lang="en-US" altLang="zh-CN" dirty="0">
                <a:ea typeface="宋体" panose="02010600030101010101" pitchFamily="2" charset="-122"/>
                <a:sym typeface="+mn-ea"/>
              </a:rPr>
              <a:t>Sir Gilbert Thomas Walker</a:t>
            </a:r>
            <a:endParaRPr lang="en-US" altLang="zh-CN" dirty="0">
              <a:ea typeface="宋体" panose="02010600030101010101" pitchFamily="2" charset="-122"/>
            </a:endParaRPr>
          </a:p>
          <a:p>
            <a:pPr lvl="5"/>
            <a:r>
              <a:rPr sz="1600" dirty="0">
                <a:ea typeface="宋体" panose="02010600030101010101" pitchFamily="2" charset="-122"/>
                <a:sym typeface="+mn-ea"/>
              </a:rPr>
              <a:t> "On periodicity". Quarterly Journal of the Royal Meteorological Society. 51 (216): 337–346.(1925)</a:t>
            </a:r>
            <a:endParaRPr lang="zh-CN" altLang="en-US" dirty="0">
              <a:ea typeface="宋体" panose="02010600030101010101" pitchFamily="2" charset="-122"/>
            </a:endParaRPr>
          </a:p>
          <a:p>
            <a:pPr lvl="5"/>
            <a:r>
              <a:rPr lang="zh-CN" sz="1600" dirty="0">
                <a:ea typeface="宋体" panose="02010600030101010101" pitchFamily="2" charset="-122"/>
                <a:sym typeface="+mn-ea"/>
              </a:rPr>
              <a:t>提出</a:t>
            </a:r>
            <a:r>
              <a:rPr sz="1600" dirty="0" err="1">
                <a:ea typeface="宋体" panose="02010600030101010101" pitchFamily="2" charset="-122"/>
                <a:sym typeface="+mn-ea"/>
              </a:rPr>
              <a:t>了</a:t>
            </a:r>
            <a:r>
              <a:rPr lang="en-US" altLang="zh-CN" sz="1600" dirty="0" err="1">
                <a:ea typeface="宋体" panose="02010600030101010101" pitchFamily="2" charset="-122"/>
                <a:sym typeface="+mn-ea"/>
              </a:rPr>
              <a:t>MA</a:t>
            </a:r>
            <a:r>
              <a:rPr sz="1600" dirty="0" err="1">
                <a:ea typeface="宋体" panose="02010600030101010101" pitchFamily="2" charset="-122"/>
                <a:sym typeface="+mn-ea"/>
              </a:rPr>
              <a:t>模型</a:t>
            </a:r>
            <a:endParaRPr lang="zh-CN" altLang="en-US" dirty="0">
              <a:ea typeface="宋体" panose="02010600030101010101" pitchFamily="2" charset="-122"/>
            </a:endParaRPr>
          </a:p>
          <a:p>
            <a:pPr lvl="1"/>
            <a:endParaRPr lang="zh-CN" altLang="en-US" dirty="0"/>
          </a:p>
        </p:txBody>
      </p:sp>
      <p:pic>
        <p:nvPicPr>
          <p:cNvPr id="18436" name="图片 1"/>
          <p:cNvPicPr>
            <a:picLocks noChangeAspect="1"/>
          </p:cNvPicPr>
          <p:nvPr/>
        </p:nvPicPr>
        <p:blipFill>
          <a:blip r:embed="rId3"/>
          <a:stretch>
            <a:fillRect/>
          </a:stretch>
        </p:blipFill>
        <p:spPr>
          <a:xfrm>
            <a:off x="888365" y="2205990"/>
            <a:ext cx="1461770" cy="1806575"/>
          </a:xfrm>
          <a:prstGeom prst="rect">
            <a:avLst/>
          </a:prstGeom>
          <a:noFill/>
          <a:ln w="9525">
            <a:noFill/>
          </a:ln>
        </p:spPr>
      </p:pic>
      <p:pic>
        <p:nvPicPr>
          <p:cNvPr id="18435" name="图片 33795" descr="d8b8c92a6dd60b3ed42af187">
            <a:hlinkClick r:id="rId4"/>
          </p:cNvPr>
          <p:cNvPicPr>
            <a:picLocks noChangeAspect="1"/>
          </p:cNvPicPr>
          <p:nvPr/>
        </p:nvPicPr>
        <p:blipFill>
          <a:blip r:embed="rId5"/>
          <a:stretch>
            <a:fillRect/>
          </a:stretch>
        </p:blipFill>
        <p:spPr>
          <a:xfrm>
            <a:off x="888365" y="4142105"/>
            <a:ext cx="1462405" cy="2086610"/>
          </a:xfrm>
          <a:prstGeom prst="rect">
            <a:avLst/>
          </a:prstGeom>
          <a:noFill/>
          <a:ln w="9525">
            <a:noFill/>
          </a:ln>
        </p:spPr>
      </p:pic>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a:t>时域分析方法的理论基础</a:t>
            </a:r>
          </a:p>
        </p:txBody>
      </p:sp>
      <p:sp>
        <p:nvSpPr>
          <p:cNvPr id="3" name="内容占位符 2"/>
          <p:cNvSpPr>
            <a:spLocks noGrp="1"/>
          </p:cNvSpPr>
          <p:nvPr>
            <p:ph idx="1"/>
          </p:nvPr>
        </p:nvSpPr>
        <p:spPr>
          <a:xfrm>
            <a:off x="669925" y="952500"/>
            <a:ext cx="8147685" cy="5388610"/>
          </a:xfrm>
        </p:spPr>
        <p:txBody>
          <a:bodyPr>
            <a:normAutofit/>
          </a:bodyPr>
          <a:lstStyle/>
          <a:p>
            <a:r>
              <a:rPr lang="en-US" altLang="zh-CN" sz="2000" b="1" dirty="0" err="1"/>
              <a:t>Wold</a:t>
            </a:r>
            <a:r>
              <a:rPr sz="2000" b="1" dirty="0"/>
              <a:t>分解定理</a:t>
            </a:r>
          </a:p>
          <a:p>
            <a:pPr lvl="1" defTabSz="914400" fontAlgn="base">
              <a:lnSpc>
                <a:spcPts val="1920"/>
              </a:lnSpc>
              <a:tabLst>
                <a:tab pos="1609725" algn="l"/>
                <a:tab pos="1609725" algn="l"/>
              </a:tabLst>
            </a:pPr>
            <a:r>
              <a:rPr sz="1800" dirty="0">
                <a:sym typeface="+mn-ea"/>
              </a:rPr>
              <a:t>Herman Wold,瑞典人。1938年在博士论文A study in the Analysis of Stationary time Series中提出了Wold分解定理</a:t>
            </a:r>
            <a:endParaRPr lang="zh-CN" altLang="en-US" sz="1800" strike="noStrike" noProof="1"/>
          </a:p>
          <a:p>
            <a:pPr lvl="1" defTabSz="914400" fontAlgn="base">
              <a:lnSpc>
                <a:spcPts val="1920"/>
              </a:lnSpc>
              <a:tabLst>
                <a:tab pos="1609725" algn="l"/>
                <a:tab pos="1609725" algn="l"/>
              </a:tabLst>
            </a:pPr>
            <a:r>
              <a:rPr sz="1800" dirty="0">
                <a:sym typeface="+mn-ea"/>
              </a:rPr>
              <a:t>Wold分解定理证明</a:t>
            </a:r>
            <a:r>
              <a:rPr sz="1800" dirty="0">
                <a:solidFill>
                  <a:srgbClr val="FF0000"/>
                </a:solidFill>
                <a:sym typeface="+mn-ea"/>
              </a:rPr>
              <a:t>任何平稳序列都可以分解为确定性序列和随机序列之和</a:t>
            </a:r>
            <a:endParaRPr lang="zh-CN" altLang="en-US" sz="1800" strike="noStrike" noProof="1">
              <a:solidFill>
                <a:srgbClr val="FF0000"/>
              </a:solidFill>
              <a:sym typeface="+mn-ea"/>
            </a:endParaRPr>
          </a:p>
          <a:p>
            <a:pPr lvl="1" defTabSz="914400" fontAlgn="base">
              <a:lnSpc>
                <a:spcPts val="1920"/>
              </a:lnSpc>
              <a:tabLst>
                <a:tab pos="1609725" algn="l"/>
                <a:tab pos="1609725" algn="l"/>
              </a:tabLst>
            </a:pPr>
            <a:r>
              <a:rPr sz="1800" dirty="0">
                <a:sym typeface="+mn-ea"/>
              </a:rPr>
              <a:t>Wold是现代时间序列分析理论的灵魂，是构造ARMA模型拟合平稳序列的理论基础。</a:t>
            </a:r>
          </a:p>
          <a:p>
            <a:pPr lvl="1" defTabSz="914400" fontAlgn="base">
              <a:lnSpc>
                <a:spcPts val="1920"/>
              </a:lnSpc>
              <a:tabLst>
                <a:tab pos="1609725" algn="l"/>
                <a:tab pos="1609725" algn="l"/>
              </a:tabLst>
            </a:pPr>
            <a:endParaRPr sz="2000" dirty="0">
              <a:sym typeface="+mn-ea"/>
            </a:endParaRPr>
          </a:p>
          <a:p>
            <a:r>
              <a:rPr lang="en-US" altLang="zh-CN" sz="2000" b="1" dirty="0"/>
              <a:t>Cramer</a:t>
            </a:r>
            <a:r>
              <a:rPr sz="2000" b="1" dirty="0"/>
              <a:t>分解定理</a:t>
            </a:r>
          </a:p>
          <a:p>
            <a:pPr lvl="1" defTabSz="914400" fontAlgn="ctr">
              <a:lnSpc>
                <a:spcPts val="1920"/>
              </a:lnSpc>
              <a:tabLst>
                <a:tab pos="1609725" algn="l"/>
                <a:tab pos="1609725" algn="l"/>
              </a:tabLst>
            </a:pPr>
            <a:r>
              <a:rPr sz="1800" dirty="0">
                <a:sym typeface="+mn-ea"/>
              </a:rPr>
              <a:t>Harald Cramer,瑞典人，斯德哥尔摩大学教授，Wold的指导教师，著名的统计学家和保险精算学家。</a:t>
            </a:r>
            <a:endParaRPr lang="zh-CN" altLang="en-US" sz="1800" dirty="0"/>
          </a:p>
          <a:p>
            <a:pPr lvl="1" defTabSz="914400" fontAlgn="ctr">
              <a:lnSpc>
                <a:spcPts val="1920"/>
              </a:lnSpc>
              <a:tabLst>
                <a:tab pos="1609725" algn="l"/>
                <a:tab pos="1609725" algn="l"/>
              </a:tabLst>
            </a:pPr>
            <a:r>
              <a:rPr sz="1800" dirty="0">
                <a:sym typeface="+mn-ea"/>
              </a:rPr>
              <a:t>Cramer 分解定理（</a:t>
            </a:r>
            <a:r>
              <a:rPr lang="en-US" altLang="zh-CN" sz="1800" dirty="0">
                <a:sym typeface="+mn-ea"/>
              </a:rPr>
              <a:t>1962</a:t>
            </a:r>
            <a:r>
              <a:rPr sz="1800" dirty="0">
                <a:sym typeface="+mn-ea"/>
              </a:rPr>
              <a:t>年）是Wold分解定理的理论推广，它是</a:t>
            </a:r>
            <a:r>
              <a:rPr sz="1800" dirty="0">
                <a:solidFill>
                  <a:srgbClr val="FF0000"/>
                </a:solidFill>
                <a:sym typeface="+mn-ea"/>
              </a:rPr>
              <a:t>非平稳序列的分解理论</a:t>
            </a:r>
            <a:r>
              <a:rPr sz="1800" dirty="0">
                <a:sym typeface="+mn-ea"/>
              </a:rPr>
              <a:t>，是构造</a:t>
            </a:r>
            <a:r>
              <a:rPr lang="en-US" altLang="zh-CN" sz="1800" dirty="0">
                <a:sym typeface="+mn-ea"/>
              </a:rPr>
              <a:t>ARIMA</a:t>
            </a:r>
            <a:r>
              <a:rPr sz="1800" dirty="0">
                <a:sym typeface="+mn-ea"/>
              </a:rPr>
              <a:t>模型的理论基础。</a:t>
            </a:r>
            <a:endParaRPr dirty="0">
              <a:sym typeface="+mn-ea"/>
            </a:endParaRPr>
          </a:p>
          <a:p>
            <a:pPr marL="457200" lvl="1" indent="0" defTabSz="914400" fontAlgn="ctr">
              <a:lnSpc>
                <a:spcPts val="1920"/>
              </a:lnSpc>
              <a:buNone/>
              <a:tabLst>
                <a:tab pos="1609725" algn="l"/>
                <a:tab pos="1609725" algn="l"/>
              </a:tabLst>
            </a:pPr>
            <a:endParaRPr dirty="0">
              <a:sym typeface="+mn-ea"/>
            </a:endParaRPr>
          </a:p>
        </p:txBody>
      </p:sp>
      <p:pic>
        <p:nvPicPr>
          <p:cNvPr id="7171" name="Picture 5"/>
          <p:cNvPicPr>
            <a:picLocks noChangeAspect="1"/>
          </p:cNvPicPr>
          <p:nvPr/>
        </p:nvPicPr>
        <p:blipFill>
          <a:blip r:embed="rId3"/>
          <a:stretch>
            <a:fillRect/>
          </a:stretch>
        </p:blipFill>
        <p:spPr>
          <a:xfrm>
            <a:off x="8943340" y="952500"/>
            <a:ext cx="2481580" cy="2493010"/>
          </a:xfrm>
          <a:prstGeom prst="rect">
            <a:avLst/>
          </a:prstGeom>
          <a:noFill/>
          <a:ln w="9525">
            <a:noFill/>
          </a:ln>
        </p:spPr>
      </p:pic>
      <p:pic>
        <p:nvPicPr>
          <p:cNvPr id="6147" name="Picture 6" descr="haraldcramer[1]"/>
          <p:cNvPicPr>
            <a:picLocks noChangeAspect="1"/>
          </p:cNvPicPr>
          <p:nvPr/>
        </p:nvPicPr>
        <p:blipFill>
          <a:blip r:embed="rId4"/>
          <a:stretch>
            <a:fillRect/>
          </a:stretch>
        </p:blipFill>
        <p:spPr>
          <a:xfrm>
            <a:off x="9006205" y="3679825"/>
            <a:ext cx="2419350" cy="2727325"/>
          </a:xfrm>
          <a:prstGeom prst="rect">
            <a:avLst/>
          </a:prstGeom>
          <a:noFill/>
          <a:ln w="9525">
            <a:noFill/>
          </a:ln>
        </p:spPr>
      </p:pic>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a:t>时域分析方法的核心</a:t>
            </a:r>
          </a:p>
        </p:txBody>
      </p:sp>
      <p:sp>
        <p:nvSpPr>
          <p:cNvPr id="3" name="内容占位符 2"/>
          <p:cNvSpPr>
            <a:spLocks noGrp="1"/>
          </p:cNvSpPr>
          <p:nvPr>
            <p:ph idx="1"/>
          </p:nvPr>
        </p:nvSpPr>
        <p:spPr>
          <a:xfrm>
            <a:off x="669925" y="952500"/>
            <a:ext cx="8009255" cy="5388610"/>
          </a:xfrm>
        </p:spPr>
        <p:txBody>
          <a:bodyPr>
            <a:normAutofit/>
          </a:bodyPr>
          <a:lstStyle/>
          <a:p>
            <a:r>
              <a:rPr lang="en-US" altLang="zh-CN" sz="1800" dirty="0" err="1">
                <a:ea typeface="宋体" panose="02010600030101010101" pitchFamily="2" charset="-122"/>
                <a:sym typeface="+mn-ea"/>
              </a:rPr>
              <a:t>G.E.P.Box</a:t>
            </a:r>
            <a:r>
              <a:rPr sz="1800" dirty="0">
                <a:ea typeface="宋体" panose="02010600030101010101" pitchFamily="2" charset="-122"/>
                <a:sym typeface="+mn-ea"/>
              </a:rPr>
              <a:t>和 </a:t>
            </a:r>
            <a:r>
              <a:rPr lang="en-US" altLang="zh-CN" sz="1800" dirty="0" err="1">
                <a:ea typeface="宋体" panose="02010600030101010101" pitchFamily="2" charset="-122"/>
                <a:sym typeface="+mn-ea"/>
              </a:rPr>
              <a:t>G.M.Jenkins</a:t>
            </a:r>
            <a:r>
              <a:rPr lang="en-US" altLang="zh-CN" sz="1800" dirty="0">
                <a:ea typeface="宋体" panose="02010600030101010101" pitchFamily="2" charset="-122"/>
                <a:sym typeface="+mn-ea"/>
              </a:rPr>
              <a:t> </a:t>
            </a:r>
            <a:endParaRPr lang="en-US" altLang="zh-CN" sz="1800" dirty="0">
              <a:ea typeface="宋体" panose="02010600030101010101" pitchFamily="2" charset="-122"/>
            </a:endParaRPr>
          </a:p>
          <a:p>
            <a:pPr lvl="1"/>
            <a:r>
              <a:rPr sz="1800" dirty="0">
                <a:latin typeface="宋体" panose="02010600030101010101" pitchFamily="2" charset="-122"/>
                <a:ea typeface="宋体" panose="02010600030101010101" pitchFamily="2" charset="-122"/>
                <a:sym typeface="+mn-ea"/>
              </a:rPr>
              <a:t>1970年，他们出版了《</a:t>
            </a:r>
            <a:r>
              <a:rPr sz="1800" dirty="0">
                <a:ea typeface="宋体" panose="02010600030101010101" pitchFamily="2" charset="-122"/>
                <a:sym typeface="+mn-ea"/>
              </a:rPr>
              <a:t>Time Series Analysis Forecasting and Control</a:t>
            </a:r>
            <a:r>
              <a:rPr sz="1800" dirty="0">
                <a:latin typeface="宋体" panose="02010600030101010101" pitchFamily="2" charset="-122"/>
                <a:ea typeface="宋体" panose="02010600030101010101" pitchFamily="2" charset="-122"/>
                <a:sym typeface="+mn-ea"/>
              </a:rPr>
              <a:t>》一书。在这本书中，他们将前人的知识进行了系统的梳理和分析，构造了</a:t>
            </a:r>
            <a:r>
              <a:rPr lang="en-US" altLang="zh-CN" sz="1800" dirty="0">
                <a:solidFill>
                  <a:srgbClr val="FF0000"/>
                </a:solidFill>
                <a:latin typeface="宋体" panose="02010600030101010101" pitchFamily="2" charset="-122"/>
                <a:ea typeface="宋体" panose="02010600030101010101" pitchFamily="2" charset="-122"/>
                <a:sym typeface="+mn-ea"/>
              </a:rPr>
              <a:t>ARIMA</a:t>
            </a:r>
            <a:r>
              <a:rPr sz="1800" dirty="0">
                <a:solidFill>
                  <a:srgbClr val="FF0000"/>
                </a:solidFill>
                <a:latin typeface="宋体" panose="02010600030101010101" pitchFamily="2" charset="-122"/>
                <a:ea typeface="宋体" panose="02010600030101010101" pitchFamily="2" charset="-122"/>
                <a:sym typeface="+mn-ea"/>
              </a:rPr>
              <a:t>模型</a:t>
            </a:r>
            <a:r>
              <a:rPr sz="1800" dirty="0">
                <a:latin typeface="宋体" panose="02010600030101010101" pitchFamily="2" charset="-122"/>
                <a:ea typeface="宋体" panose="02010600030101010101" pitchFamily="2" charset="-122"/>
                <a:sym typeface="+mn-ea"/>
              </a:rPr>
              <a:t>，并系统地阐述了ARIMA模型的识别、估计、检验及预测的原理及方法。这些知识现在被称为经典时间序列分析方法，是时域分析方法的核心内容。</a:t>
            </a:r>
            <a:endParaRPr lang="zh-CN" altLang="en-US" sz="1800" dirty="0">
              <a:latin typeface="宋体" panose="02010600030101010101" pitchFamily="2" charset="-122"/>
              <a:ea typeface="宋体" panose="02010600030101010101" pitchFamily="2" charset="-122"/>
            </a:endParaRPr>
          </a:p>
          <a:p>
            <a:pPr lvl="1"/>
            <a:r>
              <a:rPr sz="1800" dirty="0">
                <a:latin typeface="宋体" panose="02010600030101010101" pitchFamily="2" charset="-122"/>
                <a:ea typeface="宋体" panose="02010600030101010101" pitchFamily="2" charset="-122"/>
                <a:sym typeface="+mn-ea"/>
              </a:rPr>
              <a:t>为了记念Box和Jenkins对时间序列发展的特殊贡献，现在人们也常把ARIMA模型称为Box-Jenkins模型。</a:t>
            </a:r>
            <a:endParaRPr lang="zh-CN" altLang="en-US" sz="1800" dirty="0">
              <a:latin typeface="宋体" panose="02010600030101010101" pitchFamily="2" charset="-122"/>
              <a:ea typeface="宋体" panose="02010600030101010101" pitchFamily="2" charset="-122"/>
            </a:endParaRPr>
          </a:p>
          <a:p>
            <a:pPr lvl="1"/>
            <a:endParaRPr lang="zh-CN" altLang="en-US" sz="1800" dirty="0"/>
          </a:p>
          <a:p>
            <a:r>
              <a:rPr lang="en-US" altLang="zh-CN" sz="1800" dirty="0">
                <a:ea typeface="宋体" panose="02010600030101010101" pitchFamily="2" charset="-122"/>
                <a:sym typeface="+mn-ea"/>
              </a:rPr>
              <a:t>ARIMA</a:t>
            </a:r>
            <a:r>
              <a:rPr sz="1800" dirty="0">
                <a:ea typeface="宋体" panose="02010600030101010101" pitchFamily="2" charset="-122"/>
                <a:sym typeface="+mn-ea"/>
              </a:rPr>
              <a:t>模型的实质</a:t>
            </a:r>
            <a:endParaRPr lang="zh-CN" altLang="en-US" sz="1800" dirty="0">
              <a:ea typeface="宋体" panose="02010600030101010101" pitchFamily="2" charset="-122"/>
            </a:endParaRPr>
          </a:p>
          <a:p>
            <a:pPr lvl="1"/>
            <a:r>
              <a:rPr sz="1800" b="1" u="sng" dirty="0">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单变量</a:t>
            </a:r>
            <a:r>
              <a:rPr sz="1800" dirty="0">
                <a:solidFill>
                  <a:srgbClr val="000000"/>
                </a:solidFill>
                <a:ea typeface="宋体" panose="02010600030101010101" pitchFamily="2" charset="-122"/>
                <a:sym typeface="+mn-ea"/>
              </a:rPr>
              <a:t>、</a:t>
            </a:r>
            <a:r>
              <a:rPr sz="1800" b="1" u="sng" dirty="0">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同方差</a:t>
            </a:r>
            <a:r>
              <a:rPr sz="1800" dirty="0">
                <a:solidFill>
                  <a:srgbClr val="000000"/>
                </a:solidFill>
                <a:ea typeface="宋体" panose="02010600030101010101" pitchFamily="2" charset="-122"/>
                <a:sym typeface="+mn-ea"/>
              </a:rPr>
              <a:t>场合的</a:t>
            </a:r>
            <a:r>
              <a:rPr sz="1800" b="1" u="sng" dirty="0">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线性</a:t>
            </a:r>
            <a:r>
              <a:rPr sz="1800" dirty="0">
                <a:solidFill>
                  <a:srgbClr val="000000"/>
                </a:solidFill>
                <a:ea typeface="宋体" panose="02010600030101010101" pitchFamily="2" charset="-122"/>
                <a:sym typeface="+mn-ea"/>
              </a:rPr>
              <a:t>模型</a:t>
            </a:r>
            <a:endParaRPr lang="zh-CN" altLang="en-US" sz="1800" dirty="0"/>
          </a:p>
        </p:txBody>
      </p:sp>
      <p:pic>
        <p:nvPicPr>
          <p:cNvPr id="19459" name="图片 1"/>
          <p:cNvPicPr>
            <a:picLocks noChangeAspect="1"/>
          </p:cNvPicPr>
          <p:nvPr/>
        </p:nvPicPr>
        <p:blipFill>
          <a:blip r:embed="rId3"/>
          <a:stretch>
            <a:fillRect/>
          </a:stretch>
        </p:blipFill>
        <p:spPr>
          <a:xfrm>
            <a:off x="8839200" y="642620"/>
            <a:ext cx="2056765" cy="2893060"/>
          </a:xfrm>
          <a:prstGeom prst="rect">
            <a:avLst/>
          </a:prstGeom>
          <a:noFill/>
          <a:ln w="9525">
            <a:noFill/>
          </a:ln>
        </p:spPr>
      </p:pic>
      <p:pic>
        <p:nvPicPr>
          <p:cNvPr id="19460" name="图片 2"/>
          <p:cNvPicPr>
            <a:picLocks noChangeAspect="1"/>
          </p:cNvPicPr>
          <p:nvPr/>
        </p:nvPicPr>
        <p:blipFill>
          <a:blip r:embed="rId4"/>
          <a:stretch>
            <a:fillRect/>
          </a:stretch>
        </p:blipFill>
        <p:spPr>
          <a:xfrm>
            <a:off x="8941435" y="3672840"/>
            <a:ext cx="1954530" cy="2601595"/>
          </a:xfrm>
          <a:prstGeom prst="rect">
            <a:avLst/>
          </a:prstGeom>
          <a:noFill/>
          <a:ln w="9525">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p:cNvSpPr>
            <a:spLocks noGrp="1"/>
          </p:cNvSpPr>
          <p:nvPr>
            <p:ph type="title"/>
          </p:nvPr>
        </p:nvSpPr>
        <p:spPr/>
        <p:txBody>
          <a:bodyPr wrap="square" lIns="91440" tIns="45720" rIns="91440" bIns="45720" anchor="ctr">
            <a:normAutofit fontScale="90000"/>
          </a:bodyPr>
          <a:lstStyle/>
          <a:p>
            <a:pPr eaLnBrk="1" hangingPunct="1"/>
            <a:r>
              <a:rPr sz="2400"/>
              <a:t>教学材料</a:t>
            </a:r>
          </a:p>
        </p:txBody>
      </p:sp>
      <p:sp>
        <p:nvSpPr>
          <p:cNvPr id="5122" name="Rectangle 3"/>
          <p:cNvSpPr>
            <a:spLocks noGrp="1"/>
          </p:cNvSpPr>
          <p:nvPr>
            <p:ph idx="1"/>
          </p:nvPr>
        </p:nvSpPr>
        <p:spPr/>
        <p:txBody>
          <a:bodyPr wrap="square" lIns="91440" tIns="45720" rIns="91440" bIns="45720" anchor="t"/>
          <a:lstStyle/>
          <a:p>
            <a:pPr eaLnBrk="1" hangingPunct="1"/>
            <a:r>
              <a:rPr lang="zh-CN" altLang="en-US" sz="1800" b="1" dirty="0">
                <a:latin typeface="+mn-lt"/>
                <a:ea typeface="+mn-lt"/>
                <a:cs typeface="+mn-lt"/>
              </a:rPr>
              <a:t>对应教材</a:t>
            </a:r>
            <a:r>
              <a:rPr lang="zh-CN" altLang="en-US" sz="1800" b="1" dirty="0" smtClean="0">
                <a:latin typeface="+mn-lt"/>
                <a:ea typeface="+mn-lt"/>
                <a:cs typeface="+mn-lt"/>
              </a:rPr>
              <a:t>：</a:t>
            </a:r>
            <a:endParaRPr lang="zh-CN" altLang="en-US" sz="1800" b="1" dirty="0">
              <a:latin typeface="+mn-lt"/>
              <a:ea typeface="+mn-lt"/>
              <a:cs typeface="+mn-lt"/>
            </a:endParaRPr>
          </a:p>
          <a:p>
            <a:pPr lvl="1" eaLnBrk="1" hangingPunct="1"/>
            <a:r>
              <a:rPr lang="zh-CN" altLang="en-US" sz="1800" dirty="0" smtClean="0">
                <a:latin typeface="+mn-lt"/>
                <a:ea typeface="+mn-lt"/>
                <a:cs typeface="+mn-lt"/>
              </a:rPr>
              <a:t>《应用时间序列分析》</a:t>
            </a:r>
            <a:r>
              <a:rPr lang="zh-CN" altLang="en-US" sz="1800" dirty="0">
                <a:latin typeface="+mn-lt"/>
                <a:ea typeface="+mn-lt"/>
                <a:cs typeface="+mn-lt"/>
              </a:rPr>
              <a:t>（第五版），王燕编著，中国人民大学出版社，</a:t>
            </a:r>
            <a:r>
              <a:rPr lang="en-US" altLang="zh-CN" sz="1800" dirty="0">
                <a:latin typeface="+mn-lt"/>
                <a:ea typeface="+mn-lt"/>
                <a:cs typeface="+mn-lt"/>
              </a:rPr>
              <a:t>2019</a:t>
            </a:r>
            <a:r>
              <a:rPr sz="1800" dirty="0">
                <a:latin typeface="+mn-lt"/>
                <a:ea typeface="+mn-lt"/>
                <a:cs typeface="+mn-lt"/>
              </a:rPr>
              <a:t>。</a:t>
            </a:r>
            <a:endParaRPr lang="zh-CN" altLang="en-US" sz="1800" dirty="0">
              <a:latin typeface="+mn-lt"/>
              <a:ea typeface="+mn-lt"/>
              <a:cs typeface="+mn-lt"/>
            </a:endParaRPr>
          </a:p>
          <a:p>
            <a:pPr lvl="0" eaLnBrk="1" hangingPunct="1"/>
            <a:r>
              <a:rPr lang="zh-CN" altLang="en-US" sz="1800" b="1" dirty="0" smtClean="0">
                <a:latin typeface="+mn-lt"/>
                <a:ea typeface="+mn-lt"/>
                <a:cs typeface="+mn-lt"/>
              </a:rPr>
              <a:t>编程语言：</a:t>
            </a:r>
            <a:r>
              <a:rPr lang="en-US" altLang="zh-CN" sz="1800" b="1" dirty="0" smtClean="0">
                <a:latin typeface="+mn-lt"/>
                <a:ea typeface="+mn-lt"/>
                <a:cs typeface="+mn-lt"/>
              </a:rPr>
              <a:t>Python</a:t>
            </a:r>
            <a:endParaRPr lang="zh-CN" altLang="en-US" sz="1800" b="1" dirty="0">
              <a:latin typeface="+mn-lt"/>
              <a:ea typeface="+mn-lt"/>
              <a:cs typeface="+mn-lt"/>
            </a:endParaRPr>
          </a:p>
          <a:p>
            <a:pPr eaLnBrk="1" hangingPunct="1"/>
            <a:r>
              <a:rPr lang="zh-CN" altLang="en-US" sz="1800" b="1" dirty="0" smtClean="0">
                <a:latin typeface="+mn-lt"/>
                <a:ea typeface="+mn-lt"/>
                <a:cs typeface="+mn-lt"/>
              </a:rPr>
              <a:t>练习</a:t>
            </a:r>
            <a:r>
              <a:rPr lang="zh-CN" altLang="en-US" sz="1800" b="1" dirty="0">
                <a:latin typeface="+mn-lt"/>
                <a:ea typeface="+mn-lt"/>
                <a:cs typeface="+mn-lt"/>
              </a:rPr>
              <a:t>数据库</a:t>
            </a:r>
            <a:r>
              <a:rPr lang="zh-CN" altLang="en-US" sz="1800" dirty="0">
                <a:latin typeface="+mn-lt"/>
                <a:ea typeface="+mn-lt"/>
                <a:cs typeface="+mn-lt"/>
              </a:rPr>
              <a:t>：</a:t>
            </a:r>
            <a:r>
              <a:rPr lang="en-US" altLang="zh-CN" sz="1800" dirty="0">
                <a:latin typeface="+mn-lt"/>
                <a:ea typeface="+mn-lt"/>
                <a:cs typeface="+mn-lt"/>
              </a:rPr>
              <a:t>Time Series Data Library </a:t>
            </a:r>
          </a:p>
          <a:p>
            <a:pPr marL="0" indent="0" eaLnBrk="1" hangingPunct="1">
              <a:buNone/>
            </a:pPr>
            <a:r>
              <a:rPr lang="en-US" altLang="zh-CN" sz="1800" dirty="0">
                <a:latin typeface="+mn-lt"/>
                <a:ea typeface="+mn-lt"/>
                <a:cs typeface="+mn-lt"/>
              </a:rPr>
              <a:t>   http://datamarket.com/data/list/?q=provider:tsdl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时域分析方法的完善阶段</a:t>
            </a:r>
            <a:r>
              <a:rPr lang="en-US" altLang="zh-CN" dirty="0"/>
              <a:t>--</a:t>
            </a:r>
            <a:r>
              <a:rPr dirty="0"/>
              <a:t>异方差场合</a:t>
            </a:r>
          </a:p>
        </p:txBody>
      </p:sp>
      <p:sp>
        <p:nvSpPr>
          <p:cNvPr id="3" name="内容占位符 2"/>
          <p:cNvSpPr>
            <a:spLocks noGrp="1"/>
          </p:cNvSpPr>
          <p:nvPr>
            <p:ph idx="1"/>
          </p:nvPr>
        </p:nvSpPr>
        <p:spPr/>
        <p:txBody>
          <a:bodyPr>
            <a:normAutofit fontScale="90000"/>
          </a:bodyPr>
          <a:lstStyle/>
          <a:p>
            <a:r>
              <a:rPr sz="1800" dirty="0">
                <a:sym typeface="+mn-ea"/>
              </a:rPr>
              <a:t>1982年，Engle根据1958年2季度至1977年2季度的数据，研究英国因工资上涨导致通货膨胀问题时，发现在方差齐性的假定下，很容易预测出197</a:t>
            </a:r>
            <a:r>
              <a:rPr lang="en-US" altLang="zh-CN" sz="1800" dirty="0">
                <a:sym typeface="+mn-ea"/>
              </a:rPr>
              <a:t>7</a:t>
            </a:r>
            <a:r>
              <a:rPr sz="1800" dirty="0">
                <a:sym typeface="+mn-ea"/>
              </a:rPr>
              <a:t>年3季度物价指数的置信区间。但是Engle以经济学家的经验，认为这个置信区间偏小，与实际情况可能不符。因为物价指数最近4年的方差是过去20年方差的10倍。根据经济变量通常具有集群效应的特征，1977年3季度延续大幅波动的可能性更大。</a:t>
            </a:r>
            <a:endParaRPr lang="zh-CN" altLang="en-US" sz="1800" dirty="0"/>
          </a:p>
          <a:p>
            <a:pPr algn="l" defTabSz="0">
              <a:buClr>
                <a:schemeClr val="folHlink"/>
              </a:buClr>
            </a:pPr>
            <a:r>
              <a:rPr sz="1800" dirty="0">
                <a:sym typeface="Arial" panose="020B0604020202020204" pitchFamily="34" charset="0"/>
              </a:rPr>
              <a:t>为刻划通货膨胀率序列的波动性，</a:t>
            </a:r>
            <a:r>
              <a:rPr sz="1800" dirty="0">
                <a:sym typeface="+mn-ea"/>
              </a:rPr>
              <a:t>Engle</a:t>
            </a:r>
            <a:r>
              <a:rPr sz="1800" dirty="0">
                <a:sym typeface="Arial" panose="020B0604020202020204" pitchFamily="34" charset="0"/>
              </a:rPr>
              <a:t>构造了</a:t>
            </a:r>
            <a:r>
              <a:rPr lang="en-US" altLang="x-none" sz="1800" dirty="0">
                <a:sym typeface="Arial" panose="020B0604020202020204" pitchFamily="34" charset="0"/>
              </a:rPr>
              <a:t>ARCH</a:t>
            </a:r>
            <a:r>
              <a:rPr sz="1800" dirty="0">
                <a:sym typeface="Arial" panose="020B0604020202020204" pitchFamily="34" charset="0"/>
              </a:rPr>
              <a:t>（</a:t>
            </a:r>
            <a:r>
              <a:rPr lang="en-US" altLang="x-none" sz="1800" dirty="0">
                <a:sym typeface="Arial" panose="020B0604020202020204" pitchFamily="34" charset="0"/>
              </a:rPr>
              <a:t>Autoregressive conditional hetero-</a:t>
            </a:r>
            <a:r>
              <a:rPr sz="1800" dirty="0">
                <a:sym typeface="Arial" panose="020B0604020202020204" pitchFamily="34" charset="0"/>
              </a:rPr>
              <a:t>scedasticity)模型。</a:t>
            </a:r>
            <a:r>
              <a:rPr sz="1800" dirty="0">
                <a:sym typeface="+mn-ea"/>
              </a:rPr>
              <a:t>与无条件方差比，条件异方差模型能更准确地拟合出序列即期波动的特征。</a:t>
            </a:r>
            <a:endParaRPr lang="zh-CN" altLang="en-US" sz="1800" dirty="0"/>
          </a:p>
          <a:p>
            <a:pPr algn="l" defTabSz="0">
              <a:buClr>
                <a:schemeClr val="folHlink"/>
              </a:buClr>
            </a:pPr>
            <a:r>
              <a:rPr sz="1800" dirty="0">
                <a:sym typeface="+mn-ea"/>
              </a:rPr>
              <a:t>之后，有很多人对ARCH模型进行了拓展和衍生。比较重要的拓展模型是Bollerslov在1986年提出的GARCH模型。GARCH的衍生模型数不胜数，常用的有：</a:t>
            </a:r>
            <a:endParaRPr lang="zh-CN" altLang="en-US" sz="1800" dirty="0"/>
          </a:p>
          <a:p>
            <a:pPr lvl="1">
              <a:lnSpc>
                <a:spcPct val="80000"/>
              </a:lnSpc>
            </a:pPr>
            <a:r>
              <a:rPr sz="1800" dirty="0">
                <a:sym typeface="+mn-ea"/>
              </a:rPr>
              <a:t>EGARCH</a:t>
            </a:r>
            <a:endParaRPr sz="1800" dirty="0"/>
          </a:p>
          <a:p>
            <a:pPr lvl="1"/>
            <a:r>
              <a:rPr sz="1800" dirty="0">
                <a:sym typeface="+mn-ea"/>
              </a:rPr>
              <a:t>IGARCH</a:t>
            </a:r>
            <a:endParaRPr sz="1800" dirty="0"/>
          </a:p>
          <a:p>
            <a:pPr lvl="1"/>
            <a:r>
              <a:rPr sz="1800" dirty="0">
                <a:sym typeface="+mn-ea"/>
              </a:rPr>
              <a:t>GARCH-M</a:t>
            </a:r>
            <a:endParaRPr sz="1800" dirty="0"/>
          </a:p>
          <a:p>
            <a:pPr lvl="1"/>
            <a:r>
              <a:rPr sz="1800" dirty="0">
                <a:sym typeface="+mn-ea"/>
              </a:rPr>
              <a:t>TGARCH</a:t>
            </a:r>
            <a:endParaRPr lang="en-US" altLang="zh-CN" dirty="0">
              <a:ea typeface="宋体" panose="02010600030101010101" pitchFamily="2" charset="-122"/>
            </a:endParaRPr>
          </a:p>
          <a:p>
            <a:endParaRPr lang="zh-CN" altLang="en-US" dirty="0"/>
          </a:p>
        </p:txBody>
      </p:sp>
      <p:pic>
        <p:nvPicPr>
          <p:cNvPr id="20483" name="图片 35843" descr="engle"/>
          <p:cNvPicPr>
            <a:picLocks noChangeAspect="1"/>
          </p:cNvPicPr>
          <p:nvPr/>
        </p:nvPicPr>
        <p:blipFill>
          <a:blip r:embed="rId3"/>
          <a:stretch>
            <a:fillRect/>
          </a:stretch>
        </p:blipFill>
        <p:spPr>
          <a:xfrm>
            <a:off x="7895273" y="3655378"/>
            <a:ext cx="3222625" cy="2255837"/>
          </a:xfrm>
          <a:prstGeom prst="rect">
            <a:avLst/>
          </a:prstGeom>
        </p:spPr>
      </p:pic>
      <p:sp>
        <p:nvSpPr>
          <p:cNvPr id="20484" name="文本框 35845"/>
          <p:cNvSpPr txBox="1"/>
          <p:nvPr/>
        </p:nvSpPr>
        <p:spPr>
          <a:xfrm>
            <a:off x="8419465" y="5911215"/>
            <a:ext cx="2698750" cy="784225"/>
          </a:xfrm>
          <a:prstGeom prst="rect">
            <a:avLst/>
          </a:prstGeom>
          <a:noFill/>
          <a:ln w="9525">
            <a:noFill/>
          </a:ln>
        </p:spPr>
        <p:txBody>
          <a:bodyPr wrap="square" anchor="t">
            <a:spAutoFit/>
          </a:bodyPr>
          <a:lstStyle/>
          <a:p>
            <a:pPr algn="ctr">
              <a:spcBef>
                <a:spcPct val="50000"/>
              </a:spcBef>
            </a:pPr>
            <a:r>
              <a:rPr lang="en-US" altLang="zh-CN" dirty="0">
                <a:latin typeface="Arial" panose="020B0604020202020204" pitchFamily="34" charset="0"/>
                <a:ea typeface="宋体" panose="02010600030101010101" pitchFamily="2" charset="-122"/>
              </a:rPr>
              <a:t>Robert F.Engle</a:t>
            </a:r>
          </a:p>
          <a:p>
            <a:pPr algn="ctr">
              <a:spcBef>
                <a:spcPct val="50000"/>
              </a:spcBef>
            </a:pPr>
            <a:r>
              <a:rPr lang="en-US" altLang="zh-CN" dirty="0">
                <a:latin typeface="Arial" panose="020B0604020202020204" pitchFamily="34" charset="0"/>
                <a:ea typeface="宋体" panose="02010600030101010101" pitchFamily="2" charset="-122"/>
              </a:rPr>
              <a:t>2003</a:t>
            </a:r>
            <a:r>
              <a:rPr lang="zh-CN" altLang="en-US" dirty="0">
                <a:latin typeface="Arial" panose="020B0604020202020204" pitchFamily="34" charset="0"/>
                <a:ea typeface="宋体" panose="02010600030101010101" pitchFamily="2" charset="-122"/>
              </a:rPr>
              <a:t>年诺贝尔经济学奖</a:t>
            </a: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时域分析方法的完善阶段</a:t>
            </a:r>
            <a:r>
              <a:rPr lang="en-US" altLang="zh-CN" dirty="0"/>
              <a:t>--</a:t>
            </a:r>
            <a:r>
              <a:rPr dirty="0"/>
              <a:t>多元时序场合（单一回归模型）</a:t>
            </a:r>
          </a:p>
        </p:txBody>
      </p:sp>
      <p:sp>
        <p:nvSpPr>
          <p:cNvPr id="3" name="内容占位符 2"/>
          <p:cNvSpPr>
            <a:spLocks noGrp="1"/>
          </p:cNvSpPr>
          <p:nvPr>
            <p:ph idx="1"/>
          </p:nvPr>
        </p:nvSpPr>
        <p:spPr/>
        <p:txBody>
          <a:bodyPr>
            <a:normAutofit/>
          </a:bodyPr>
          <a:lstStyle/>
          <a:p>
            <a:pPr lvl="1" fontAlgn="base"/>
            <a:r>
              <a:rPr lang="en-US" altLang="zh-CN" sz="1700" dirty="0">
                <a:ea typeface="宋体" panose="02010600030101010101" pitchFamily="2" charset="-122"/>
                <a:sym typeface="+mn-ea"/>
              </a:rPr>
              <a:t>1930-1970</a:t>
            </a:r>
            <a:r>
              <a:rPr sz="1700" dirty="0">
                <a:ea typeface="宋体" panose="02010600030101010101" pitchFamily="2" charset="-122"/>
                <a:sym typeface="+mn-ea"/>
              </a:rPr>
              <a:t>年代多元时序回归模型早就在计量经济学领域广泛使用。</a:t>
            </a:r>
            <a:r>
              <a:rPr lang="en-US" altLang="x-none" sz="1700" dirty="0">
                <a:ea typeface="宋体" panose="02010600030101010101" pitchFamily="2" charset="-122"/>
                <a:sym typeface="+mn-ea"/>
              </a:rPr>
              <a:t>1968</a:t>
            </a:r>
            <a:r>
              <a:rPr sz="1700" dirty="0">
                <a:ea typeface="宋体" panose="02010600030101010101" pitchFamily="2" charset="-122"/>
                <a:sym typeface="+mn-ea"/>
              </a:rPr>
              <a:t>年，计量经济学家</a:t>
            </a:r>
            <a:r>
              <a:rPr lang="en-US" altLang="zh-CN" sz="1700" dirty="0">
                <a:ea typeface="宋体" panose="02010600030101010101" pitchFamily="2" charset="-122"/>
                <a:sym typeface="+mn-ea"/>
              </a:rPr>
              <a:t>Granger</a:t>
            </a:r>
            <a:r>
              <a:rPr sz="1700" dirty="0">
                <a:ea typeface="宋体" panose="02010600030101010101" pitchFamily="2" charset="-122"/>
                <a:sym typeface="+mn-ea"/>
              </a:rPr>
              <a:t>发现多元非平稳序列构建回归模型，容易出现伪回归现象。而且在</a:t>
            </a:r>
            <a:r>
              <a:rPr sz="1700" dirty="0">
                <a:latin typeface="+mn-lt"/>
                <a:ea typeface="宋体" panose="02010600030101010101" pitchFamily="2" charset="-122"/>
                <a:sym typeface="Arial" panose="020B0604020202020204" pitchFamily="34" charset="0"/>
              </a:rPr>
              <a:t>1974年进行了非平稳序列伪回归的随机模拟试验。模拟检验非常有说服力地证明在非平稳的场合，回归方程的显著性检验犯第一类错误的概率远远大于</a:t>
            </a:r>
            <a:r>
              <a:rPr lang="en-US" altLang="zh-CN" sz="1700" dirty="0">
                <a:latin typeface="+mn-lt"/>
                <a:ea typeface="宋体" panose="02010600030101010101" pitchFamily="2" charset="-122"/>
                <a:sym typeface="Arial" panose="020B0604020202020204" pitchFamily="34" charset="0"/>
              </a:rPr>
              <a:t>0.05</a:t>
            </a:r>
            <a:r>
              <a:rPr sz="1700" dirty="0">
                <a:latin typeface="+mn-lt"/>
                <a:ea typeface="宋体" panose="02010600030101010101" pitchFamily="2" charset="-122"/>
                <a:sym typeface="Arial" panose="020B0604020202020204" pitchFamily="34" charset="0"/>
              </a:rPr>
              <a:t>，伪回归显著成立。这导致多元非平稳序列的回归分析不可以随便做。</a:t>
            </a:r>
            <a:endParaRPr lang="en-US" altLang="x-none" sz="1700" dirty="0">
              <a:ea typeface="宋体" panose="02010600030101010101" pitchFamily="2" charset="-122"/>
              <a:sym typeface="+mn-ea"/>
            </a:endParaRPr>
          </a:p>
          <a:p>
            <a:pPr lvl="1" fontAlgn="base"/>
            <a:r>
              <a:rPr lang="en-US" altLang="x-none" sz="1700" dirty="0">
                <a:ea typeface="宋体" panose="02010600030101010101" pitchFamily="2" charset="-122"/>
                <a:sym typeface="+mn-ea"/>
              </a:rPr>
              <a:t>1970</a:t>
            </a:r>
            <a:r>
              <a:rPr sz="1700" dirty="0">
                <a:ea typeface="宋体" panose="02010600030101010101" pitchFamily="2" charset="-122"/>
                <a:sym typeface="+mn-ea"/>
              </a:rPr>
              <a:t>年，</a:t>
            </a:r>
            <a:r>
              <a:rPr lang="en-US" altLang="zh-CN" sz="1700" dirty="0">
                <a:ea typeface="宋体" panose="02010600030101010101" pitchFamily="2" charset="-122"/>
                <a:sym typeface="+mn-ea"/>
              </a:rPr>
              <a:t>Box &amp; Jenkins </a:t>
            </a:r>
            <a:r>
              <a:rPr sz="1700" dirty="0">
                <a:ea typeface="宋体" panose="02010600030101010101" pitchFamily="2" charset="-122"/>
                <a:sym typeface="+mn-ea"/>
              </a:rPr>
              <a:t>提出</a:t>
            </a:r>
            <a:r>
              <a:rPr lang="en-US" altLang="zh-CN" sz="1700" dirty="0">
                <a:ea typeface="宋体" panose="02010600030101010101" pitchFamily="2" charset="-122"/>
                <a:sym typeface="+mn-ea"/>
              </a:rPr>
              <a:t>ARIMAX</a:t>
            </a:r>
            <a:r>
              <a:rPr sz="1700" dirty="0">
                <a:ea typeface="宋体" panose="02010600030101010101" pitchFamily="2" charset="-122"/>
                <a:sym typeface="+mn-ea"/>
              </a:rPr>
              <a:t>模型，用于多元平稳序列建立回归模型。</a:t>
            </a:r>
          </a:p>
          <a:p>
            <a:pPr lvl="1" fontAlgn="base"/>
            <a:r>
              <a:rPr sz="1700" dirty="0">
                <a:latin typeface="+mn-lt"/>
                <a:ea typeface="宋体" panose="02010600030101010101" pitchFamily="2" charset="-122"/>
                <a:sym typeface="+mn-ea"/>
              </a:rPr>
              <a:t>1975年，Box&amp;Tiao，首次使用干预模型分析经济政策（定性数据）对空气污染控制所带来的影响。发展出了专门</a:t>
            </a:r>
            <a:r>
              <a:rPr sz="1700" dirty="0">
                <a:latin typeface="+mn-lt"/>
                <a:ea typeface="宋体" panose="02010600030101010101" pitchFamily="2" charset="-122"/>
                <a:sym typeface="Arial" panose="020B0604020202020204" pitchFamily="34" charset="0"/>
              </a:rPr>
              <a:t>评估特殊事件对序列产生的影响大小的分析方法，这种方法统称为干预分析。</a:t>
            </a:r>
            <a:endParaRPr sz="1700" dirty="0">
              <a:ea typeface="宋体" panose="02010600030101010101" pitchFamily="2" charset="-122"/>
              <a:sym typeface="+mn-ea"/>
            </a:endParaRPr>
          </a:p>
          <a:p>
            <a:pPr lvl="1" fontAlgn="base"/>
            <a:r>
              <a:rPr lang="en-US" altLang="zh-CN" sz="1700" dirty="0">
                <a:ea typeface="宋体" panose="02010600030101010101" pitchFamily="2" charset="-122"/>
                <a:sym typeface="+mn-ea"/>
              </a:rPr>
              <a:t>1987</a:t>
            </a:r>
            <a:r>
              <a:rPr sz="1700" dirty="0">
                <a:ea typeface="宋体" panose="02010600030101010101" pitchFamily="2" charset="-122"/>
                <a:sym typeface="+mn-ea"/>
              </a:rPr>
              <a:t>年，Granger提出了协整的概念，解决了多变量回归无法</a:t>
            </a:r>
          </a:p>
          <a:p>
            <a:pPr marL="457200" lvl="1" indent="0" fontAlgn="base">
              <a:buNone/>
            </a:pPr>
            <a:r>
              <a:rPr sz="1700" dirty="0">
                <a:ea typeface="宋体" panose="02010600030101010101" pitchFamily="2" charset="-122"/>
                <a:sym typeface="+mn-ea"/>
              </a:rPr>
              <a:t>    判断是否存在伪回归的问题。为多变量回归彻底松绑。</a:t>
            </a:r>
          </a:p>
          <a:p>
            <a:pPr marL="457200" lvl="1" indent="0" fontAlgn="base">
              <a:buNone/>
            </a:pPr>
            <a:r>
              <a:rPr sz="1700" dirty="0">
                <a:ea typeface="宋体" panose="02010600030101010101" pitchFamily="2" charset="-122"/>
                <a:sym typeface="+mn-ea"/>
              </a:rPr>
              <a:t>    </a:t>
            </a:r>
            <a:r>
              <a:rPr lang="en-US" altLang="zh-CN" sz="1700" dirty="0">
                <a:ea typeface="宋体" panose="02010600030101010101" pitchFamily="2" charset="-122"/>
                <a:sym typeface="+mn-ea"/>
              </a:rPr>
              <a:t>Granger</a:t>
            </a:r>
            <a:r>
              <a:rPr sz="1700" dirty="0">
                <a:ea typeface="宋体" panose="02010600030101010101" pitchFamily="2" charset="-122"/>
                <a:sym typeface="+mn-ea"/>
              </a:rPr>
              <a:t>因此获得</a:t>
            </a:r>
            <a:r>
              <a:rPr lang="en-US" altLang="zh-CN" sz="1700" dirty="0">
                <a:ea typeface="宋体" panose="02010600030101010101" pitchFamily="2" charset="-122"/>
                <a:sym typeface="+mn-ea"/>
              </a:rPr>
              <a:t>2003</a:t>
            </a:r>
            <a:r>
              <a:rPr sz="1700" dirty="0">
                <a:ea typeface="宋体" panose="02010600030101010101" pitchFamily="2" charset="-122"/>
                <a:sym typeface="+mn-ea"/>
              </a:rPr>
              <a:t>年诺贝尔经济学奖。</a:t>
            </a:r>
          </a:p>
          <a:p>
            <a:pPr lvl="1" fontAlgn="base"/>
            <a:r>
              <a:rPr lang="en-US" altLang="zh-CN" sz="1700" dirty="0">
                <a:ea typeface="宋体" panose="02010600030101010101" pitchFamily="2" charset="-122"/>
                <a:sym typeface="+mn-ea"/>
              </a:rPr>
              <a:t>Granger</a:t>
            </a:r>
            <a:r>
              <a:rPr sz="1700" dirty="0">
                <a:ea typeface="宋体" panose="02010600030101010101" pitchFamily="2" charset="-122"/>
                <a:sym typeface="+mn-ea"/>
              </a:rPr>
              <a:t>还有一个重要贡献：多元时序的</a:t>
            </a:r>
            <a:r>
              <a:rPr lang="en-US" altLang="zh-CN" sz="1700" dirty="0">
                <a:ea typeface="宋体" panose="02010600030101010101" pitchFamily="2" charset="-122"/>
                <a:sym typeface="+mn-ea"/>
              </a:rPr>
              <a:t>Granger</a:t>
            </a:r>
            <a:r>
              <a:rPr sz="1700" dirty="0">
                <a:ea typeface="宋体" panose="02010600030101010101" pitchFamily="2" charset="-122"/>
                <a:sym typeface="+mn-ea"/>
              </a:rPr>
              <a:t>因果检验。</a:t>
            </a:r>
            <a:endParaRPr sz="1800" dirty="0">
              <a:ea typeface="宋体" panose="02010600030101010101" pitchFamily="2" charset="-122"/>
              <a:sym typeface="+mn-ea"/>
            </a:endParaRPr>
          </a:p>
          <a:p>
            <a:pPr lvl="1" fontAlgn="base"/>
            <a:endParaRPr lang="zh-CN" altLang="en-US" sz="1800" dirty="0"/>
          </a:p>
        </p:txBody>
      </p:sp>
      <p:pic>
        <p:nvPicPr>
          <p:cNvPr id="21507" name="图片 35844" descr="Granger"/>
          <p:cNvPicPr>
            <a:picLocks noChangeAspect="1"/>
          </p:cNvPicPr>
          <p:nvPr/>
        </p:nvPicPr>
        <p:blipFill>
          <a:blip r:embed="rId3"/>
          <a:stretch>
            <a:fillRect/>
          </a:stretch>
        </p:blipFill>
        <p:spPr>
          <a:xfrm>
            <a:off x="8550275" y="3876675"/>
            <a:ext cx="2971800" cy="2079625"/>
          </a:xfrm>
          <a:prstGeom prst="rect">
            <a:avLst/>
          </a:prstGeom>
          <a:noFill/>
          <a:ln w="9525">
            <a:noFill/>
          </a:ln>
        </p:spPr>
      </p:pic>
      <p:sp>
        <p:nvSpPr>
          <p:cNvPr id="20484" name="文本框 35845"/>
          <p:cNvSpPr txBox="1"/>
          <p:nvPr/>
        </p:nvSpPr>
        <p:spPr>
          <a:xfrm>
            <a:off x="8428355" y="5956300"/>
            <a:ext cx="3548380" cy="783590"/>
          </a:xfrm>
          <a:prstGeom prst="rect">
            <a:avLst/>
          </a:prstGeom>
          <a:noFill/>
          <a:ln w="9525">
            <a:noFill/>
          </a:ln>
        </p:spPr>
        <p:txBody>
          <a:bodyPr wrap="square" anchor="t">
            <a:spAutoFit/>
          </a:bodyPr>
          <a:lstStyle/>
          <a:p>
            <a:pPr algn="ctr">
              <a:spcBef>
                <a:spcPct val="50000"/>
              </a:spcBef>
            </a:pPr>
            <a:r>
              <a:rPr lang="en-US" altLang="zh-CN" dirty="0">
                <a:latin typeface="Arial" panose="020B0604020202020204" pitchFamily="34" charset="0"/>
                <a:ea typeface="宋体" panose="02010600030101010101" pitchFamily="2" charset="-122"/>
              </a:rPr>
              <a:t>Granger</a:t>
            </a:r>
          </a:p>
          <a:p>
            <a:pPr algn="ctr">
              <a:spcBef>
                <a:spcPct val="50000"/>
              </a:spcBef>
            </a:pPr>
            <a:r>
              <a:rPr lang="en-US" altLang="zh-CN" dirty="0">
                <a:latin typeface="Arial" panose="020B0604020202020204" pitchFamily="34" charset="0"/>
                <a:ea typeface="宋体" panose="02010600030101010101" pitchFamily="2" charset="-122"/>
              </a:rPr>
              <a:t>2003</a:t>
            </a:r>
            <a:r>
              <a:rPr lang="zh-CN" altLang="en-US" dirty="0">
                <a:latin typeface="Arial" panose="020B0604020202020204" pitchFamily="34" charset="0"/>
                <a:ea typeface="宋体" panose="02010600030101010101" pitchFamily="2" charset="-122"/>
              </a:rPr>
              <a:t>年诺贝尔经济学奖</a:t>
            </a: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a:sym typeface="+mn-ea"/>
              </a:rPr>
              <a:t>时域分析方法的完善阶段</a:t>
            </a:r>
            <a:r>
              <a:rPr lang="en-US" altLang="zh-CN">
                <a:sym typeface="+mn-ea"/>
              </a:rPr>
              <a:t>--</a:t>
            </a:r>
            <a:r>
              <a:rPr>
                <a:sym typeface="+mn-ea"/>
              </a:rPr>
              <a:t>多元时序场合（多元方程组模型）</a:t>
            </a:r>
            <a:br>
              <a:rPr>
                <a:sym typeface="+mn-ea"/>
              </a:rPr>
            </a:br>
            <a:endParaRPr lang="zh-CN" altLang="en-US"/>
          </a:p>
        </p:txBody>
      </p:sp>
      <p:sp>
        <p:nvSpPr>
          <p:cNvPr id="3" name="内容占位符 2"/>
          <p:cNvSpPr>
            <a:spLocks noGrp="1"/>
          </p:cNvSpPr>
          <p:nvPr>
            <p:ph idx="1"/>
          </p:nvPr>
        </p:nvSpPr>
        <p:spPr/>
        <p:txBody>
          <a:bodyPr>
            <a:normAutofit fontScale="92500" lnSpcReduction="10000"/>
          </a:bodyPr>
          <a:lstStyle/>
          <a:p>
            <a:r>
              <a:rPr lang="en-US" altLang="zh-CN">
                <a:sym typeface="+mn-ea"/>
              </a:rPr>
              <a:t>SYSLINE</a:t>
            </a:r>
            <a:r>
              <a:rPr>
                <a:ea typeface="宋体" panose="02010600030101010101" pitchFamily="2" charset="-122"/>
                <a:sym typeface="+mn-ea"/>
              </a:rPr>
              <a:t>模型（联立线性方程组模型）是</a:t>
            </a:r>
            <a:r>
              <a:rPr lang="en-US" altLang="zh-CN">
                <a:ea typeface="宋体" panose="02010600030101010101" pitchFamily="2" charset="-122"/>
                <a:sym typeface="+mn-ea"/>
              </a:rPr>
              <a:t>1940</a:t>
            </a:r>
            <a:r>
              <a:rPr>
                <a:ea typeface="宋体" panose="02010600030101010101" pitchFamily="2" charset="-122"/>
                <a:sym typeface="+mn-ea"/>
              </a:rPr>
              <a:t>年代兴起的，是以公认的经济学说为基础，根据对现实经济中实际数据所作的经验性估算，建立宏观经济体制的数学模型，并用其分析经济波动和经济政策，预测经济趋势，为政策提供者提供政策决策参考的模型。</a:t>
            </a:r>
          </a:p>
          <a:p>
            <a:pPr lvl="1"/>
            <a:r>
              <a:rPr>
                <a:ea typeface="宋体" panose="02010600030101010101" pitchFamily="2" charset="-122"/>
                <a:sym typeface="+mn-ea"/>
              </a:rPr>
              <a:t>在</a:t>
            </a:r>
            <a:r>
              <a:rPr lang="en-US" altLang="zh-CN">
                <a:ea typeface="宋体" panose="02010600030101010101" pitchFamily="2" charset="-122"/>
                <a:sym typeface="+mn-ea"/>
              </a:rPr>
              <a:t>sysline</a:t>
            </a:r>
            <a:r>
              <a:rPr>
                <a:ea typeface="宋体" panose="02010600030101010101" pitchFamily="2" charset="-122"/>
                <a:sym typeface="+mn-ea"/>
              </a:rPr>
              <a:t>模型领域贡献最大的是</a:t>
            </a:r>
            <a:r>
              <a:rPr lang="en-US" altLang="zh-CN">
                <a:ea typeface="宋体" panose="02010600030101010101" pitchFamily="2" charset="-122"/>
                <a:sym typeface="+mn-ea"/>
              </a:rPr>
              <a:t>L.R.Klein</a:t>
            </a:r>
            <a:r>
              <a:rPr>
                <a:ea typeface="宋体" panose="02010600030101010101" pitchFamily="2" charset="-122"/>
                <a:sym typeface="+mn-ea"/>
              </a:rPr>
              <a:t>。</a:t>
            </a:r>
            <a:endParaRPr lang="zh-CN" altLang="en-US" dirty="0">
              <a:ea typeface="宋体" panose="02010600030101010101" pitchFamily="2" charset="-122"/>
            </a:endParaRPr>
          </a:p>
          <a:p>
            <a:pPr lvl="1"/>
            <a:r>
              <a:rPr lang="en-US" altLang="zh-CN">
                <a:ea typeface="宋体" panose="02010600030101010101" pitchFamily="2" charset="-122"/>
                <a:sym typeface="+mn-ea"/>
              </a:rPr>
              <a:t>Klein I</a:t>
            </a:r>
            <a:r>
              <a:rPr>
                <a:ea typeface="宋体" panose="02010600030101010101" pitchFamily="2" charset="-122"/>
                <a:sym typeface="+mn-ea"/>
              </a:rPr>
              <a:t>模型</a:t>
            </a:r>
            <a:r>
              <a:rPr lang="en-US" altLang="zh-CN">
                <a:ea typeface="宋体" panose="02010600030101010101" pitchFamily="2" charset="-122"/>
                <a:sym typeface="+mn-ea"/>
              </a:rPr>
              <a:t> </a:t>
            </a:r>
            <a:r>
              <a:rPr>
                <a:ea typeface="宋体" panose="02010600030101010101" pitchFamily="2" charset="-122"/>
                <a:sym typeface="+mn-ea"/>
              </a:rPr>
              <a:t>：</a:t>
            </a:r>
            <a:r>
              <a:rPr lang="en-US">
                <a:ea typeface="宋体" panose="02010600030101010101" pitchFamily="2" charset="-122"/>
                <a:sym typeface="+mn-ea"/>
              </a:rPr>
              <a:t>Klein</a:t>
            </a:r>
            <a:r>
              <a:rPr>
                <a:ea typeface="宋体" panose="02010600030101010101" pitchFamily="2" charset="-122"/>
                <a:sym typeface="+mn-ea"/>
              </a:rPr>
              <a:t>以美国</a:t>
            </a:r>
            <a:r>
              <a:rPr lang="en-US" altLang="zh-CN">
                <a:ea typeface="宋体" panose="02010600030101010101" pitchFamily="2" charset="-122"/>
                <a:sym typeface="+mn-ea"/>
              </a:rPr>
              <a:t>1920-1941</a:t>
            </a:r>
            <a:r>
              <a:rPr>
                <a:ea typeface="宋体" panose="02010600030101010101" pitchFamily="2" charset="-122"/>
                <a:sym typeface="+mn-ea"/>
              </a:rPr>
              <a:t>年的年度宏观经济数据为样本，建立旨在分析美国在两次世界大战之间的经济发展的小型宏观经济模型。该模型非常简单只有</a:t>
            </a:r>
            <a:r>
              <a:rPr lang="en-US" altLang="zh-CN">
                <a:ea typeface="宋体" panose="02010600030101010101" pitchFamily="2" charset="-122"/>
                <a:sym typeface="+mn-ea"/>
              </a:rPr>
              <a:t>3</a:t>
            </a:r>
            <a:r>
              <a:rPr>
                <a:ea typeface="宋体" panose="02010600030101010101" pitchFamily="2" charset="-122"/>
                <a:sym typeface="+mn-ea"/>
              </a:rPr>
              <a:t>个行为方程，但是它在宏观计量经济学发展史上占有重要地位。以后的宏观计量经济学模型大都是在此基础上扩充、改进和发展起来的。以至于萨缪尔森认为</a:t>
            </a:r>
            <a:r>
              <a:rPr lang="en-US" altLang="zh-CN">
                <a:ea typeface="宋体" panose="02010600030101010101" pitchFamily="2" charset="-122"/>
                <a:sym typeface="+mn-ea"/>
              </a:rPr>
              <a:t>“</a:t>
            </a:r>
            <a:r>
              <a:rPr>
                <a:ea typeface="宋体" panose="02010600030101010101" pitchFamily="2" charset="-122"/>
                <a:sym typeface="+mn-ea"/>
              </a:rPr>
              <a:t>美国的许多模型，剥到最后，发现都有一个小的</a:t>
            </a:r>
            <a:r>
              <a:rPr lang="en-US" altLang="zh-CN">
                <a:ea typeface="宋体" panose="02010600030101010101" pitchFamily="2" charset="-122"/>
                <a:sym typeface="+mn-ea"/>
              </a:rPr>
              <a:t>Klein</a:t>
            </a:r>
            <a:r>
              <a:rPr>
                <a:ea typeface="宋体" panose="02010600030101010101" pitchFamily="2" charset="-122"/>
                <a:sym typeface="+mn-ea"/>
              </a:rPr>
              <a:t>模型</a:t>
            </a:r>
            <a:r>
              <a:rPr lang="en-US" altLang="zh-CN">
                <a:ea typeface="宋体" panose="02010600030101010101" pitchFamily="2" charset="-122"/>
                <a:sym typeface="+mn-ea"/>
              </a:rPr>
              <a:t>”</a:t>
            </a:r>
            <a:r>
              <a:rPr>
                <a:ea typeface="宋体" panose="02010600030101010101" pitchFamily="2" charset="-122"/>
                <a:sym typeface="+mn-ea"/>
              </a:rPr>
              <a:t>。</a:t>
            </a:r>
            <a:endParaRPr lang="zh-CN" altLang="en-US" dirty="0">
              <a:ea typeface="宋体" panose="02010600030101010101" pitchFamily="2" charset="-122"/>
            </a:endParaRPr>
          </a:p>
          <a:p>
            <a:pPr lvl="1"/>
            <a:r>
              <a:rPr lang="en-US" altLang="zh-CN">
                <a:ea typeface="宋体" panose="02010600030101010101" pitchFamily="2" charset="-122"/>
                <a:sym typeface="+mn-ea"/>
              </a:rPr>
              <a:t>Klein </a:t>
            </a:r>
            <a:r>
              <a:rPr lang="en-US" altLang="zh-CN">
                <a:latin typeface="Arial" panose="020B0604020202020204" pitchFamily="34" charset="0"/>
                <a:ea typeface="宋体" panose="02010600030101010101" pitchFamily="2" charset="-122"/>
                <a:sym typeface="+mn-ea"/>
              </a:rPr>
              <a:t>ǁ</a:t>
            </a:r>
            <a:r>
              <a:rPr>
                <a:ea typeface="宋体" panose="02010600030101010101" pitchFamily="2" charset="-122"/>
                <a:sym typeface="+mn-ea"/>
              </a:rPr>
              <a:t>模型：二战以后，由于美国经济环境的改变以及美国政府对宏观经济的逐步干预，</a:t>
            </a:r>
            <a:r>
              <a:rPr lang="en-US" altLang="zh-CN">
                <a:ea typeface="宋体" panose="02010600030101010101" pitchFamily="2" charset="-122"/>
                <a:sym typeface="+mn-ea"/>
              </a:rPr>
              <a:t>KleinI</a:t>
            </a:r>
            <a:r>
              <a:rPr>
                <a:ea typeface="宋体" panose="02010600030101010101" pitchFamily="2" charset="-122"/>
                <a:sym typeface="+mn-ea"/>
              </a:rPr>
              <a:t>模型不再适合美国宏观经济现状。所以</a:t>
            </a:r>
            <a:r>
              <a:rPr lang="en-US" altLang="zh-CN">
                <a:ea typeface="宋体" panose="02010600030101010101" pitchFamily="2" charset="-122"/>
                <a:sym typeface="+mn-ea"/>
              </a:rPr>
              <a:t>Klein</a:t>
            </a:r>
            <a:r>
              <a:rPr>
                <a:ea typeface="宋体" panose="02010600030101010101" pitchFamily="2" charset="-122"/>
                <a:sym typeface="+mn-ea"/>
              </a:rPr>
              <a:t>以</a:t>
            </a:r>
            <a:r>
              <a:rPr lang="en-US" altLang="zh-CN">
                <a:ea typeface="宋体" panose="02010600030101010101" pitchFamily="2" charset="-122"/>
                <a:sym typeface="+mn-ea"/>
              </a:rPr>
              <a:t>1953-1984</a:t>
            </a:r>
            <a:r>
              <a:rPr>
                <a:ea typeface="宋体" panose="02010600030101010101" pitchFamily="2" charset="-122"/>
                <a:sym typeface="+mn-ea"/>
              </a:rPr>
              <a:t>年美国宏观经济数据为样本，基于凯恩斯经济学理论，建立了</a:t>
            </a:r>
            <a:r>
              <a:rPr lang="en-US" altLang="zh-CN">
                <a:ea typeface="宋体" panose="02010600030101010101" pitchFamily="2" charset="-122"/>
                <a:sym typeface="+mn-ea"/>
              </a:rPr>
              <a:t>Klein</a:t>
            </a:r>
            <a:r>
              <a:rPr lang="en-US" altLang="zh-CN">
                <a:latin typeface="Arial" panose="020B0604020202020204" pitchFamily="34" charset="0"/>
                <a:ea typeface="宋体" panose="02010600030101010101" pitchFamily="2" charset="-122"/>
                <a:sym typeface="+mn-ea"/>
              </a:rPr>
              <a:t>ǁ</a:t>
            </a:r>
            <a:r>
              <a:rPr>
                <a:ea typeface="宋体" panose="02010600030101010101" pitchFamily="2" charset="-122"/>
                <a:sym typeface="+mn-ea"/>
              </a:rPr>
              <a:t>模型。</a:t>
            </a:r>
            <a:endParaRPr lang="zh-CN" altLang="en-US" dirty="0">
              <a:ea typeface="宋体" panose="02010600030101010101" pitchFamily="2" charset="-122"/>
              <a:sym typeface="+mn-ea"/>
            </a:endParaRPr>
          </a:p>
          <a:p>
            <a:pPr lvl="1"/>
            <a:r>
              <a:rPr>
                <a:ea typeface="宋体" panose="02010600030101010101" pitchFamily="2" charset="-122"/>
                <a:sym typeface="+mn-ea"/>
              </a:rPr>
              <a:t>在六十年代后期，</a:t>
            </a:r>
            <a:r>
              <a:rPr lang="en-US" altLang="zh-CN">
                <a:ea typeface="宋体" panose="02010600030101010101" pitchFamily="2" charset="-122"/>
                <a:sym typeface="+mn-ea"/>
              </a:rPr>
              <a:t>Klein</a:t>
            </a:r>
            <a:r>
              <a:rPr>
                <a:ea typeface="宋体" panose="02010600030101010101" pitchFamily="2" charset="-122"/>
                <a:sym typeface="+mn-ea"/>
              </a:rPr>
              <a:t>建立了沃顿商学院计量经济学预测模型，</a:t>
            </a:r>
          </a:p>
          <a:p>
            <a:pPr marL="457200" lvl="1" indent="0">
              <a:buNone/>
            </a:pPr>
            <a:r>
              <a:rPr>
                <a:ea typeface="宋体" panose="02010600030101010101" pitchFamily="2" charset="-122"/>
                <a:sym typeface="+mn-ea"/>
              </a:rPr>
              <a:t>   在分析商业条件方面取得了很好的声誉，用于预测包括国家产品，</a:t>
            </a:r>
          </a:p>
          <a:p>
            <a:pPr marL="457200" lvl="1" indent="0">
              <a:buNone/>
            </a:pPr>
            <a:r>
              <a:rPr>
                <a:ea typeface="宋体" panose="02010600030101010101" pitchFamily="2" charset="-122"/>
                <a:sym typeface="+mn-ea"/>
              </a:rPr>
              <a:t>   出口，投资和消费在内的波动，研究税收变化对其影响。</a:t>
            </a:r>
            <a:endParaRPr lang="zh-CN" altLang="en-US" dirty="0">
              <a:ea typeface="宋体" panose="02010600030101010101" pitchFamily="2" charset="-122"/>
            </a:endParaRPr>
          </a:p>
          <a:p>
            <a:pPr lvl="1"/>
            <a:r>
              <a:rPr lang="en-US" altLang="zh-CN">
                <a:ea typeface="宋体" panose="02010600030101010101" pitchFamily="2" charset="-122"/>
                <a:sym typeface="+mn-ea"/>
              </a:rPr>
              <a:t>Klein</a:t>
            </a:r>
            <a:r>
              <a:rPr>
                <a:ea typeface="宋体" panose="02010600030101010101" pitchFamily="2" charset="-122"/>
                <a:sym typeface="+mn-ea"/>
              </a:rPr>
              <a:t>因为他卓越的贡献获得</a:t>
            </a:r>
            <a:r>
              <a:rPr lang="en-US" altLang="zh-CN">
                <a:ea typeface="宋体" panose="02010600030101010101" pitchFamily="2" charset="-122"/>
                <a:sym typeface="+mn-ea"/>
              </a:rPr>
              <a:t>1980</a:t>
            </a:r>
            <a:r>
              <a:rPr>
                <a:ea typeface="宋体" panose="02010600030101010101" pitchFamily="2" charset="-122"/>
                <a:sym typeface="+mn-ea"/>
              </a:rPr>
              <a:t>年诺奖</a:t>
            </a:r>
            <a:endParaRPr lang="zh-CN" altLang="en-US" dirty="0">
              <a:ea typeface="宋体" panose="02010600030101010101" pitchFamily="2" charset="-122"/>
            </a:endParaRPr>
          </a:p>
          <a:p>
            <a:endParaRPr lang="zh-CN" altLang="en-US"/>
          </a:p>
        </p:txBody>
      </p:sp>
      <p:pic>
        <p:nvPicPr>
          <p:cNvPr id="4" name="图片 3"/>
          <p:cNvPicPr>
            <a:picLocks noChangeAspect="1"/>
          </p:cNvPicPr>
          <p:nvPr/>
        </p:nvPicPr>
        <p:blipFill>
          <a:blip r:embed="rId3"/>
          <a:stretch>
            <a:fillRect/>
          </a:stretch>
        </p:blipFill>
        <p:spPr>
          <a:xfrm>
            <a:off x="8479155" y="4168140"/>
            <a:ext cx="2347595" cy="2262505"/>
          </a:xfrm>
          <a:prstGeom prst="rect">
            <a:avLst/>
          </a:prstGeom>
        </p:spPr>
      </p:pic>
      <p:sp>
        <p:nvSpPr>
          <p:cNvPr id="20484" name="文本框 35845"/>
          <p:cNvSpPr txBox="1"/>
          <p:nvPr/>
        </p:nvSpPr>
        <p:spPr>
          <a:xfrm>
            <a:off x="8110220" y="6430645"/>
            <a:ext cx="3411855" cy="368300"/>
          </a:xfrm>
          <a:prstGeom prst="rect">
            <a:avLst/>
          </a:prstGeom>
          <a:noFill/>
          <a:ln w="9525">
            <a:noFill/>
          </a:ln>
        </p:spPr>
        <p:txBody>
          <a:bodyPr wrap="square" anchor="t">
            <a:spAutoFit/>
          </a:bodyPr>
          <a:lstStyle/>
          <a:p>
            <a:pPr algn="ctr">
              <a:spcBef>
                <a:spcPct val="50000"/>
              </a:spcBef>
            </a:pPr>
            <a:r>
              <a:rPr lang="en-US" altLang="zh-CN" dirty="0">
                <a:latin typeface="Arial" panose="020B0604020202020204" pitchFamily="34" charset="0"/>
                <a:ea typeface="宋体" panose="02010600030101010101" pitchFamily="2" charset="-122"/>
              </a:rPr>
              <a:t>Klein  1980</a:t>
            </a:r>
            <a:r>
              <a:rPr lang="zh-CN" altLang="en-US" dirty="0">
                <a:latin typeface="Arial" panose="020B0604020202020204" pitchFamily="34" charset="0"/>
                <a:ea typeface="宋体" panose="02010600030101010101" pitchFamily="2" charset="-122"/>
              </a:rPr>
              <a:t>年诺贝尔经济学奖</a:t>
            </a: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a:sym typeface="+mn-ea"/>
              </a:rPr>
              <a:t>时域分析方法的完善阶段</a:t>
            </a:r>
            <a:r>
              <a:rPr lang="en-US" altLang="zh-CN">
                <a:sym typeface="+mn-ea"/>
              </a:rPr>
              <a:t>--</a:t>
            </a:r>
            <a:r>
              <a:rPr>
                <a:sym typeface="+mn-ea"/>
              </a:rPr>
              <a:t>多元时序场合（</a:t>
            </a:r>
            <a:r>
              <a:rPr lang="en-US" altLang="zh-CN">
                <a:sym typeface="+mn-ea"/>
              </a:rPr>
              <a:t>VAR</a:t>
            </a:r>
            <a:r>
              <a:rPr>
                <a:sym typeface="+mn-ea"/>
              </a:rPr>
              <a:t>模型）</a:t>
            </a:r>
            <a:endParaRPr lang="zh-CN" altLang="en-US"/>
          </a:p>
        </p:txBody>
      </p:sp>
      <p:sp>
        <p:nvSpPr>
          <p:cNvPr id="3" name="内容占位符 2"/>
          <p:cNvSpPr>
            <a:spLocks noGrp="1"/>
          </p:cNvSpPr>
          <p:nvPr>
            <p:ph idx="1"/>
          </p:nvPr>
        </p:nvSpPr>
        <p:spPr/>
        <p:txBody>
          <a:bodyPr/>
          <a:lstStyle/>
          <a:p>
            <a:r>
              <a:rPr lang="en-US" altLang="zh-CN" sz="2000">
                <a:ea typeface="宋体" panose="02010600030101010101" pitchFamily="2" charset="-122"/>
                <a:sym typeface="+mn-ea"/>
              </a:rPr>
              <a:t>1980</a:t>
            </a:r>
            <a:r>
              <a:rPr sz="2000">
                <a:ea typeface="宋体" panose="02010600030101010101" pitchFamily="2" charset="-122"/>
                <a:sym typeface="+mn-ea"/>
              </a:rPr>
              <a:t>年，</a:t>
            </a:r>
            <a:r>
              <a:rPr lang="en-US" altLang="zh-CN" sz="2000">
                <a:ea typeface="宋体" panose="02010600030101010101" pitchFamily="2" charset="-122"/>
                <a:sym typeface="+mn-ea"/>
              </a:rPr>
              <a:t>Sims</a:t>
            </a:r>
            <a:r>
              <a:rPr sz="2000">
                <a:ea typeface="宋体" panose="02010600030101010101" pitchFamily="2" charset="-122"/>
                <a:sym typeface="+mn-ea"/>
              </a:rPr>
              <a:t>研究货币政策及其影响时，提出向量自回归模型</a:t>
            </a:r>
          </a:p>
          <a:p>
            <a:pPr marL="0" indent="0">
              <a:buNone/>
            </a:pPr>
            <a:r>
              <a:rPr sz="2000">
                <a:ea typeface="宋体" panose="02010600030101010101" pitchFamily="2" charset="-122"/>
                <a:sym typeface="+mn-ea"/>
              </a:rPr>
              <a:t>  （</a:t>
            </a:r>
            <a:r>
              <a:rPr lang="en-US" altLang="zh-CN" sz="2000">
                <a:ea typeface="宋体" panose="02010600030101010101" pitchFamily="2" charset="-122"/>
                <a:sym typeface="+mn-ea"/>
              </a:rPr>
              <a:t>VAR</a:t>
            </a:r>
            <a:r>
              <a:rPr sz="2000">
                <a:ea typeface="宋体" panose="02010600030101010101" pitchFamily="2" charset="-122"/>
                <a:sym typeface="+mn-ea"/>
              </a:rPr>
              <a:t>模型）。</a:t>
            </a:r>
          </a:p>
          <a:p>
            <a:pPr eaLnBrk="1" hangingPunct="1">
              <a:lnSpc>
                <a:spcPct val="90000"/>
              </a:lnSpc>
            </a:pPr>
            <a:r>
              <a:rPr sz="2000">
                <a:latin typeface="+mn-lt"/>
                <a:ea typeface="宋体" panose="02010600030101010101" pitchFamily="2" charset="-122"/>
                <a:sym typeface="+mn-ea"/>
              </a:rPr>
              <a:t>这种模型采用多方程联立的形式，但它</a:t>
            </a:r>
            <a:r>
              <a:rPr sz="2000">
                <a:ea typeface="宋体" panose="02010600030101010101" pitchFamily="2" charset="-122"/>
                <a:sym typeface="+mn-ea"/>
              </a:rPr>
              <a:t>不以严格的经济理论为依据。 </a:t>
            </a:r>
          </a:p>
          <a:p>
            <a:pPr eaLnBrk="1" hangingPunct="1">
              <a:lnSpc>
                <a:spcPct val="90000"/>
              </a:lnSpc>
            </a:pPr>
            <a:r>
              <a:rPr sz="2000">
                <a:latin typeface="+mn-lt"/>
                <a:ea typeface="宋体" panose="02010600030101010101" pitchFamily="2" charset="-122"/>
                <a:sym typeface="+mn-ea"/>
              </a:rPr>
              <a:t>在模型的每一个方程中，内生变量对模型的全部内生变量的滞后</a:t>
            </a:r>
          </a:p>
          <a:p>
            <a:pPr marL="0" indent="0" eaLnBrk="1" hangingPunct="1">
              <a:lnSpc>
                <a:spcPct val="90000"/>
              </a:lnSpc>
              <a:buNone/>
            </a:pPr>
            <a:r>
              <a:rPr sz="2000">
                <a:latin typeface="+mn-lt"/>
                <a:ea typeface="宋体" panose="02010600030101010101" pitchFamily="2" charset="-122"/>
                <a:sym typeface="+mn-ea"/>
              </a:rPr>
              <a:t>  项进行回归，从而估计全部内生变量的动态关系。</a:t>
            </a:r>
          </a:p>
          <a:p>
            <a:pPr eaLnBrk="1" hangingPunct="1">
              <a:lnSpc>
                <a:spcPct val="90000"/>
              </a:lnSpc>
            </a:pPr>
            <a:r>
              <a:rPr lang="en-US" altLang="zh-CN" sz="2000">
                <a:ea typeface="宋体" panose="02010600030101010101" pitchFamily="2" charset="-122"/>
                <a:sym typeface="+mn-ea"/>
              </a:rPr>
              <a:t>VAR</a:t>
            </a:r>
            <a:r>
              <a:rPr sz="2000">
                <a:ea typeface="宋体" panose="02010600030101010101" pitchFamily="2" charset="-122"/>
                <a:sym typeface="+mn-ea"/>
              </a:rPr>
              <a:t>结构简洁明了，预测精度高。还可以进行协整关系分析，</a:t>
            </a:r>
          </a:p>
          <a:p>
            <a:pPr marL="0" indent="0" eaLnBrk="1" hangingPunct="1">
              <a:lnSpc>
                <a:spcPct val="90000"/>
              </a:lnSpc>
              <a:buNone/>
            </a:pPr>
            <a:r>
              <a:rPr sz="2000">
                <a:ea typeface="宋体" panose="02010600030101010101" pitchFamily="2" charset="-122"/>
                <a:sym typeface="+mn-ea"/>
              </a:rPr>
              <a:t>  脉冲响应分析和</a:t>
            </a:r>
            <a:r>
              <a:rPr lang="zh-CN" altLang="en-US" sz="2000" dirty="0">
                <a:latin typeface="+mn-lt"/>
                <a:ea typeface="宋体" panose="02010600030101010101" pitchFamily="2" charset="-122"/>
                <a:cs typeface="+mn-cs"/>
              </a:rPr>
              <a:t>方差分解研究。</a:t>
            </a:r>
          </a:p>
          <a:p>
            <a:pPr eaLnBrk="1" hangingPunct="1">
              <a:lnSpc>
                <a:spcPct val="90000"/>
              </a:lnSpc>
            </a:pPr>
            <a:r>
              <a:rPr sz="2000">
                <a:latin typeface="+mn-lt"/>
                <a:ea typeface="宋体" panose="02010600030101010101" pitchFamily="2" charset="-122"/>
                <a:sym typeface="+mn-ea"/>
              </a:rPr>
              <a:t>2011年，Sims因VAR模型获诺贝尔经济学奖。</a:t>
            </a:r>
            <a:endParaRPr lang="zh-CN" altLang="en-US" sz="2000"/>
          </a:p>
        </p:txBody>
      </p:sp>
      <p:pic>
        <p:nvPicPr>
          <p:cNvPr id="21509" name="图片 1"/>
          <p:cNvPicPr>
            <a:picLocks noChangeAspect="1"/>
          </p:cNvPicPr>
          <p:nvPr/>
        </p:nvPicPr>
        <p:blipFill>
          <a:blip r:embed="rId3"/>
          <a:stretch>
            <a:fillRect/>
          </a:stretch>
        </p:blipFill>
        <p:spPr>
          <a:xfrm>
            <a:off x="9085580" y="1106170"/>
            <a:ext cx="2066925" cy="3105785"/>
          </a:xfrm>
          <a:prstGeom prst="rect">
            <a:avLst/>
          </a:prstGeom>
          <a:noFill/>
          <a:ln w="9525">
            <a:noFill/>
          </a:ln>
        </p:spPr>
      </p:pic>
      <p:sp>
        <p:nvSpPr>
          <p:cNvPr id="20484" name="文本框 35845"/>
          <p:cNvSpPr txBox="1"/>
          <p:nvPr/>
        </p:nvSpPr>
        <p:spPr>
          <a:xfrm>
            <a:off x="8823325" y="4429125"/>
            <a:ext cx="2698750" cy="783590"/>
          </a:xfrm>
          <a:prstGeom prst="rect">
            <a:avLst/>
          </a:prstGeom>
          <a:noFill/>
          <a:ln w="9525">
            <a:noFill/>
          </a:ln>
        </p:spPr>
        <p:txBody>
          <a:bodyPr wrap="square" anchor="t">
            <a:spAutoFit/>
          </a:bodyPr>
          <a:lstStyle/>
          <a:p>
            <a:pPr algn="ctr">
              <a:spcBef>
                <a:spcPct val="50000"/>
              </a:spcBef>
            </a:pPr>
            <a:r>
              <a:rPr lang="en-US" altLang="zh-CN" dirty="0">
                <a:latin typeface="Arial" panose="020B0604020202020204" pitchFamily="34" charset="0"/>
                <a:ea typeface="宋体" panose="02010600030101010101" pitchFamily="2" charset="-122"/>
              </a:rPr>
              <a:t>Sims</a:t>
            </a:r>
          </a:p>
          <a:p>
            <a:pPr algn="ctr">
              <a:spcBef>
                <a:spcPct val="50000"/>
              </a:spcBef>
            </a:pPr>
            <a:r>
              <a:rPr lang="en-US" altLang="zh-CN" dirty="0">
                <a:latin typeface="Arial" panose="020B0604020202020204" pitchFamily="34" charset="0"/>
                <a:ea typeface="宋体" panose="02010600030101010101" pitchFamily="2" charset="-122"/>
              </a:rPr>
              <a:t>2011</a:t>
            </a:r>
            <a:r>
              <a:rPr lang="zh-CN" altLang="en-US" dirty="0">
                <a:latin typeface="Arial" panose="020B0604020202020204" pitchFamily="34" charset="0"/>
                <a:ea typeface="宋体" panose="02010600030101010101" pitchFamily="2" charset="-122"/>
              </a:rPr>
              <a:t>年诺贝尔经济学奖</a:t>
            </a: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sz="2400">
                <a:sym typeface="+mn-ea"/>
              </a:rPr>
              <a:t>时域分析方法的完善阶段--非线性场合</a:t>
            </a:r>
          </a:p>
        </p:txBody>
      </p:sp>
      <p:sp>
        <p:nvSpPr>
          <p:cNvPr id="3" name="内容占位符 2"/>
          <p:cNvSpPr>
            <a:spLocks noGrp="1"/>
          </p:cNvSpPr>
          <p:nvPr>
            <p:ph idx="1"/>
          </p:nvPr>
        </p:nvSpPr>
        <p:spPr>
          <a:xfrm>
            <a:off x="669925" y="952500"/>
            <a:ext cx="8204835" cy="5388610"/>
          </a:xfrm>
        </p:spPr>
        <p:txBody>
          <a:bodyPr>
            <a:normAutofit/>
          </a:bodyPr>
          <a:lstStyle/>
          <a:p>
            <a:pPr lvl="1" fontAlgn="base"/>
            <a:r>
              <a:rPr>
                <a:sym typeface="+mn-ea"/>
              </a:rPr>
              <a:t>1980年，汤家豪（Howell Tong），提出门限自回归模型（TAR），该模型被认为是解决非线性建模最接近诺贝尔奖的模型。但因为</a:t>
            </a:r>
            <a:r>
              <a:rPr lang="zh-CN" altLang="en-US" strike="noStrike" noProof="1"/>
              <a:t>门限自回归模型至今无法解决阈值的确定问题，所以离诺奖一步之遥。</a:t>
            </a:r>
          </a:p>
          <a:p>
            <a:pPr lvl="1" fontAlgn="base"/>
            <a:r>
              <a:rPr lang="zh-CN" altLang="en-US" strike="noStrike" noProof="1"/>
              <a:t>现在非线性时序分析方法属于群雄争霸，逐鹿中原阶段。有很多成果出来</a:t>
            </a:r>
          </a:p>
          <a:p>
            <a:pPr lvl="1" fontAlgn="base"/>
            <a:r>
              <a:rPr lang="zh-CN" altLang="en-US" strike="noStrike" noProof="1"/>
              <a:t>目前非线性时序分析主攻方向之一是机器学习方法</a:t>
            </a:r>
          </a:p>
          <a:p>
            <a:pPr lvl="2" fontAlgn="base"/>
            <a:r>
              <a:rPr>
                <a:sym typeface="+mn-ea"/>
              </a:rPr>
              <a:t>1997年，Hochreiter和 Schmidhuber 提出的</a:t>
            </a:r>
            <a:r>
              <a:rPr lang="zh-CN" altLang="en-US"/>
              <a:t>长短记忆模型RNN(LSTM)，是目前最热的非线性时间序列预测方法</a:t>
            </a:r>
          </a:p>
          <a:p>
            <a:pPr lvl="1" fontAlgn="base"/>
            <a:r>
              <a:rPr lang="zh-CN" altLang="en-US"/>
              <a:t>非线性领域是目前研究空间最广阔、华人学者出成果最多的领域</a:t>
            </a:r>
          </a:p>
          <a:p>
            <a:pPr lvl="2" fontAlgn="base"/>
            <a:r>
              <a:rPr lang="zh-CN" altLang="en-US"/>
              <a:t>Tiao</a:t>
            </a:r>
          </a:p>
          <a:p>
            <a:pPr lvl="2" fontAlgn="base"/>
            <a:r>
              <a:rPr lang="zh-CN" altLang="en-US"/>
              <a:t>Ruey S. Tsay</a:t>
            </a:r>
          </a:p>
          <a:p>
            <a:pPr lvl="2" fontAlgn="base"/>
            <a:r>
              <a:rPr lang="zh-CN" altLang="en-US"/>
              <a:t>Kung-Sik Chan</a:t>
            </a:r>
          </a:p>
          <a:p>
            <a:pPr lvl="2" fontAlgn="base"/>
            <a:r>
              <a:rPr lang="en-US" altLang="zh-CN"/>
              <a:t>Fan </a:t>
            </a:r>
            <a:r>
              <a:t>（范剑青）</a:t>
            </a:r>
          </a:p>
        </p:txBody>
      </p:sp>
      <p:pic>
        <p:nvPicPr>
          <p:cNvPr id="29700" name="图片 2"/>
          <p:cNvPicPr>
            <a:picLocks noChangeAspect="1"/>
          </p:cNvPicPr>
          <p:nvPr/>
        </p:nvPicPr>
        <p:blipFill>
          <a:blip r:embed="rId3"/>
          <a:stretch>
            <a:fillRect/>
          </a:stretch>
        </p:blipFill>
        <p:spPr>
          <a:xfrm>
            <a:off x="8992235" y="885190"/>
            <a:ext cx="2402840" cy="3366135"/>
          </a:xfrm>
          <a:prstGeom prst="rect">
            <a:avLst/>
          </a:prstGeom>
          <a:noFill/>
          <a:ln w="9525">
            <a:noFill/>
          </a:ln>
        </p:spPr>
      </p:pic>
      <p:sp>
        <p:nvSpPr>
          <p:cNvPr id="4" name="文本框 3"/>
          <p:cNvSpPr txBox="1"/>
          <p:nvPr/>
        </p:nvSpPr>
        <p:spPr>
          <a:xfrm>
            <a:off x="8874760" y="4319905"/>
            <a:ext cx="2683510" cy="368300"/>
          </a:xfrm>
          <a:prstGeom prst="rect">
            <a:avLst/>
          </a:prstGeom>
          <a:noFill/>
        </p:spPr>
        <p:txBody>
          <a:bodyPr wrap="none" rtlCol="0" anchor="t">
            <a:spAutoFit/>
          </a:bodyPr>
          <a:lstStyle/>
          <a:p>
            <a:r>
              <a:rPr>
                <a:sym typeface="+mn-ea"/>
              </a:rPr>
              <a:t>汤家豪（Howell Tong）</a:t>
            </a:r>
            <a:endParaRPr lang="zh-CN" altLang="en-US"/>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a:t>时间序列分析方法图谱</a:t>
            </a:r>
          </a:p>
        </p:txBody>
      </p:sp>
      <p:grpSp>
        <p:nvGrpSpPr>
          <p:cNvPr id="22" name="组合 21"/>
          <p:cNvGrpSpPr/>
          <p:nvPr/>
        </p:nvGrpSpPr>
        <p:grpSpPr>
          <a:xfrm>
            <a:off x="1057910" y="1107440"/>
            <a:ext cx="5099050" cy="5099050"/>
            <a:chOff x="1748" y="1705"/>
            <a:chExt cx="8030" cy="8030"/>
          </a:xfrm>
        </p:grpSpPr>
        <p:pic>
          <p:nvPicPr>
            <p:cNvPr id="8" name="图片 7"/>
            <p:cNvPicPr>
              <a:picLocks noChangeAspect="1"/>
            </p:cNvPicPr>
            <p:nvPr/>
          </p:nvPicPr>
          <p:blipFill>
            <a:blip r:embed="rId3"/>
            <a:stretch>
              <a:fillRect/>
            </a:stretch>
          </p:blipFill>
          <p:spPr>
            <a:xfrm>
              <a:off x="1748" y="1705"/>
              <a:ext cx="8030" cy="8030"/>
            </a:xfrm>
            <a:prstGeom prst="rect">
              <a:avLst/>
            </a:prstGeom>
          </p:spPr>
        </p:pic>
        <p:sp>
          <p:nvSpPr>
            <p:cNvPr id="15" name="文本框 14"/>
            <p:cNvSpPr txBox="1"/>
            <p:nvPr/>
          </p:nvSpPr>
          <p:spPr>
            <a:xfrm>
              <a:off x="4995" y="8941"/>
              <a:ext cx="1756" cy="580"/>
            </a:xfrm>
            <a:prstGeom prst="rect">
              <a:avLst/>
            </a:prstGeom>
            <a:noFill/>
          </p:spPr>
          <p:txBody>
            <a:bodyPr wrap="square" rtlCol="0">
              <a:spAutoFit/>
            </a:bodyPr>
            <a:lstStyle/>
            <a:p>
              <a:r>
                <a:rPr lang="zh-CN" altLang="en-US"/>
                <a:t>因素分解</a:t>
              </a:r>
            </a:p>
          </p:txBody>
        </p:sp>
        <p:sp>
          <p:nvSpPr>
            <p:cNvPr id="16" name="文本框 15"/>
            <p:cNvSpPr txBox="1"/>
            <p:nvPr/>
          </p:nvSpPr>
          <p:spPr>
            <a:xfrm>
              <a:off x="4323" y="6886"/>
              <a:ext cx="977" cy="580"/>
            </a:xfrm>
            <a:prstGeom prst="rect">
              <a:avLst/>
            </a:prstGeom>
            <a:noFill/>
          </p:spPr>
          <p:txBody>
            <a:bodyPr wrap="square" rtlCol="0">
              <a:spAutoFit/>
            </a:bodyPr>
            <a:lstStyle/>
            <a:p>
              <a:r>
                <a:rPr lang="en-US" altLang="zh-CN" dirty="0"/>
                <a:t>X11</a:t>
              </a:r>
            </a:p>
          </p:txBody>
        </p:sp>
        <p:sp>
          <p:nvSpPr>
            <p:cNvPr id="17" name="文本框 16"/>
            <p:cNvSpPr txBox="1"/>
            <p:nvPr/>
          </p:nvSpPr>
          <p:spPr>
            <a:xfrm>
              <a:off x="4506" y="5674"/>
              <a:ext cx="977" cy="580"/>
            </a:xfrm>
            <a:prstGeom prst="rect">
              <a:avLst/>
            </a:prstGeom>
            <a:noFill/>
          </p:spPr>
          <p:txBody>
            <a:bodyPr wrap="square" rtlCol="0">
              <a:spAutoFit/>
            </a:bodyPr>
            <a:lstStyle/>
            <a:p>
              <a:r>
                <a:rPr lang="en-US" altLang="zh-CN"/>
                <a:t>X12</a:t>
              </a:r>
            </a:p>
          </p:txBody>
        </p:sp>
        <p:sp>
          <p:nvSpPr>
            <p:cNvPr id="18" name="文本框 17"/>
            <p:cNvSpPr txBox="1"/>
            <p:nvPr/>
          </p:nvSpPr>
          <p:spPr>
            <a:xfrm>
              <a:off x="5915" y="5275"/>
              <a:ext cx="2318" cy="580"/>
            </a:xfrm>
            <a:prstGeom prst="rect">
              <a:avLst/>
            </a:prstGeom>
            <a:noFill/>
          </p:spPr>
          <p:txBody>
            <a:bodyPr wrap="square" rtlCol="0">
              <a:spAutoFit/>
            </a:bodyPr>
            <a:lstStyle/>
            <a:p>
              <a:r>
                <a:rPr lang="en-US" altLang="zh-CN"/>
                <a:t>X12-ARIMA</a:t>
              </a:r>
            </a:p>
          </p:txBody>
        </p:sp>
        <p:sp>
          <p:nvSpPr>
            <p:cNvPr id="19" name="文本框 18"/>
            <p:cNvSpPr txBox="1"/>
            <p:nvPr/>
          </p:nvSpPr>
          <p:spPr>
            <a:xfrm>
              <a:off x="6586" y="6506"/>
              <a:ext cx="1226" cy="580"/>
            </a:xfrm>
            <a:prstGeom prst="rect">
              <a:avLst/>
            </a:prstGeom>
            <a:noFill/>
          </p:spPr>
          <p:txBody>
            <a:bodyPr wrap="square" rtlCol="0">
              <a:spAutoFit/>
            </a:bodyPr>
            <a:lstStyle/>
            <a:p>
              <a:r>
                <a:rPr lang="en-US" altLang="zh-CN" dirty="0"/>
                <a:t>Holt</a:t>
              </a:r>
            </a:p>
          </p:txBody>
        </p:sp>
        <p:sp>
          <p:nvSpPr>
            <p:cNvPr id="20" name="文本框 19"/>
            <p:cNvSpPr txBox="1"/>
            <p:nvPr/>
          </p:nvSpPr>
          <p:spPr>
            <a:xfrm>
              <a:off x="5915" y="4547"/>
              <a:ext cx="1714" cy="580"/>
            </a:xfrm>
            <a:prstGeom prst="rect">
              <a:avLst/>
            </a:prstGeom>
            <a:noFill/>
          </p:spPr>
          <p:txBody>
            <a:bodyPr wrap="square" rtlCol="0">
              <a:spAutoFit/>
            </a:bodyPr>
            <a:lstStyle/>
            <a:p>
              <a:r>
                <a:rPr lang="en-US" altLang="zh-CN" dirty="0"/>
                <a:t>Winters</a:t>
              </a:r>
            </a:p>
          </p:txBody>
        </p:sp>
        <p:sp>
          <p:nvSpPr>
            <p:cNvPr id="21" name="文本框 20"/>
            <p:cNvSpPr txBox="1"/>
            <p:nvPr/>
          </p:nvSpPr>
          <p:spPr>
            <a:xfrm>
              <a:off x="4982" y="2946"/>
              <a:ext cx="1769" cy="1452"/>
            </a:xfrm>
            <a:prstGeom prst="rect">
              <a:avLst/>
            </a:prstGeom>
            <a:noFill/>
          </p:spPr>
          <p:txBody>
            <a:bodyPr wrap="square" rtlCol="0">
              <a:spAutoFit/>
            </a:bodyPr>
            <a:lstStyle/>
            <a:p>
              <a:r>
                <a:rPr lang="en-US" altLang="zh-CN" dirty="0"/>
                <a:t>X13</a:t>
              </a:r>
            </a:p>
            <a:p>
              <a:r>
                <a:rPr lang="en-US" altLang="zh-CN" dirty="0"/>
                <a:t>-ARIMA</a:t>
              </a:r>
            </a:p>
            <a:p>
              <a:r>
                <a:rPr lang="en-US" altLang="zh-CN" dirty="0"/>
                <a:t>-seat</a:t>
              </a:r>
            </a:p>
          </p:txBody>
        </p:sp>
      </p:grpSp>
      <p:grpSp>
        <p:nvGrpSpPr>
          <p:cNvPr id="35" name="组合 34"/>
          <p:cNvGrpSpPr/>
          <p:nvPr/>
        </p:nvGrpSpPr>
        <p:grpSpPr>
          <a:xfrm>
            <a:off x="6312535" y="1132205"/>
            <a:ext cx="4975225" cy="5054600"/>
            <a:chOff x="9941" y="1783"/>
            <a:chExt cx="7835" cy="7960"/>
          </a:xfrm>
        </p:grpSpPr>
        <p:pic>
          <p:nvPicPr>
            <p:cNvPr id="11" name="图片 10"/>
            <p:cNvPicPr>
              <a:picLocks noChangeAspect="1"/>
            </p:cNvPicPr>
            <p:nvPr/>
          </p:nvPicPr>
          <p:blipFill>
            <a:blip r:embed="rId4"/>
            <a:stretch>
              <a:fillRect/>
            </a:stretch>
          </p:blipFill>
          <p:spPr>
            <a:xfrm>
              <a:off x="9941" y="1783"/>
              <a:ext cx="7519" cy="7952"/>
            </a:xfrm>
            <a:prstGeom prst="rect">
              <a:avLst/>
            </a:prstGeom>
          </p:spPr>
        </p:pic>
        <p:sp>
          <p:nvSpPr>
            <p:cNvPr id="23" name="文本框 22"/>
            <p:cNvSpPr txBox="1"/>
            <p:nvPr/>
          </p:nvSpPr>
          <p:spPr>
            <a:xfrm>
              <a:off x="12721" y="9019"/>
              <a:ext cx="2303" cy="725"/>
            </a:xfrm>
            <a:prstGeom prst="rect">
              <a:avLst/>
            </a:prstGeom>
            <a:noFill/>
          </p:spPr>
          <p:txBody>
            <a:bodyPr wrap="square" rtlCol="0">
              <a:spAutoFit/>
            </a:bodyPr>
            <a:lstStyle/>
            <a:p>
              <a:pPr algn="ctr"/>
              <a:r>
                <a:rPr lang="en-US" altLang="zh-CN" sz="2400">
                  <a:solidFill>
                    <a:schemeClr val="tx1"/>
                  </a:solidFill>
                  <a:effectLst>
                    <a:outerShdw blurRad="38100" dist="19050" dir="2700000" algn="tl" rotWithShape="0">
                      <a:schemeClr val="dk1">
                        <a:alpha val="40000"/>
                      </a:schemeClr>
                    </a:outerShdw>
                  </a:effectLst>
                </a:rPr>
                <a:t>ARIMA</a:t>
              </a:r>
            </a:p>
          </p:txBody>
        </p:sp>
        <p:sp>
          <p:nvSpPr>
            <p:cNvPr id="24" name="文本框 23"/>
            <p:cNvSpPr txBox="1"/>
            <p:nvPr/>
          </p:nvSpPr>
          <p:spPr>
            <a:xfrm>
              <a:off x="12721" y="5752"/>
              <a:ext cx="1657" cy="580"/>
            </a:xfrm>
            <a:prstGeom prst="rect">
              <a:avLst/>
            </a:prstGeom>
            <a:noFill/>
          </p:spPr>
          <p:txBody>
            <a:bodyPr wrap="square" rtlCol="0">
              <a:spAutoFit/>
            </a:bodyPr>
            <a:lstStyle/>
            <a:p>
              <a:r>
                <a:rPr lang="en-US" altLang="zh-CN" dirty="0"/>
                <a:t>ARIMA</a:t>
              </a:r>
            </a:p>
          </p:txBody>
        </p:sp>
        <p:sp>
          <p:nvSpPr>
            <p:cNvPr id="25" name="文本框 24"/>
            <p:cNvSpPr txBox="1"/>
            <p:nvPr/>
          </p:nvSpPr>
          <p:spPr>
            <a:xfrm>
              <a:off x="14710" y="6150"/>
              <a:ext cx="1823" cy="1016"/>
            </a:xfrm>
            <a:prstGeom prst="rect">
              <a:avLst/>
            </a:prstGeom>
            <a:noFill/>
          </p:spPr>
          <p:txBody>
            <a:bodyPr wrap="square" rtlCol="0">
              <a:spAutoFit/>
            </a:bodyPr>
            <a:lstStyle/>
            <a:p>
              <a:r>
                <a:rPr lang="en-US" altLang="zh-CN"/>
                <a:t>ARIMA</a:t>
              </a:r>
            </a:p>
            <a:p>
              <a:r>
                <a:rPr lang="zh-CN" altLang="en-US"/>
                <a:t>乘积模型</a:t>
              </a:r>
            </a:p>
          </p:txBody>
        </p:sp>
        <p:sp>
          <p:nvSpPr>
            <p:cNvPr id="26" name="文本框 25"/>
            <p:cNvSpPr txBox="1"/>
            <p:nvPr/>
          </p:nvSpPr>
          <p:spPr>
            <a:xfrm>
              <a:off x="15954" y="5495"/>
              <a:ext cx="1823" cy="1016"/>
            </a:xfrm>
            <a:prstGeom prst="rect">
              <a:avLst/>
            </a:prstGeom>
            <a:noFill/>
          </p:spPr>
          <p:txBody>
            <a:bodyPr wrap="square" rtlCol="0">
              <a:spAutoFit/>
            </a:bodyPr>
            <a:lstStyle/>
            <a:p>
              <a:r>
                <a:rPr lang="en-US" altLang="zh-CN" dirty="0"/>
                <a:t>ARIMA</a:t>
              </a:r>
            </a:p>
            <a:p>
              <a:r>
                <a:rPr lang="zh-CN" altLang="en-US" dirty="0"/>
                <a:t>加法模型</a:t>
              </a:r>
            </a:p>
          </p:txBody>
        </p:sp>
        <p:sp>
          <p:nvSpPr>
            <p:cNvPr id="27" name="文本框 26"/>
            <p:cNvSpPr txBox="1"/>
            <p:nvPr/>
          </p:nvSpPr>
          <p:spPr>
            <a:xfrm>
              <a:off x="11595" y="3623"/>
              <a:ext cx="1691" cy="580"/>
            </a:xfrm>
            <a:prstGeom prst="rect">
              <a:avLst/>
            </a:prstGeom>
            <a:noFill/>
          </p:spPr>
          <p:txBody>
            <a:bodyPr wrap="square" rtlCol="0">
              <a:spAutoFit/>
            </a:bodyPr>
            <a:lstStyle/>
            <a:p>
              <a:r>
                <a:rPr lang="en-US" altLang="zh-CN"/>
                <a:t>GARCH</a:t>
              </a:r>
            </a:p>
          </p:txBody>
        </p:sp>
        <p:sp>
          <p:nvSpPr>
            <p:cNvPr id="28" name="文本框 27"/>
            <p:cNvSpPr txBox="1"/>
            <p:nvPr/>
          </p:nvSpPr>
          <p:spPr>
            <a:xfrm>
              <a:off x="14595" y="3857"/>
              <a:ext cx="2054" cy="580"/>
            </a:xfrm>
            <a:prstGeom prst="rect">
              <a:avLst/>
            </a:prstGeom>
            <a:noFill/>
          </p:spPr>
          <p:txBody>
            <a:bodyPr wrap="square" rtlCol="0">
              <a:spAutoFit/>
            </a:bodyPr>
            <a:lstStyle/>
            <a:p>
              <a:r>
                <a:rPr lang="en-US" altLang="zh-CN"/>
                <a:t>ARIMAX</a:t>
              </a:r>
            </a:p>
          </p:txBody>
        </p:sp>
        <p:sp>
          <p:nvSpPr>
            <p:cNvPr id="30" name="文本框 29"/>
            <p:cNvSpPr txBox="1"/>
            <p:nvPr/>
          </p:nvSpPr>
          <p:spPr>
            <a:xfrm>
              <a:off x="14595" y="4437"/>
              <a:ext cx="2054" cy="580"/>
            </a:xfrm>
            <a:prstGeom prst="rect">
              <a:avLst/>
            </a:prstGeom>
            <a:noFill/>
          </p:spPr>
          <p:txBody>
            <a:bodyPr wrap="square" rtlCol="0">
              <a:spAutoFit/>
            </a:bodyPr>
            <a:lstStyle/>
            <a:p>
              <a:r>
                <a:rPr lang="zh-CN" altLang="en-US"/>
                <a:t>协整模型</a:t>
              </a:r>
            </a:p>
          </p:txBody>
        </p:sp>
        <p:sp>
          <p:nvSpPr>
            <p:cNvPr id="32" name="文本框 31"/>
            <p:cNvSpPr txBox="1"/>
            <p:nvPr/>
          </p:nvSpPr>
          <p:spPr>
            <a:xfrm>
              <a:off x="14710" y="5017"/>
              <a:ext cx="2054" cy="580"/>
            </a:xfrm>
            <a:prstGeom prst="rect">
              <a:avLst/>
            </a:prstGeom>
            <a:noFill/>
          </p:spPr>
          <p:txBody>
            <a:bodyPr wrap="square" rtlCol="0">
              <a:spAutoFit/>
            </a:bodyPr>
            <a:lstStyle/>
            <a:p>
              <a:r>
                <a:rPr lang="en-US" altLang="zh-CN"/>
                <a:t>VAR</a:t>
              </a:r>
            </a:p>
          </p:txBody>
        </p:sp>
        <p:sp>
          <p:nvSpPr>
            <p:cNvPr id="34" name="文本框 33"/>
            <p:cNvSpPr txBox="1"/>
            <p:nvPr/>
          </p:nvSpPr>
          <p:spPr>
            <a:xfrm>
              <a:off x="11130" y="5597"/>
              <a:ext cx="1591" cy="1452"/>
            </a:xfrm>
            <a:prstGeom prst="rect">
              <a:avLst/>
            </a:prstGeom>
            <a:noFill/>
          </p:spPr>
          <p:txBody>
            <a:bodyPr wrap="square" rtlCol="0">
              <a:spAutoFit/>
            </a:bodyPr>
            <a:lstStyle/>
            <a:p>
              <a:r>
                <a:rPr lang="en-US" altLang="zh-CN"/>
                <a:t>TAR</a:t>
              </a:r>
            </a:p>
            <a:p>
              <a:r>
                <a:rPr lang="en-US" altLang="zh-CN"/>
                <a:t>RNN/</a:t>
              </a:r>
            </a:p>
            <a:p>
              <a:r>
                <a:rPr lang="en-US" altLang="zh-CN"/>
                <a:t>LSTM</a:t>
              </a:r>
            </a:p>
          </p:txBody>
        </p:sp>
      </p:gr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normAutofit fontScale="90000"/>
          </a:bodyPr>
          <a:lstStyle/>
          <a:p>
            <a:r>
              <a:rPr lang="zh-CN" altLang="en-US"/>
              <a:t>本科和硕士课程的内容分层</a:t>
            </a:r>
          </a:p>
        </p:txBody>
      </p:sp>
      <p:grpSp>
        <p:nvGrpSpPr>
          <p:cNvPr id="2" name="组合 1"/>
          <p:cNvGrpSpPr/>
          <p:nvPr/>
        </p:nvGrpSpPr>
        <p:grpSpPr>
          <a:xfrm>
            <a:off x="778510" y="1859915"/>
            <a:ext cx="10760710" cy="3823970"/>
            <a:chOff x="1127" y="3476"/>
            <a:chExt cx="16946" cy="6022"/>
          </a:xfrm>
        </p:grpSpPr>
        <p:sp>
          <p:nvSpPr>
            <p:cNvPr id="64" name="Rectangle 20"/>
            <p:cNvSpPr/>
            <p:nvPr>
              <p:custDataLst>
                <p:tags r:id="rId2"/>
              </p:custDataLst>
            </p:nvPr>
          </p:nvSpPr>
          <p:spPr>
            <a:xfrm>
              <a:off x="12963" y="3518"/>
              <a:ext cx="5110" cy="5980"/>
            </a:xfrm>
            <a:prstGeom prst="rect">
              <a:avLst/>
            </a:prstGeom>
            <a:solidFill>
              <a:srgbClr val="FFFFFF">
                <a:lumMod val="95000"/>
              </a:srgbClr>
            </a:solidFill>
            <a:ln w="12700">
              <a:miter lim="400000"/>
            </a:ln>
          </p:spPr>
          <p:txBody>
            <a:bodyPr tIns="45720" bIns="45720" anchor="ctr"/>
            <a:lstStyle/>
            <a:p>
              <a:pPr algn="ctr">
                <a:defRPr>
                  <a:solidFill>
                    <a:srgbClr val="FFFFFF"/>
                  </a:solidFill>
                </a:defRPr>
              </a:pPr>
              <a:r>
                <a:rPr lang="en-US" sz="900">
                  <a:latin typeface="微软雅黑" panose="020B0503020204020204" charset="-122"/>
                  <a:ea typeface="微软雅黑" panose="020B0503020204020204" charset="-122"/>
                  <a:cs typeface="微软雅黑" panose="020B0503020204020204" charset="-122"/>
                  <a:sym typeface="Arial" panose="020B0604020202020204" pitchFamily="34" charset="0"/>
                </a:rPr>
                <a:t> </a:t>
              </a:r>
            </a:p>
          </p:txBody>
        </p:sp>
        <p:sp>
          <p:nvSpPr>
            <p:cNvPr id="65" name="Rectangle 2"/>
            <p:cNvSpPr/>
            <p:nvPr>
              <p:custDataLst>
                <p:tags r:id="rId3"/>
              </p:custDataLst>
            </p:nvPr>
          </p:nvSpPr>
          <p:spPr>
            <a:xfrm>
              <a:off x="1127" y="3518"/>
              <a:ext cx="5110" cy="5980"/>
            </a:xfrm>
            <a:prstGeom prst="rect">
              <a:avLst/>
            </a:prstGeom>
            <a:solidFill>
              <a:srgbClr val="FFFFFF">
                <a:lumMod val="95000"/>
              </a:srgbClr>
            </a:solidFill>
            <a:ln w="12700">
              <a:miter lim="400000"/>
            </a:ln>
          </p:spPr>
          <p:txBody>
            <a:bodyPr tIns="45720" bIns="45720" anchor="ctr"/>
            <a:lstStyle/>
            <a:p>
              <a:pPr algn="ctr">
                <a:defRPr>
                  <a:solidFill>
                    <a:srgbClr val="FFFFFF"/>
                  </a:solidFill>
                </a:defRPr>
              </a:pPr>
              <a:endParaRPr sz="900">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67" name="Freeform 19"/>
            <p:cNvSpPr/>
            <p:nvPr>
              <p:custDataLst>
                <p:tags r:id="rId4"/>
              </p:custDataLst>
            </p:nvPr>
          </p:nvSpPr>
          <p:spPr>
            <a:xfrm>
              <a:off x="9600" y="4063"/>
              <a:ext cx="3698" cy="4530"/>
            </a:xfrm>
            <a:custGeom>
              <a:avLst/>
              <a:gdLst/>
              <a:ahLst/>
              <a:cxnLst>
                <a:cxn ang="0">
                  <a:pos x="wd2" y="hd2"/>
                </a:cxn>
                <a:cxn ang="5400000">
                  <a:pos x="wd2" y="hd2"/>
                </a:cxn>
                <a:cxn ang="10800000">
                  <a:pos x="wd2" y="hd2"/>
                </a:cxn>
                <a:cxn ang="16200000">
                  <a:pos x="wd2" y="hd2"/>
                </a:cxn>
              </a:cxnLst>
              <a:rect l="0" t="0" r="r" b="b"/>
              <a:pathLst>
                <a:path w="21600" h="21600" extrusionOk="0">
                  <a:moveTo>
                    <a:pt x="8373" y="0"/>
                  </a:moveTo>
                  <a:cubicBezTo>
                    <a:pt x="15678" y="0"/>
                    <a:pt x="21600" y="4835"/>
                    <a:pt x="21600" y="10800"/>
                  </a:cubicBezTo>
                  <a:cubicBezTo>
                    <a:pt x="21600" y="16765"/>
                    <a:pt x="15678" y="21600"/>
                    <a:pt x="8373" y="21600"/>
                  </a:cubicBezTo>
                  <a:cubicBezTo>
                    <a:pt x="5633" y="21600"/>
                    <a:pt x="3088" y="20920"/>
                    <a:pt x="977" y="19756"/>
                  </a:cubicBezTo>
                  <a:lnTo>
                    <a:pt x="0" y="19159"/>
                  </a:lnTo>
                  <a:lnTo>
                    <a:pt x="41" y="19134"/>
                  </a:lnTo>
                  <a:cubicBezTo>
                    <a:pt x="2981" y="17153"/>
                    <a:pt x="4855" y="14155"/>
                    <a:pt x="4855" y="10800"/>
                  </a:cubicBezTo>
                  <a:cubicBezTo>
                    <a:pt x="4855" y="7445"/>
                    <a:pt x="2981" y="4447"/>
                    <a:pt x="41" y="2466"/>
                  </a:cubicBezTo>
                  <a:lnTo>
                    <a:pt x="0" y="2441"/>
                  </a:lnTo>
                  <a:lnTo>
                    <a:pt x="977" y="1844"/>
                  </a:lnTo>
                  <a:cubicBezTo>
                    <a:pt x="3088" y="680"/>
                    <a:pt x="5633" y="0"/>
                    <a:pt x="8373" y="0"/>
                  </a:cubicBezTo>
                  <a:close/>
                </a:path>
              </a:pathLst>
            </a:custGeom>
            <a:solidFill>
              <a:srgbClr val="009587"/>
            </a:solidFill>
            <a:ln w="12700">
              <a:miter lim="400000"/>
            </a:ln>
            <a:effectLst>
              <a:outerShdw blurRad="76200" dist="38100" algn="l" rotWithShape="0">
                <a:srgbClr val="009587">
                  <a:alpha val="70000"/>
                </a:srgbClr>
              </a:outerShdw>
            </a:effectLst>
          </p:spPr>
          <p:txBody>
            <a:bodyPr tIns="45720" bIns="45720" anchor="ctr"/>
            <a:lstStyle/>
            <a:p>
              <a:pPr algn="ctr">
                <a:defRPr>
                  <a:solidFill>
                    <a:srgbClr val="FFFFFF"/>
                  </a:solidFill>
                </a:defRPr>
              </a:pPr>
              <a:endParaRPr sz="900">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68" name="Freeform 16"/>
            <p:cNvSpPr/>
            <p:nvPr>
              <p:custDataLst>
                <p:tags r:id="rId5"/>
              </p:custDataLst>
            </p:nvPr>
          </p:nvSpPr>
          <p:spPr>
            <a:xfrm>
              <a:off x="5902" y="4063"/>
              <a:ext cx="3698" cy="4530"/>
            </a:xfrm>
            <a:custGeom>
              <a:avLst/>
              <a:gdLst/>
              <a:ahLst/>
              <a:cxnLst>
                <a:cxn ang="0">
                  <a:pos x="wd2" y="hd2"/>
                </a:cxn>
                <a:cxn ang="5400000">
                  <a:pos x="wd2" y="hd2"/>
                </a:cxn>
                <a:cxn ang="10800000">
                  <a:pos x="wd2" y="hd2"/>
                </a:cxn>
                <a:cxn ang="16200000">
                  <a:pos x="wd2" y="hd2"/>
                </a:cxn>
              </a:cxnLst>
              <a:rect l="0" t="0" r="r" b="b"/>
              <a:pathLst>
                <a:path w="21600" h="21600" extrusionOk="0">
                  <a:moveTo>
                    <a:pt x="13227" y="0"/>
                  </a:moveTo>
                  <a:cubicBezTo>
                    <a:pt x="15967" y="0"/>
                    <a:pt x="18512" y="680"/>
                    <a:pt x="20623" y="1844"/>
                  </a:cubicBezTo>
                  <a:lnTo>
                    <a:pt x="21600" y="2441"/>
                  </a:lnTo>
                  <a:lnTo>
                    <a:pt x="21559" y="2466"/>
                  </a:lnTo>
                  <a:cubicBezTo>
                    <a:pt x="18619" y="4447"/>
                    <a:pt x="16745" y="7445"/>
                    <a:pt x="16745" y="10800"/>
                  </a:cubicBezTo>
                  <a:cubicBezTo>
                    <a:pt x="16745" y="14155"/>
                    <a:pt x="18619" y="17153"/>
                    <a:pt x="21559" y="19134"/>
                  </a:cubicBezTo>
                  <a:lnTo>
                    <a:pt x="21600" y="19159"/>
                  </a:lnTo>
                  <a:lnTo>
                    <a:pt x="20623" y="19756"/>
                  </a:lnTo>
                  <a:cubicBezTo>
                    <a:pt x="18512" y="20920"/>
                    <a:pt x="15967" y="21600"/>
                    <a:pt x="13227" y="21600"/>
                  </a:cubicBezTo>
                  <a:cubicBezTo>
                    <a:pt x="5922" y="21600"/>
                    <a:pt x="0" y="16765"/>
                    <a:pt x="0" y="10800"/>
                  </a:cubicBezTo>
                  <a:cubicBezTo>
                    <a:pt x="0" y="4835"/>
                    <a:pt x="5922" y="0"/>
                    <a:pt x="13227" y="0"/>
                  </a:cubicBezTo>
                  <a:close/>
                </a:path>
              </a:pathLst>
            </a:custGeom>
            <a:solidFill>
              <a:srgbClr val="2196F3"/>
            </a:solidFill>
            <a:ln w="12700">
              <a:miter lim="400000"/>
            </a:ln>
            <a:effectLst>
              <a:outerShdw blurRad="76200" dist="38100" dir="10800000" algn="r" rotWithShape="0">
                <a:srgbClr val="2196F3">
                  <a:alpha val="70000"/>
                </a:srgbClr>
              </a:outerShdw>
            </a:effectLst>
          </p:spPr>
          <p:txBody>
            <a:bodyPr tIns="45720" bIns="45720" anchor="ctr"/>
            <a:lstStyle/>
            <a:p>
              <a:pPr algn="ctr">
                <a:defRPr>
                  <a:solidFill>
                    <a:srgbClr val="FFFFFF"/>
                  </a:solidFill>
                </a:defRPr>
              </a:pPr>
              <a:endParaRPr sz="900">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69" name="Rectangle 21"/>
            <p:cNvSpPr/>
            <p:nvPr>
              <p:custDataLst>
                <p:tags r:id="rId6"/>
              </p:custDataLst>
            </p:nvPr>
          </p:nvSpPr>
          <p:spPr>
            <a:xfrm>
              <a:off x="1127" y="3476"/>
              <a:ext cx="5110" cy="734"/>
            </a:xfrm>
            <a:prstGeom prst="rect">
              <a:avLst/>
            </a:prstGeom>
            <a:solidFill>
              <a:srgbClr val="2196F3"/>
            </a:solidFill>
            <a:ln w="12700">
              <a:miter lim="400000"/>
            </a:ln>
          </p:spPr>
          <p:txBody>
            <a:bodyPr tIns="45720" bIns="45720" anchor="ctr"/>
            <a:lstStyle/>
            <a:p>
              <a:pPr algn="ctr">
                <a:defRPr>
                  <a:solidFill>
                    <a:srgbClr val="FFFFFF"/>
                  </a:solidFill>
                </a:defRPr>
              </a:pPr>
              <a:endParaRPr sz="900">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72" name="Rectangle 24"/>
            <p:cNvSpPr/>
            <p:nvPr>
              <p:custDataLst>
                <p:tags r:id="rId7"/>
              </p:custDataLst>
            </p:nvPr>
          </p:nvSpPr>
          <p:spPr>
            <a:xfrm>
              <a:off x="12963" y="3476"/>
              <a:ext cx="5110" cy="734"/>
            </a:xfrm>
            <a:prstGeom prst="rect">
              <a:avLst/>
            </a:prstGeom>
            <a:solidFill>
              <a:srgbClr val="009587"/>
            </a:solidFill>
            <a:ln w="12700">
              <a:miter lim="400000"/>
            </a:ln>
          </p:spPr>
          <p:txBody>
            <a:bodyPr tIns="45720" bIns="45720" anchor="ctr"/>
            <a:lstStyle/>
            <a:p>
              <a:pPr algn="ctr">
                <a:defRPr>
                  <a:solidFill>
                    <a:srgbClr val="FFFFFF"/>
                  </a:solidFill>
                </a:defRPr>
              </a:pPr>
              <a:endParaRPr sz="900">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26" name="任意形状 25"/>
            <p:cNvSpPr>
              <a:spLocks noChangeAspect="1"/>
            </p:cNvSpPr>
            <p:nvPr>
              <p:custDataLst>
                <p:tags r:id="rId8"/>
              </p:custDataLst>
            </p:nvPr>
          </p:nvSpPr>
          <p:spPr>
            <a:xfrm>
              <a:off x="6853" y="5815"/>
              <a:ext cx="1027" cy="1027"/>
            </a:xfrm>
            <a:custGeom>
              <a:avLst/>
              <a:gdLst>
                <a:gd name="connsiteX0" fmla="*/ 456750 w 504000"/>
                <a:gd name="connsiteY0" fmla="*/ 456750 h 504000"/>
                <a:gd name="connsiteX1" fmla="*/ 472500 w 504000"/>
                <a:gd name="connsiteY1" fmla="*/ 456750 h 504000"/>
                <a:gd name="connsiteX2" fmla="*/ 472500 w 504000"/>
                <a:gd name="connsiteY2" fmla="*/ 472500 h 504000"/>
                <a:gd name="connsiteX3" fmla="*/ 456750 w 504000"/>
                <a:gd name="connsiteY3" fmla="*/ 472500 h 504000"/>
                <a:gd name="connsiteX4" fmla="*/ 425250 w 504000"/>
                <a:gd name="connsiteY4" fmla="*/ 456750 h 504000"/>
                <a:gd name="connsiteX5" fmla="*/ 441000 w 504000"/>
                <a:gd name="connsiteY5" fmla="*/ 456750 h 504000"/>
                <a:gd name="connsiteX6" fmla="*/ 441000 w 504000"/>
                <a:gd name="connsiteY6" fmla="*/ 472500 h 504000"/>
                <a:gd name="connsiteX7" fmla="*/ 425250 w 504000"/>
                <a:gd name="connsiteY7" fmla="*/ 472500 h 504000"/>
                <a:gd name="connsiteX8" fmla="*/ 393750 w 504000"/>
                <a:gd name="connsiteY8" fmla="*/ 456750 h 504000"/>
                <a:gd name="connsiteX9" fmla="*/ 409500 w 504000"/>
                <a:gd name="connsiteY9" fmla="*/ 456750 h 504000"/>
                <a:gd name="connsiteX10" fmla="*/ 409500 w 504000"/>
                <a:gd name="connsiteY10" fmla="*/ 472500 h 504000"/>
                <a:gd name="connsiteX11" fmla="*/ 393750 w 504000"/>
                <a:gd name="connsiteY11" fmla="*/ 472500 h 504000"/>
                <a:gd name="connsiteX12" fmla="*/ 362250 w 504000"/>
                <a:gd name="connsiteY12" fmla="*/ 456750 h 504000"/>
                <a:gd name="connsiteX13" fmla="*/ 378000 w 504000"/>
                <a:gd name="connsiteY13" fmla="*/ 456750 h 504000"/>
                <a:gd name="connsiteX14" fmla="*/ 378000 w 504000"/>
                <a:gd name="connsiteY14" fmla="*/ 472500 h 504000"/>
                <a:gd name="connsiteX15" fmla="*/ 362250 w 504000"/>
                <a:gd name="connsiteY15" fmla="*/ 472500 h 504000"/>
                <a:gd name="connsiteX16" fmla="*/ 330750 w 504000"/>
                <a:gd name="connsiteY16" fmla="*/ 456750 h 504000"/>
                <a:gd name="connsiteX17" fmla="*/ 346500 w 504000"/>
                <a:gd name="connsiteY17" fmla="*/ 456750 h 504000"/>
                <a:gd name="connsiteX18" fmla="*/ 346500 w 504000"/>
                <a:gd name="connsiteY18" fmla="*/ 472500 h 504000"/>
                <a:gd name="connsiteX19" fmla="*/ 330750 w 504000"/>
                <a:gd name="connsiteY19" fmla="*/ 472500 h 504000"/>
                <a:gd name="connsiteX20" fmla="*/ 299250 w 504000"/>
                <a:gd name="connsiteY20" fmla="*/ 456750 h 504000"/>
                <a:gd name="connsiteX21" fmla="*/ 315000 w 504000"/>
                <a:gd name="connsiteY21" fmla="*/ 456750 h 504000"/>
                <a:gd name="connsiteX22" fmla="*/ 315000 w 504000"/>
                <a:gd name="connsiteY22" fmla="*/ 472500 h 504000"/>
                <a:gd name="connsiteX23" fmla="*/ 299250 w 504000"/>
                <a:gd name="connsiteY23" fmla="*/ 472500 h 504000"/>
                <a:gd name="connsiteX24" fmla="*/ 267750 w 504000"/>
                <a:gd name="connsiteY24" fmla="*/ 456750 h 504000"/>
                <a:gd name="connsiteX25" fmla="*/ 283500 w 504000"/>
                <a:gd name="connsiteY25" fmla="*/ 456750 h 504000"/>
                <a:gd name="connsiteX26" fmla="*/ 283500 w 504000"/>
                <a:gd name="connsiteY26" fmla="*/ 472500 h 504000"/>
                <a:gd name="connsiteX27" fmla="*/ 267750 w 504000"/>
                <a:gd name="connsiteY27" fmla="*/ 472500 h 504000"/>
                <a:gd name="connsiteX28" fmla="*/ 236250 w 504000"/>
                <a:gd name="connsiteY28" fmla="*/ 456750 h 504000"/>
                <a:gd name="connsiteX29" fmla="*/ 252000 w 504000"/>
                <a:gd name="connsiteY29" fmla="*/ 456750 h 504000"/>
                <a:gd name="connsiteX30" fmla="*/ 252000 w 504000"/>
                <a:gd name="connsiteY30" fmla="*/ 472500 h 504000"/>
                <a:gd name="connsiteX31" fmla="*/ 236250 w 504000"/>
                <a:gd name="connsiteY31" fmla="*/ 472500 h 504000"/>
                <a:gd name="connsiteX32" fmla="*/ 204750 w 504000"/>
                <a:gd name="connsiteY32" fmla="*/ 456750 h 504000"/>
                <a:gd name="connsiteX33" fmla="*/ 220500 w 504000"/>
                <a:gd name="connsiteY33" fmla="*/ 456750 h 504000"/>
                <a:gd name="connsiteX34" fmla="*/ 220500 w 504000"/>
                <a:gd name="connsiteY34" fmla="*/ 472500 h 504000"/>
                <a:gd name="connsiteX35" fmla="*/ 204750 w 504000"/>
                <a:gd name="connsiteY35" fmla="*/ 472500 h 504000"/>
                <a:gd name="connsiteX36" fmla="*/ 173250 w 504000"/>
                <a:gd name="connsiteY36" fmla="*/ 456750 h 504000"/>
                <a:gd name="connsiteX37" fmla="*/ 189000 w 504000"/>
                <a:gd name="connsiteY37" fmla="*/ 456750 h 504000"/>
                <a:gd name="connsiteX38" fmla="*/ 189000 w 504000"/>
                <a:gd name="connsiteY38" fmla="*/ 472500 h 504000"/>
                <a:gd name="connsiteX39" fmla="*/ 173250 w 504000"/>
                <a:gd name="connsiteY39" fmla="*/ 472500 h 504000"/>
                <a:gd name="connsiteX40" fmla="*/ 141750 w 504000"/>
                <a:gd name="connsiteY40" fmla="*/ 456750 h 504000"/>
                <a:gd name="connsiteX41" fmla="*/ 157500 w 504000"/>
                <a:gd name="connsiteY41" fmla="*/ 456750 h 504000"/>
                <a:gd name="connsiteX42" fmla="*/ 157500 w 504000"/>
                <a:gd name="connsiteY42" fmla="*/ 472500 h 504000"/>
                <a:gd name="connsiteX43" fmla="*/ 141750 w 504000"/>
                <a:gd name="connsiteY43" fmla="*/ 472500 h 504000"/>
                <a:gd name="connsiteX44" fmla="*/ 110250 w 504000"/>
                <a:gd name="connsiteY44" fmla="*/ 456750 h 504000"/>
                <a:gd name="connsiteX45" fmla="*/ 126000 w 504000"/>
                <a:gd name="connsiteY45" fmla="*/ 456750 h 504000"/>
                <a:gd name="connsiteX46" fmla="*/ 126000 w 504000"/>
                <a:gd name="connsiteY46" fmla="*/ 472500 h 504000"/>
                <a:gd name="connsiteX47" fmla="*/ 110250 w 504000"/>
                <a:gd name="connsiteY47" fmla="*/ 472500 h 504000"/>
                <a:gd name="connsiteX48" fmla="*/ 95815 w 504000"/>
                <a:gd name="connsiteY48" fmla="*/ 315000 h 504000"/>
                <a:gd name="connsiteX49" fmla="*/ 158154 w 504000"/>
                <a:gd name="connsiteY49" fmla="*/ 315000 h 504000"/>
                <a:gd name="connsiteX50" fmla="*/ 158154 w 504000"/>
                <a:gd name="connsiteY50" fmla="*/ 330750 h 504000"/>
                <a:gd name="connsiteX51" fmla="*/ 95815 w 504000"/>
                <a:gd name="connsiteY51" fmla="*/ 330750 h 504000"/>
                <a:gd name="connsiteX52" fmla="*/ 78750 w 504000"/>
                <a:gd name="connsiteY52" fmla="*/ 299250 h 504000"/>
                <a:gd name="connsiteX53" fmla="*/ 78750 w 504000"/>
                <a:gd name="connsiteY53" fmla="*/ 346500 h 504000"/>
                <a:gd name="connsiteX54" fmla="*/ 173250 w 504000"/>
                <a:gd name="connsiteY54" fmla="*/ 346500 h 504000"/>
                <a:gd name="connsiteX55" fmla="*/ 173250 w 504000"/>
                <a:gd name="connsiteY55" fmla="*/ 299250 h 504000"/>
                <a:gd name="connsiteX56" fmla="*/ 78750 w 504000"/>
                <a:gd name="connsiteY56" fmla="*/ 220500 h 504000"/>
                <a:gd name="connsiteX57" fmla="*/ 78750 w 504000"/>
                <a:gd name="connsiteY57" fmla="*/ 283500 h 504000"/>
                <a:gd name="connsiteX58" fmla="*/ 189000 w 504000"/>
                <a:gd name="connsiteY58" fmla="*/ 283500 h 504000"/>
                <a:gd name="connsiteX59" fmla="*/ 189000 w 504000"/>
                <a:gd name="connsiteY59" fmla="*/ 362250 h 504000"/>
                <a:gd name="connsiteX60" fmla="*/ 78750 w 504000"/>
                <a:gd name="connsiteY60" fmla="*/ 362250 h 504000"/>
                <a:gd name="connsiteX61" fmla="*/ 78750 w 504000"/>
                <a:gd name="connsiteY61" fmla="*/ 464625 h 504000"/>
                <a:gd name="connsiteX62" fmla="*/ 70859 w 504000"/>
                <a:gd name="connsiteY62" fmla="*/ 488250 h 504000"/>
                <a:gd name="connsiteX63" fmla="*/ 464625 w 504000"/>
                <a:gd name="connsiteY63" fmla="*/ 488250 h 504000"/>
                <a:gd name="connsiteX64" fmla="*/ 488250 w 504000"/>
                <a:gd name="connsiteY64" fmla="*/ 464625 h 504000"/>
                <a:gd name="connsiteX65" fmla="*/ 488250 w 504000"/>
                <a:gd name="connsiteY65" fmla="*/ 220500 h 504000"/>
                <a:gd name="connsiteX66" fmla="*/ 15750 w 504000"/>
                <a:gd name="connsiteY66" fmla="*/ 149625 h 504000"/>
                <a:gd name="connsiteX67" fmla="*/ 15750 w 504000"/>
                <a:gd name="connsiteY67" fmla="*/ 464625 h 504000"/>
                <a:gd name="connsiteX68" fmla="*/ 39375 w 504000"/>
                <a:gd name="connsiteY68" fmla="*/ 488250 h 504000"/>
                <a:gd name="connsiteX69" fmla="*/ 63000 w 504000"/>
                <a:gd name="connsiteY69" fmla="*/ 464625 h 504000"/>
                <a:gd name="connsiteX70" fmla="*/ 63000 w 504000"/>
                <a:gd name="connsiteY70" fmla="*/ 204750 h 504000"/>
                <a:gd name="connsiteX71" fmla="*/ 126000 w 504000"/>
                <a:gd name="connsiteY71" fmla="*/ 204750 h 504000"/>
                <a:gd name="connsiteX72" fmla="*/ 126000 w 504000"/>
                <a:gd name="connsiteY72" fmla="*/ 173250 h 504000"/>
                <a:gd name="connsiteX73" fmla="*/ 112726 w 504000"/>
                <a:gd name="connsiteY73" fmla="*/ 173250 h 504000"/>
                <a:gd name="connsiteX74" fmla="*/ 95138 w 504000"/>
                <a:gd name="connsiteY74" fmla="*/ 149625 h 504000"/>
                <a:gd name="connsiteX75" fmla="*/ 234365 w 504000"/>
                <a:gd name="connsiteY75" fmla="*/ 15750 h 504000"/>
                <a:gd name="connsiteX76" fmla="*/ 252000 w 504000"/>
                <a:gd name="connsiteY76" fmla="*/ 72394 h 504000"/>
                <a:gd name="connsiteX77" fmla="*/ 252000 w 504000"/>
                <a:gd name="connsiteY77" fmla="*/ 110058 h 504000"/>
                <a:gd name="connsiteX78" fmla="*/ 241326 w 504000"/>
                <a:gd name="connsiteY78" fmla="*/ 110058 h 504000"/>
                <a:gd name="connsiteX79" fmla="*/ 303803 w 504000"/>
                <a:gd name="connsiteY79" fmla="*/ 159534 h 504000"/>
                <a:gd name="connsiteX80" fmla="*/ 358966 w 504000"/>
                <a:gd name="connsiteY80" fmla="*/ 110058 h 504000"/>
                <a:gd name="connsiteX81" fmla="*/ 346500 w 504000"/>
                <a:gd name="connsiteY81" fmla="*/ 110058 h 504000"/>
                <a:gd name="connsiteX82" fmla="*/ 346500 w 504000"/>
                <a:gd name="connsiteY82" fmla="*/ 72382 h 504000"/>
                <a:gd name="connsiteX83" fmla="*/ 289868 w 504000"/>
                <a:gd name="connsiteY83" fmla="*/ 15750 h 504000"/>
                <a:gd name="connsiteX84" fmla="*/ 115203 w 504000"/>
                <a:gd name="connsiteY84" fmla="*/ 15750 h 504000"/>
                <a:gd name="connsiteX85" fmla="*/ 141750 w 504000"/>
                <a:gd name="connsiteY85" fmla="*/ 71140 h 504000"/>
                <a:gd name="connsiteX86" fmla="*/ 141750 w 504000"/>
                <a:gd name="connsiteY86" fmla="*/ 157500 h 504000"/>
                <a:gd name="connsiteX87" fmla="*/ 142404 w 504000"/>
                <a:gd name="connsiteY87" fmla="*/ 157500 h 504000"/>
                <a:gd name="connsiteX88" fmla="*/ 142404 w 504000"/>
                <a:gd name="connsiteY88" fmla="*/ 173250 h 504000"/>
                <a:gd name="connsiteX89" fmla="*/ 141750 w 504000"/>
                <a:gd name="connsiteY89" fmla="*/ 173250 h 504000"/>
                <a:gd name="connsiteX90" fmla="*/ 141750 w 504000"/>
                <a:gd name="connsiteY90" fmla="*/ 204750 h 504000"/>
                <a:gd name="connsiteX91" fmla="*/ 441000 w 504000"/>
                <a:gd name="connsiteY91" fmla="*/ 204750 h 504000"/>
                <a:gd name="connsiteX92" fmla="*/ 441000 w 504000"/>
                <a:gd name="connsiteY92" fmla="*/ 71140 h 504000"/>
                <a:gd name="connsiteX93" fmla="*/ 385614 w 504000"/>
                <a:gd name="connsiteY93" fmla="*/ 15750 h 504000"/>
                <a:gd name="connsiteX94" fmla="*/ 334816 w 504000"/>
                <a:gd name="connsiteY94" fmla="*/ 15750 h 504000"/>
                <a:gd name="connsiteX95" fmla="*/ 362250 w 504000"/>
                <a:gd name="connsiteY95" fmla="*/ 72382 h 504000"/>
                <a:gd name="connsiteX96" fmla="*/ 362250 w 504000"/>
                <a:gd name="connsiteY96" fmla="*/ 94308 h 504000"/>
                <a:gd name="connsiteX97" fmla="*/ 400125 w 504000"/>
                <a:gd name="connsiteY97" fmla="*/ 94308 h 504000"/>
                <a:gd name="connsiteX98" fmla="*/ 304433 w 504000"/>
                <a:gd name="connsiteY98" fmla="*/ 180122 h 504000"/>
                <a:gd name="connsiteX99" fmla="*/ 196075 w 504000"/>
                <a:gd name="connsiteY99" fmla="*/ 94308 h 504000"/>
                <a:gd name="connsiteX100" fmla="*/ 236250 w 504000"/>
                <a:gd name="connsiteY100" fmla="*/ 94308 h 504000"/>
                <a:gd name="connsiteX101" fmla="*/ 236250 w 504000"/>
                <a:gd name="connsiteY101" fmla="*/ 72394 h 504000"/>
                <a:gd name="connsiteX102" fmla="*/ 195368 w 504000"/>
                <a:gd name="connsiteY102" fmla="*/ 15761 h 504000"/>
                <a:gd name="connsiteX103" fmla="*/ 195368 w 504000"/>
                <a:gd name="connsiteY103" fmla="*/ 15750 h 504000"/>
                <a:gd name="connsiteX104" fmla="*/ 66561 w 504000"/>
                <a:gd name="connsiteY104" fmla="*/ 15750 h 504000"/>
                <a:gd name="connsiteX105" fmla="*/ 31215 w 504000"/>
                <a:gd name="connsiteY105" fmla="*/ 31631 h 504000"/>
                <a:gd name="connsiteX106" fmla="*/ 109362 w 504000"/>
                <a:gd name="connsiteY106" fmla="*/ 31631 h 504000"/>
                <a:gd name="connsiteX107" fmla="*/ 70614 w 504000"/>
                <a:gd name="connsiteY107" fmla="*/ 15750 h 504000"/>
                <a:gd name="connsiteX108" fmla="*/ 66561 w 504000"/>
                <a:gd name="connsiteY108" fmla="*/ 0 h 504000"/>
                <a:gd name="connsiteX109" fmla="*/ 385614 w 504000"/>
                <a:gd name="connsiteY109" fmla="*/ 0 h 504000"/>
                <a:gd name="connsiteX110" fmla="*/ 456750 w 504000"/>
                <a:gd name="connsiteY110" fmla="*/ 71140 h 504000"/>
                <a:gd name="connsiteX111" fmla="*/ 456750 w 504000"/>
                <a:gd name="connsiteY111" fmla="*/ 204750 h 504000"/>
                <a:gd name="connsiteX112" fmla="*/ 504000 w 504000"/>
                <a:gd name="connsiteY112" fmla="*/ 204750 h 504000"/>
                <a:gd name="connsiteX113" fmla="*/ 504000 w 504000"/>
                <a:gd name="connsiteY113" fmla="*/ 464625 h 504000"/>
                <a:gd name="connsiteX114" fmla="*/ 464625 w 504000"/>
                <a:gd name="connsiteY114" fmla="*/ 504000 h 504000"/>
                <a:gd name="connsiteX115" fmla="*/ 43966 w 504000"/>
                <a:gd name="connsiteY115" fmla="*/ 504000 h 504000"/>
                <a:gd name="connsiteX116" fmla="*/ 43966 w 504000"/>
                <a:gd name="connsiteY116" fmla="*/ 503735 h 504000"/>
                <a:gd name="connsiteX117" fmla="*/ 39375 w 504000"/>
                <a:gd name="connsiteY117" fmla="*/ 504000 h 504000"/>
                <a:gd name="connsiteX118" fmla="*/ 0 w 504000"/>
                <a:gd name="connsiteY118" fmla="*/ 464625 h 504000"/>
                <a:gd name="connsiteX119" fmla="*/ 0 w 504000"/>
                <a:gd name="connsiteY119" fmla="*/ 133875 h 504000"/>
                <a:gd name="connsiteX120" fmla="*/ 103044 w 504000"/>
                <a:gd name="connsiteY120" fmla="*/ 133875 h 504000"/>
                <a:gd name="connsiteX121" fmla="*/ 120632 w 504000"/>
                <a:gd name="connsiteY121" fmla="*/ 157500 h 504000"/>
                <a:gd name="connsiteX122" fmla="*/ 126000 w 504000"/>
                <a:gd name="connsiteY122" fmla="*/ 157500 h 504000"/>
                <a:gd name="connsiteX123" fmla="*/ 126000 w 504000"/>
                <a:gd name="connsiteY123" fmla="*/ 71140 h 504000"/>
                <a:gd name="connsiteX124" fmla="*/ 120570 w 504000"/>
                <a:gd name="connsiteY124" fmla="*/ 47381 h 504000"/>
                <a:gd name="connsiteX125" fmla="*/ 2223 w 504000"/>
                <a:gd name="connsiteY125" fmla="*/ 47381 h 504000"/>
                <a:gd name="connsiteX126" fmla="*/ 9075 w 504000"/>
                <a:gd name="connsiteY126" fmla="*/ 35557 h 504000"/>
                <a:gd name="connsiteX127" fmla="*/ 66561 w 504000"/>
                <a:gd name="connsiteY127" fmla="*/ 0 h 50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504000" h="504000">
                  <a:moveTo>
                    <a:pt x="456750" y="456750"/>
                  </a:moveTo>
                  <a:lnTo>
                    <a:pt x="472500" y="456750"/>
                  </a:lnTo>
                  <a:lnTo>
                    <a:pt x="472500" y="472500"/>
                  </a:lnTo>
                  <a:lnTo>
                    <a:pt x="456750" y="472500"/>
                  </a:lnTo>
                  <a:close/>
                  <a:moveTo>
                    <a:pt x="425250" y="456750"/>
                  </a:moveTo>
                  <a:lnTo>
                    <a:pt x="441000" y="456750"/>
                  </a:lnTo>
                  <a:lnTo>
                    <a:pt x="441000" y="472500"/>
                  </a:lnTo>
                  <a:lnTo>
                    <a:pt x="425250" y="472500"/>
                  </a:lnTo>
                  <a:close/>
                  <a:moveTo>
                    <a:pt x="393750" y="456750"/>
                  </a:moveTo>
                  <a:lnTo>
                    <a:pt x="409500" y="456750"/>
                  </a:lnTo>
                  <a:lnTo>
                    <a:pt x="409500" y="472500"/>
                  </a:lnTo>
                  <a:lnTo>
                    <a:pt x="393750" y="472500"/>
                  </a:lnTo>
                  <a:close/>
                  <a:moveTo>
                    <a:pt x="362250" y="456750"/>
                  </a:moveTo>
                  <a:lnTo>
                    <a:pt x="378000" y="456750"/>
                  </a:lnTo>
                  <a:lnTo>
                    <a:pt x="378000" y="472500"/>
                  </a:lnTo>
                  <a:lnTo>
                    <a:pt x="362250" y="472500"/>
                  </a:lnTo>
                  <a:close/>
                  <a:moveTo>
                    <a:pt x="330750" y="456750"/>
                  </a:moveTo>
                  <a:lnTo>
                    <a:pt x="346500" y="456750"/>
                  </a:lnTo>
                  <a:lnTo>
                    <a:pt x="346500" y="472500"/>
                  </a:lnTo>
                  <a:lnTo>
                    <a:pt x="330750" y="472500"/>
                  </a:lnTo>
                  <a:close/>
                  <a:moveTo>
                    <a:pt x="299250" y="456750"/>
                  </a:moveTo>
                  <a:lnTo>
                    <a:pt x="315000" y="456750"/>
                  </a:lnTo>
                  <a:lnTo>
                    <a:pt x="315000" y="472500"/>
                  </a:lnTo>
                  <a:lnTo>
                    <a:pt x="299250" y="472500"/>
                  </a:lnTo>
                  <a:close/>
                  <a:moveTo>
                    <a:pt x="267750" y="456750"/>
                  </a:moveTo>
                  <a:lnTo>
                    <a:pt x="283500" y="456750"/>
                  </a:lnTo>
                  <a:lnTo>
                    <a:pt x="283500" y="472500"/>
                  </a:lnTo>
                  <a:lnTo>
                    <a:pt x="267750" y="472500"/>
                  </a:lnTo>
                  <a:close/>
                  <a:moveTo>
                    <a:pt x="236250" y="456750"/>
                  </a:moveTo>
                  <a:lnTo>
                    <a:pt x="252000" y="456750"/>
                  </a:lnTo>
                  <a:lnTo>
                    <a:pt x="252000" y="472500"/>
                  </a:lnTo>
                  <a:lnTo>
                    <a:pt x="236250" y="472500"/>
                  </a:lnTo>
                  <a:close/>
                  <a:moveTo>
                    <a:pt x="204750" y="456750"/>
                  </a:moveTo>
                  <a:lnTo>
                    <a:pt x="220500" y="456750"/>
                  </a:lnTo>
                  <a:lnTo>
                    <a:pt x="220500" y="472500"/>
                  </a:lnTo>
                  <a:lnTo>
                    <a:pt x="204750" y="472500"/>
                  </a:lnTo>
                  <a:close/>
                  <a:moveTo>
                    <a:pt x="173250" y="456750"/>
                  </a:moveTo>
                  <a:lnTo>
                    <a:pt x="189000" y="456750"/>
                  </a:lnTo>
                  <a:lnTo>
                    <a:pt x="189000" y="472500"/>
                  </a:lnTo>
                  <a:lnTo>
                    <a:pt x="173250" y="472500"/>
                  </a:lnTo>
                  <a:close/>
                  <a:moveTo>
                    <a:pt x="141750" y="456750"/>
                  </a:moveTo>
                  <a:lnTo>
                    <a:pt x="157500" y="456750"/>
                  </a:lnTo>
                  <a:lnTo>
                    <a:pt x="157500" y="472500"/>
                  </a:lnTo>
                  <a:lnTo>
                    <a:pt x="141750" y="472500"/>
                  </a:lnTo>
                  <a:close/>
                  <a:moveTo>
                    <a:pt x="110250" y="456750"/>
                  </a:moveTo>
                  <a:lnTo>
                    <a:pt x="126000" y="456750"/>
                  </a:lnTo>
                  <a:lnTo>
                    <a:pt x="126000" y="472500"/>
                  </a:lnTo>
                  <a:lnTo>
                    <a:pt x="110250" y="472500"/>
                  </a:lnTo>
                  <a:close/>
                  <a:moveTo>
                    <a:pt x="95815" y="315000"/>
                  </a:moveTo>
                  <a:lnTo>
                    <a:pt x="158154" y="315000"/>
                  </a:lnTo>
                  <a:lnTo>
                    <a:pt x="158154" y="330750"/>
                  </a:lnTo>
                  <a:lnTo>
                    <a:pt x="95815" y="330750"/>
                  </a:lnTo>
                  <a:close/>
                  <a:moveTo>
                    <a:pt x="78750" y="299250"/>
                  </a:moveTo>
                  <a:lnTo>
                    <a:pt x="78750" y="346500"/>
                  </a:lnTo>
                  <a:lnTo>
                    <a:pt x="173250" y="346500"/>
                  </a:lnTo>
                  <a:lnTo>
                    <a:pt x="173250" y="299250"/>
                  </a:lnTo>
                  <a:close/>
                  <a:moveTo>
                    <a:pt x="78750" y="220500"/>
                  </a:moveTo>
                  <a:lnTo>
                    <a:pt x="78750" y="283500"/>
                  </a:lnTo>
                  <a:lnTo>
                    <a:pt x="189000" y="283500"/>
                  </a:lnTo>
                  <a:lnTo>
                    <a:pt x="189000" y="362250"/>
                  </a:lnTo>
                  <a:lnTo>
                    <a:pt x="78750" y="362250"/>
                  </a:lnTo>
                  <a:lnTo>
                    <a:pt x="78750" y="464625"/>
                  </a:lnTo>
                  <a:cubicBezTo>
                    <a:pt x="78759" y="473149"/>
                    <a:pt x="75989" y="481443"/>
                    <a:pt x="70859" y="488250"/>
                  </a:cubicBezTo>
                  <a:lnTo>
                    <a:pt x="464625" y="488250"/>
                  </a:lnTo>
                  <a:cubicBezTo>
                    <a:pt x="477667" y="488236"/>
                    <a:pt x="488236" y="477667"/>
                    <a:pt x="488250" y="464625"/>
                  </a:cubicBezTo>
                  <a:lnTo>
                    <a:pt x="488250" y="220500"/>
                  </a:lnTo>
                  <a:close/>
                  <a:moveTo>
                    <a:pt x="15750" y="149625"/>
                  </a:moveTo>
                  <a:lnTo>
                    <a:pt x="15750" y="464625"/>
                  </a:lnTo>
                  <a:cubicBezTo>
                    <a:pt x="15750" y="477673"/>
                    <a:pt x="26327" y="488250"/>
                    <a:pt x="39375" y="488250"/>
                  </a:cubicBezTo>
                  <a:cubicBezTo>
                    <a:pt x="52423" y="488250"/>
                    <a:pt x="63000" y="477673"/>
                    <a:pt x="63000" y="464625"/>
                  </a:cubicBezTo>
                  <a:lnTo>
                    <a:pt x="63000" y="204750"/>
                  </a:lnTo>
                  <a:lnTo>
                    <a:pt x="126000" y="204750"/>
                  </a:lnTo>
                  <a:lnTo>
                    <a:pt x="126000" y="173250"/>
                  </a:lnTo>
                  <a:lnTo>
                    <a:pt x="112726" y="173250"/>
                  </a:lnTo>
                  <a:lnTo>
                    <a:pt x="95138" y="149625"/>
                  </a:lnTo>
                  <a:close/>
                  <a:moveTo>
                    <a:pt x="234365" y="15750"/>
                  </a:moveTo>
                  <a:cubicBezTo>
                    <a:pt x="245807" y="28068"/>
                    <a:pt x="252000" y="47282"/>
                    <a:pt x="252000" y="72394"/>
                  </a:cubicBezTo>
                  <a:lnTo>
                    <a:pt x="252000" y="110058"/>
                  </a:lnTo>
                  <a:lnTo>
                    <a:pt x="241326" y="110058"/>
                  </a:lnTo>
                  <a:lnTo>
                    <a:pt x="303803" y="159534"/>
                  </a:lnTo>
                  <a:lnTo>
                    <a:pt x="358966" y="110058"/>
                  </a:lnTo>
                  <a:lnTo>
                    <a:pt x="346500" y="110058"/>
                  </a:lnTo>
                  <a:lnTo>
                    <a:pt x="346500" y="72382"/>
                  </a:lnTo>
                  <a:cubicBezTo>
                    <a:pt x="346466" y="41119"/>
                    <a:pt x="321131" y="15784"/>
                    <a:pt x="289868" y="15750"/>
                  </a:cubicBezTo>
                  <a:close/>
                  <a:moveTo>
                    <a:pt x="115203" y="15750"/>
                  </a:moveTo>
                  <a:cubicBezTo>
                    <a:pt x="131989" y="29236"/>
                    <a:pt x="141753" y="49608"/>
                    <a:pt x="141750" y="71140"/>
                  </a:cubicBezTo>
                  <a:lnTo>
                    <a:pt x="141750" y="157500"/>
                  </a:lnTo>
                  <a:lnTo>
                    <a:pt x="142404" y="157500"/>
                  </a:lnTo>
                  <a:lnTo>
                    <a:pt x="142404" y="173250"/>
                  </a:lnTo>
                  <a:lnTo>
                    <a:pt x="141750" y="173250"/>
                  </a:lnTo>
                  <a:lnTo>
                    <a:pt x="141750" y="204750"/>
                  </a:lnTo>
                  <a:lnTo>
                    <a:pt x="441000" y="204750"/>
                  </a:lnTo>
                  <a:lnTo>
                    <a:pt x="441000" y="71140"/>
                  </a:lnTo>
                  <a:cubicBezTo>
                    <a:pt x="440966" y="40565"/>
                    <a:pt x="416189" y="15786"/>
                    <a:pt x="385614" y="15750"/>
                  </a:cubicBezTo>
                  <a:lnTo>
                    <a:pt x="334816" y="15750"/>
                  </a:lnTo>
                  <a:cubicBezTo>
                    <a:pt x="352135" y="29443"/>
                    <a:pt x="362240" y="50304"/>
                    <a:pt x="362250" y="72382"/>
                  </a:cubicBezTo>
                  <a:lnTo>
                    <a:pt x="362250" y="94308"/>
                  </a:lnTo>
                  <a:lnTo>
                    <a:pt x="400125" y="94308"/>
                  </a:lnTo>
                  <a:lnTo>
                    <a:pt x="304433" y="180122"/>
                  </a:lnTo>
                  <a:lnTo>
                    <a:pt x="196075" y="94308"/>
                  </a:lnTo>
                  <a:lnTo>
                    <a:pt x="236250" y="94308"/>
                  </a:lnTo>
                  <a:lnTo>
                    <a:pt x="236250" y="72394"/>
                  </a:lnTo>
                  <a:cubicBezTo>
                    <a:pt x="236250" y="46558"/>
                    <a:pt x="229159" y="15761"/>
                    <a:pt x="195368" y="15761"/>
                  </a:cubicBezTo>
                  <a:lnTo>
                    <a:pt x="195368" y="15750"/>
                  </a:lnTo>
                  <a:close/>
                  <a:moveTo>
                    <a:pt x="66561" y="15750"/>
                  </a:moveTo>
                  <a:cubicBezTo>
                    <a:pt x="53013" y="15571"/>
                    <a:pt x="40078" y="21383"/>
                    <a:pt x="31215" y="31631"/>
                  </a:cubicBezTo>
                  <a:lnTo>
                    <a:pt x="109362" y="31631"/>
                  </a:lnTo>
                  <a:cubicBezTo>
                    <a:pt x="99034" y="21452"/>
                    <a:pt x="85115" y="15747"/>
                    <a:pt x="70614" y="15750"/>
                  </a:cubicBezTo>
                  <a:close/>
                  <a:moveTo>
                    <a:pt x="66561" y="0"/>
                  </a:moveTo>
                  <a:lnTo>
                    <a:pt x="385614" y="0"/>
                  </a:lnTo>
                  <a:cubicBezTo>
                    <a:pt x="424883" y="47"/>
                    <a:pt x="456705" y="31871"/>
                    <a:pt x="456750" y="71140"/>
                  </a:cubicBezTo>
                  <a:lnTo>
                    <a:pt x="456750" y="204750"/>
                  </a:lnTo>
                  <a:lnTo>
                    <a:pt x="504000" y="204750"/>
                  </a:lnTo>
                  <a:lnTo>
                    <a:pt x="504000" y="464625"/>
                  </a:lnTo>
                  <a:cubicBezTo>
                    <a:pt x="503975" y="486361"/>
                    <a:pt x="486361" y="503975"/>
                    <a:pt x="464625" y="504000"/>
                  </a:cubicBezTo>
                  <a:lnTo>
                    <a:pt x="43966" y="504000"/>
                  </a:lnTo>
                  <a:lnTo>
                    <a:pt x="43966" y="503735"/>
                  </a:lnTo>
                  <a:cubicBezTo>
                    <a:pt x="42442" y="503913"/>
                    <a:pt x="40909" y="504001"/>
                    <a:pt x="39375" y="504000"/>
                  </a:cubicBezTo>
                  <a:cubicBezTo>
                    <a:pt x="17639" y="503975"/>
                    <a:pt x="26" y="486361"/>
                    <a:pt x="0" y="464625"/>
                  </a:cubicBezTo>
                  <a:lnTo>
                    <a:pt x="0" y="133875"/>
                  </a:lnTo>
                  <a:lnTo>
                    <a:pt x="103044" y="133875"/>
                  </a:lnTo>
                  <a:lnTo>
                    <a:pt x="120632" y="157500"/>
                  </a:lnTo>
                  <a:lnTo>
                    <a:pt x="126000" y="157500"/>
                  </a:lnTo>
                  <a:lnTo>
                    <a:pt x="126000" y="71140"/>
                  </a:lnTo>
                  <a:cubicBezTo>
                    <a:pt x="125991" y="62914"/>
                    <a:pt x="124135" y="54794"/>
                    <a:pt x="120570" y="47381"/>
                  </a:cubicBezTo>
                  <a:lnTo>
                    <a:pt x="2223" y="47381"/>
                  </a:lnTo>
                  <a:lnTo>
                    <a:pt x="9075" y="35557"/>
                  </a:lnTo>
                  <a:cubicBezTo>
                    <a:pt x="20027" y="13839"/>
                    <a:pt x="42238" y="101"/>
                    <a:pt x="66561" y="0"/>
                  </a:cubicBezTo>
                  <a:close/>
                </a:path>
              </a:pathLst>
            </a:custGeom>
            <a:solidFill>
              <a:srgbClr val="FFFFFF"/>
            </a:solidFill>
            <a:ln w="7739" cap="flat">
              <a:noFill/>
              <a:prstDash val="solid"/>
              <a:miter/>
            </a:ln>
          </p:spPr>
          <p:txBody>
            <a:bodyPr rtlCol="0" anchor="ctr"/>
            <a:lstStyle/>
            <a:p>
              <a:endParaRPr lang="zh-CN" altLang="en-US">
                <a:solidFill>
                  <a:srgbClr val="FFFFFF"/>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27" name="任意形状 26"/>
            <p:cNvSpPr>
              <a:spLocks noChangeAspect="1"/>
            </p:cNvSpPr>
            <p:nvPr>
              <p:custDataLst>
                <p:tags r:id="rId9"/>
              </p:custDataLst>
            </p:nvPr>
          </p:nvSpPr>
          <p:spPr>
            <a:xfrm>
              <a:off x="11243" y="5846"/>
              <a:ext cx="1104" cy="964"/>
            </a:xfrm>
            <a:custGeom>
              <a:avLst/>
              <a:gdLst>
                <a:gd name="connsiteX0" fmla="*/ 283952 w 504000"/>
                <a:gd name="connsiteY0" fmla="*/ 393789 h 439946"/>
                <a:gd name="connsiteX1" fmla="*/ 283903 w 504000"/>
                <a:gd name="connsiteY1" fmla="*/ 424196 h 439946"/>
                <a:gd name="connsiteX2" fmla="*/ 346903 w 504000"/>
                <a:gd name="connsiteY2" fmla="*/ 424196 h 439946"/>
                <a:gd name="connsiteX3" fmla="*/ 346952 w 504000"/>
                <a:gd name="connsiteY3" fmla="*/ 393789 h 439946"/>
                <a:gd name="connsiteX4" fmla="*/ 141749 w 504000"/>
                <a:gd name="connsiteY4" fmla="*/ 346011 h 439946"/>
                <a:gd name="connsiteX5" fmla="*/ 141750 w 504000"/>
                <a:gd name="connsiteY5" fmla="*/ 378039 h 439946"/>
                <a:gd name="connsiteX6" fmla="*/ 488250 w 504000"/>
                <a:gd name="connsiteY6" fmla="*/ 378039 h 439946"/>
                <a:gd name="connsiteX7" fmla="*/ 488250 w 504000"/>
                <a:gd name="connsiteY7" fmla="*/ 346812 h 439946"/>
                <a:gd name="connsiteX8" fmla="*/ 252008 w 504000"/>
                <a:gd name="connsiteY8" fmla="*/ 165406 h 439946"/>
                <a:gd name="connsiteX9" fmla="*/ 252008 w 504000"/>
                <a:gd name="connsiteY9" fmla="*/ 259906 h 439946"/>
                <a:gd name="connsiteX10" fmla="*/ 315008 w 504000"/>
                <a:gd name="connsiteY10" fmla="*/ 259906 h 439946"/>
                <a:gd name="connsiteX11" fmla="*/ 315008 w 504000"/>
                <a:gd name="connsiteY11" fmla="*/ 165406 h 439946"/>
                <a:gd name="connsiteX12" fmla="*/ 212629 w 504000"/>
                <a:gd name="connsiteY12" fmla="*/ 126031 h 439946"/>
                <a:gd name="connsiteX13" fmla="*/ 212629 w 504000"/>
                <a:gd name="connsiteY13" fmla="*/ 220531 h 439946"/>
                <a:gd name="connsiteX14" fmla="*/ 236258 w 504000"/>
                <a:gd name="connsiteY14" fmla="*/ 220531 h 439946"/>
                <a:gd name="connsiteX15" fmla="*/ 236258 w 504000"/>
                <a:gd name="connsiteY15" fmla="*/ 149656 h 439946"/>
                <a:gd name="connsiteX16" fmla="*/ 275633 w 504000"/>
                <a:gd name="connsiteY16" fmla="*/ 149656 h 439946"/>
                <a:gd name="connsiteX17" fmla="*/ 275633 w 504000"/>
                <a:gd name="connsiteY17" fmla="*/ 126031 h 439946"/>
                <a:gd name="connsiteX18" fmla="*/ 309071 w 504000"/>
                <a:gd name="connsiteY18" fmla="*/ 110250 h 439946"/>
                <a:gd name="connsiteX19" fmla="*/ 488250 w 504000"/>
                <a:gd name="connsiteY19" fmla="*/ 110250 h 439946"/>
                <a:gd name="connsiteX20" fmla="*/ 504000 w 504000"/>
                <a:gd name="connsiteY20" fmla="*/ 126000 h 439946"/>
                <a:gd name="connsiteX21" fmla="*/ 504000 w 504000"/>
                <a:gd name="connsiteY21" fmla="*/ 378039 h 439946"/>
                <a:gd name="connsiteX22" fmla="*/ 488250 w 504000"/>
                <a:gd name="connsiteY22" fmla="*/ 393789 h 439946"/>
                <a:gd name="connsiteX23" fmla="*/ 362702 w 504000"/>
                <a:gd name="connsiteY23" fmla="*/ 393789 h 439946"/>
                <a:gd name="connsiteX24" fmla="*/ 362653 w 504000"/>
                <a:gd name="connsiteY24" fmla="*/ 424196 h 439946"/>
                <a:gd name="connsiteX25" fmla="*/ 393681 w 504000"/>
                <a:gd name="connsiteY25" fmla="*/ 424196 h 439946"/>
                <a:gd name="connsiteX26" fmla="*/ 393681 w 504000"/>
                <a:gd name="connsiteY26" fmla="*/ 439946 h 439946"/>
                <a:gd name="connsiteX27" fmla="*/ 236184 w 504000"/>
                <a:gd name="connsiteY27" fmla="*/ 439946 h 439946"/>
                <a:gd name="connsiteX28" fmla="*/ 236184 w 504000"/>
                <a:gd name="connsiteY28" fmla="*/ 424196 h 439946"/>
                <a:gd name="connsiteX29" fmla="*/ 268153 w 504000"/>
                <a:gd name="connsiteY29" fmla="*/ 424196 h 439946"/>
                <a:gd name="connsiteX30" fmla="*/ 268202 w 504000"/>
                <a:gd name="connsiteY30" fmla="*/ 393789 h 439946"/>
                <a:gd name="connsiteX31" fmla="*/ 141750 w 504000"/>
                <a:gd name="connsiteY31" fmla="*/ 393789 h 439946"/>
                <a:gd name="connsiteX32" fmla="*/ 126000 w 504000"/>
                <a:gd name="connsiteY32" fmla="*/ 378039 h 439946"/>
                <a:gd name="connsiteX33" fmla="*/ 125996 w 504000"/>
                <a:gd name="connsiteY33" fmla="*/ 126000 h 439946"/>
                <a:gd name="connsiteX34" fmla="*/ 141746 w 504000"/>
                <a:gd name="connsiteY34" fmla="*/ 126000 h 439946"/>
                <a:gd name="connsiteX35" fmla="*/ 141749 w 504000"/>
                <a:gd name="connsiteY35" fmla="*/ 330261 h 439946"/>
                <a:gd name="connsiteX36" fmla="*/ 488250 w 504000"/>
                <a:gd name="connsiteY36" fmla="*/ 331062 h 439946"/>
                <a:gd name="connsiteX37" fmla="*/ 488250 w 504000"/>
                <a:gd name="connsiteY37" fmla="*/ 126000 h 439946"/>
                <a:gd name="connsiteX38" fmla="*/ 309071 w 504000"/>
                <a:gd name="connsiteY38" fmla="*/ 126000 h 439946"/>
                <a:gd name="connsiteX39" fmla="*/ 173254 w 504000"/>
                <a:gd name="connsiteY39" fmla="*/ 86656 h 439946"/>
                <a:gd name="connsiteX40" fmla="*/ 173254 w 504000"/>
                <a:gd name="connsiteY40" fmla="*/ 181156 h 439946"/>
                <a:gd name="connsiteX41" fmla="*/ 196879 w 504000"/>
                <a:gd name="connsiteY41" fmla="*/ 181156 h 439946"/>
                <a:gd name="connsiteX42" fmla="*/ 196879 w 504000"/>
                <a:gd name="connsiteY42" fmla="*/ 110281 h 439946"/>
                <a:gd name="connsiteX43" fmla="*/ 236254 w 504000"/>
                <a:gd name="connsiteY43" fmla="*/ 110281 h 439946"/>
                <a:gd name="connsiteX44" fmla="*/ 236254 w 504000"/>
                <a:gd name="connsiteY44" fmla="*/ 86656 h 439946"/>
                <a:gd name="connsiteX45" fmla="*/ 157504 w 504000"/>
                <a:gd name="connsiteY45" fmla="*/ 70906 h 439946"/>
                <a:gd name="connsiteX46" fmla="*/ 252004 w 504000"/>
                <a:gd name="connsiteY46" fmla="*/ 70906 h 439946"/>
                <a:gd name="connsiteX47" fmla="*/ 252004 w 504000"/>
                <a:gd name="connsiteY47" fmla="*/ 110281 h 439946"/>
                <a:gd name="connsiteX48" fmla="*/ 291383 w 504000"/>
                <a:gd name="connsiteY48" fmla="*/ 110281 h 439946"/>
                <a:gd name="connsiteX49" fmla="*/ 291383 w 504000"/>
                <a:gd name="connsiteY49" fmla="*/ 149656 h 439946"/>
                <a:gd name="connsiteX50" fmla="*/ 330758 w 504000"/>
                <a:gd name="connsiteY50" fmla="*/ 149656 h 439946"/>
                <a:gd name="connsiteX51" fmla="*/ 330758 w 504000"/>
                <a:gd name="connsiteY51" fmla="*/ 275656 h 439946"/>
                <a:gd name="connsiteX52" fmla="*/ 236258 w 504000"/>
                <a:gd name="connsiteY52" fmla="*/ 275656 h 439946"/>
                <a:gd name="connsiteX53" fmla="*/ 236258 w 504000"/>
                <a:gd name="connsiteY53" fmla="*/ 236281 h 439946"/>
                <a:gd name="connsiteX54" fmla="*/ 196879 w 504000"/>
                <a:gd name="connsiteY54" fmla="*/ 236281 h 439946"/>
                <a:gd name="connsiteX55" fmla="*/ 196879 w 504000"/>
                <a:gd name="connsiteY55" fmla="*/ 196906 h 439946"/>
                <a:gd name="connsiteX56" fmla="*/ 157504 w 504000"/>
                <a:gd name="connsiteY56" fmla="*/ 196906 h 439946"/>
                <a:gd name="connsiteX57" fmla="*/ 15750 w 504000"/>
                <a:gd name="connsiteY57" fmla="*/ 0 h 439946"/>
                <a:gd name="connsiteX58" fmla="*/ 362250 w 504000"/>
                <a:gd name="connsiteY58" fmla="*/ 0 h 439946"/>
                <a:gd name="connsiteX59" fmla="*/ 378000 w 504000"/>
                <a:gd name="connsiteY59" fmla="*/ 15750 h 439946"/>
                <a:gd name="connsiteX60" fmla="*/ 378000 w 504000"/>
                <a:gd name="connsiteY60" fmla="*/ 92843 h 439946"/>
                <a:gd name="connsiteX61" fmla="*/ 362250 w 504000"/>
                <a:gd name="connsiteY61" fmla="*/ 92843 h 439946"/>
                <a:gd name="connsiteX62" fmla="*/ 362250 w 504000"/>
                <a:gd name="connsiteY62" fmla="*/ 15750 h 439946"/>
                <a:gd name="connsiteX63" fmla="*/ 15750 w 504000"/>
                <a:gd name="connsiteY63" fmla="*/ 15750 h 439946"/>
                <a:gd name="connsiteX64" fmla="*/ 15750 w 504000"/>
                <a:gd name="connsiteY64" fmla="*/ 220604 h 439946"/>
                <a:gd name="connsiteX65" fmla="*/ 110250 w 504000"/>
                <a:gd name="connsiteY65" fmla="*/ 220604 h 439946"/>
                <a:gd name="connsiteX66" fmla="*/ 110250 w 504000"/>
                <a:gd name="connsiteY66" fmla="*/ 236354 h 439946"/>
                <a:gd name="connsiteX67" fmla="*/ 15750 w 504000"/>
                <a:gd name="connsiteY67" fmla="*/ 236354 h 439946"/>
                <a:gd name="connsiteX68" fmla="*/ 15750 w 504000"/>
                <a:gd name="connsiteY68" fmla="*/ 267789 h 439946"/>
                <a:gd name="connsiteX69" fmla="*/ 110250 w 504000"/>
                <a:gd name="connsiteY69" fmla="*/ 267789 h 439946"/>
                <a:gd name="connsiteX70" fmla="*/ 110250 w 504000"/>
                <a:gd name="connsiteY70" fmla="*/ 283539 h 439946"/>
                <a:gd name="connsiteX71" fmla="*/ 15750 w 504000"/>
                <a:gd name="connsiteY71" fmla="*/ 283539 h 439946"/>
                <a:gd name="connsiteX72" fmla="*/ 0 w 504000"/>
                <a:gd name="connsiteY72" fmla="*/ 267789 h 439946"/>
                <a:gd name="connsiteX73" fmla="*/ 0 w 504000"/>
                <a:gd name="connsiteY73" fmla="*/ 15750 h 439946"/>
                <a:gd name="connsiteX74" fmla="*/ 15750 w 504000"/>
                <a:gd name="connsiteY74" fmla="*/ 0 h 439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504000" h="439946">
                  <a:moveTo>
                    <a:pt x="283952" y="393789"/>
                  </a:moveTo>
                  <a:lnTo>
                    <a:pt x="283903" y="424196"/>
                  </a:lnTo>
                  <a:lnTo>
                    <a:pt x="346903" y="424196"/>
                  </a:lnTo>
                  <a:lnTo>
                    <a:pt x="346952" y="393789"/>
                  </a:lnTo>
                  <a:close/>
                  <a:moveTo>
                    <a:pt x="141749" y="346011"/>
                  </a:moveTo>
                  <a:lnTo>
                    <a:pt x="141750" y="378039"/>
                  </a:lnTo>
                  <a:lnTo>
                    <a:pt x="488250" y="378039"/>
                  </a:lnTo>
                  <a:lnTo>
                    <a:pt x="488250" y="346812"/>
                  </a:lnTo>
                  <a:close/>
                  <a:moveTo>
                    <a:pt x="252008" y="165406"/>
                  </a:moveTo>
                  <a:lnTo>
                    <a:pt x="252008" y="259906"/>
                  </a:lnTo>
                  <a:lnTo>
                    <a:pt x="315008" y="259906"/>
                  </a:lnTo>
                  <a:lnTo>
                    <a:pt x="315008" y="165406"/>
                  </a:lnTo>
                  <a:close/>
                  <a:moveTo>
                    <a:pt x="212629" y="126031"/>
                  </a:moveTo>
                  <a:lnTo>
                    <a:pt x="212629" y="220531"/>
                  </a:lnTo>
                  <a:lnTo>
                    <a:pt x="236258" y="220531"/>
                  </a:lnTo>
                  <a:lnTo>
                    <a:pt x="236258" y="149656"/>
                  </a:lnTo>
                  <a:lnTo>
                    <a:pt x="275633" y="149656"/>
                  </a:lnTo>
                  <a:lnTo>
                    <a:pt x="275633" y="126031"/>
                  </a:lnTo>
                  <a:close/>
                  <a:moveTo>
                    <a:pt x="309071" y="110250"/>
                  </a:moveTo>
                  <a:lnTo>
                    <a:pt x="488250" y="110250"/>
                  </a:lnTo>
                  <a:cubicBezTo>
                    <a:pt x="496944" y="110260"/>
                    <a:pt x="503990" y="117306"/>
                    <a:pt x="504000" y="126000"/>
                  </a:cubicBezTo>
                  <a:lnTo>
                    <a:pt x="504000" y="378039"/>
                  </a:lnTo>
                  <a:cubicBezTo>
                    <a:pt x="503990" y="386733"/>
                    <a:pt x="496944" y="393779"/>
                    <a:pt x="488250" y="393789"/>
                  </a:cubicBezTo>
                  <a:lnTo>
                    <a:pt x="362702" y="393789"/>
                  </a:lnTo>
                  <a:lnTo>
                    <a:pt x="362653" y="424196"/>
                  </a:lnTo>
                  <a:lnTo>
                    <a:pt x="393681" y="424196"/>
                  </a:lnTo>
                  <a:lnTo>
                    <a:pt x="393681" y="439946"/>
                  </a:lnTo>
                  <a:lnTo>
                    <a:pt x="236184" y="439946"/>
                  </a:lnTo>
                  <a:lnTo>
                    <a:pt x="236184" y="424196"/>
                  </a:lnTo>
                  <a:lnTo>
                    <a:pt x="268153" y="424196"/>
                  </a:lnTo>
                  <a:lnTo>
                    <a:pt x="268202" y="393789"/>
                  </a:lnTo>
                  <a:lnTo>
                    <a:pt x="141750" y="393789"/>
                  </a:lnTo>
                  <a:cubicBezTo>
                    <a:pt x="133055" y="393780"/>
                    <a:pt x="126009" y="386733"/>
                    <a:pt x="126000" y="378039"/>
                  </a:cubicBezTo>
                  <a:lnTo>
                    <a:pt x="125996" y="126000"/>
                  </a:lnTo>
                  <a:lnTo>
                    <a:pt x="141746" y="126000"/>
                  </a:lnTo>
                  <a:lnTo>
                    <a:pt x="141749" y="330261"/>
                  </a:lnTo>
                  <a:lnTo>
                    <a:pt x="488250" y="331062"/>
                  </a:lnTo>
                  <a:lnTo>
                    <a:pt x="488250" y="126000"/>
                  </a:lnTo>
                  <a:lnTo>
                    <a:pt x="309071" y="126000"/>
                  </a:lnTo>
                  <a:close/>
                  <a:moveTo>
                    <a:pt x="173254" y="86656"/>
                  </a:moveTo>
                  <a:lnTo>
                    <a:pt x="173254" y="181156"/>
                  </a:lnTo>
                  <a:lnTo>
                    <a:pt x="196879" y="181156"/>
                  </a:lnTo>
                  <a:lnTo>
                    <a:pt x="196879" y="110281"/>
                  </a:lnTo>
                  <a:lnTo>
                    <a:pt x="236254" y="110281"/>
                  </a:lnTo>
                  <a:lnTo>
                    <a:pt x="236254" y="86656"/>
                  </a:lnTo>
                  <a:close/>
                  <a:moveTo>
                    <a:pt x="157504" y="70906"/>
                  </a:moveTo>
                  <a:lnTo>
                    <a:pt x="252004" y="70906"/>
                  </a:lnTo>
                  <a:lnTo>
                    <a:pt x="252004" y="110281"/>
                  </a:lnTo>
                  <a:lnTo>
                    <a:pt x="291383" y="110281"/>
                  </a:lnTo>
                  <a:lnTo>
                    <a:pt x="291383" y="149656"/>
                  </a:lnTo>
                  <a:lnTo>
                    <a:pt x="330758" y="149656"/>
                  </a:lnTo>
                  <a:lnTo>
                    <a:pt x="330758" y="275656"/>
                  </a:lnTo>
                  <a:lnTo>
                    <a:pt x="236258" y="275656"/>
                  </a:lnTo>
                  <a:lnTo>
                    <a:pt x="236258" y="236281"/>
                  </a:lnTo>
                  <a:lnTo>
                    <a:pt x="196879" y="236281"/>
                  </a:lnTo>
                  <a:lnTo>
                    <a:pt x="196879" y="196906"/>
                  </a:lnTo>
                  <a:lnTo>
                    <a:pt x="157504" y="196906"/>
                  </a:lnTo>
                  <a:close/>
                  <a:moveTo>
                    <a:pt x="15750" y="0"/>
                  </a:moveTo>
                  <a:lnTo>
                    <a:pt x="362250" y="0"/>
                  </a:lnTo>
                  <a:cubicBezTo>
                    <a:pt x="370944" y="10"/>
                    <a:pt x="377990" y="7056"/>
                    <a:pt x="378000" y="15750"/>
                  </a:cubicBezTo>
                  <a:lnTo>
                    <a:pt x="378000" y="92843"/>
                  </a:lnTo>
                  <a:lnTo>
                    <a:pt x="362250" y="92843"/>
                  </a:lnTo>
                  <a:lnTo>
                    <a:pt x="362250" y="15750"/>
                  </a:lnTo>
                  <a:lnTo>
                    <a:pt x="15750" y="15750"/>
                  </a:lnTo>
                  <a:lnTo>
                    <a:pt x="15750" y="220604"/>
                  </a:lnTo>
                  <a:lnTo>
                    <a:pt x="110250" y="220604"/>
                  </a:lnTo>
                  <a:lnTo>
                    <a:pt x="110250" y="236354"/>
                  </a:lnTo>
                  <a:lnTo>
                    <a:pt x="15750" y="236354"/>
                  </a:lnTo>
                  <a:lnTo>
                    <a:pt x="15750" y="267789"/>
                  </a:lnTo>
                  <a:lnTo>
                    <a:pt x="110250" y="267789"/>
                  </a:lnTo>
                  <a:lnTo>
                    <a:pt x="110250" y="283539"/>
                  </a:lnTo>
                  <a:lnTo>
                    <a:pt x="15750" y="283539"/>
                  </a:lnTo>
                  <a:cubicBezTo>
                    <a:pt x="7055" y="283530"/>
                    <a:pt x="9" y="276483"/>
                    <a:pt x="0" y="267789"/>
                  </a:cubicBezTo>
                  <a:lnTo>
                    <a:pt x="0" y="15750"/>
                  </a:lnTo>
                  <a:cubicBezTo>
                    <a:pt x="9" y="7055"/>
                    <a:pt x="7055" y="9"/>
                    <a:pt x="15750" y="0"/>
                  </a:cubicBezTo>
                  <a:close/>
                </a:path>
              </a:pathLst>
            </a:custGeom>
            <a:solidFill>
              <a:srgbClr val="FFFFFF"/>
            </a:solidFill>
            <a:ln w="7739" cap="flat">
              <a:noFill/>
              <a:prstDash val="solid"/>
              <a:miter/>
            </a:ln>
          </p:spPr>
          <p:txBody>
            <a:bodyPr rtlCol="0" anchor="ctr"/>
            <a:lstStyle/>
            <a:p>
              <a:endParaRPr lang="zh-CN" altLang="en-US">
                <a:solidFill>
                  <a:srgbClr val="FFFFFF"/>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6" name="文本框 5"/>
            <p:cNvSpPr txBox="1"/>
            <p:nvPr>
              <p:custDataLst>
                <p:tags r:id="rId10"/>
              </p:custDataLst>
            </p:nvPr>
          </p:nvSpPr>
          <p:spPr>
            <a:xfrm>
              <a:off x="1510" y="3504"/>
              <a:ext cx="4344" cy="725"/>
            </a:xfrm>
            <a:prstGeom prst="rect">
              <a:avLst/>
            </a:prstGeom>
            <a:noFill/>
          </p:spPr>
          <p:txBody>
            <a:bodyPr wrap="square" rtlCol="0">
              <a:spAutoFit/>
            </a:bodyPr>
            <a:lstStyle/>
            <a:p>
              <a:pPr>
                <a:lnSpc>
                  <a:spcPct val="120000"/>
                </a:lnSpc>
              </a:pPr>
              <a:r>
                <a:rPr kumimoji="1" lang="zh-CN" altLang="en-US" sz="2000" b="1" spc="300">
                  <a:solidFill>
                    <a:srgbClr val="FFFFFF"/>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本科</a:t>
              </a:r>
            </a:p>
          </p:txBody>
        </p:sp>
        <p:sp>
          <p:nvSpPr>
            <p:cNvPr id="30" name="文本框 29"/>
            <p:cNvSpPr txBox="1"/>
            <p:nvPr>
              <p:custDataLst>
                <p:tags r:id="rId11"/>
              </p:custDataLst>
            </p:nvPr>
          </p:nvSpPr>
          <p:spPr>
            <a:xfrm>
              <a:off x="13387" y="3504"/>
              <a:ext cx="4263" cy="725"/>
            </a:xfrm>
            <a:prstGeom prst="rect">
              <a:avLst/>
            </a:prstGeom>
            <a:noFill/>
          </p:spPr>
          <p:txBody>
            <a:bodyPr wrap="square" rtlCol="0">
              <a:spAutoFit/>
            </a:bodyPr>
            <a:lstStyle/>
            <a:p>
              <a:pPr algn="r">
                <a:lnSpc>
                  <a:spcPct val="120000"/>
                </a:lnSpc>
              </a:pPr>
              <a:r>
                <a:rPr kumimoji="1" lang="zh-CN" altLang="en-US" sz="2000" b="1" spc="300">
                  <a:solidFill>
                    <a:srgbClr val="FFFFFF"/>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硕士</a:t>
              </a:r>
            </a:p>
          </p:txBody>
        </p:sp>
        <p:sp>
          <p:nvSpPr>
            <p:cNvPr id="7" name="矩形 6"/>
            <p:cNvSpPr/>
            <p:nvPr>
              <p:custDataLst>
                <p:tags r:id="rId12"/>
              </p:custDataLst>
            </p:nvPr>
          </p:nvSpPr>
          <p:spPr>
            <a:xfrm>
              <a:off x="1510" y="4596"/>
              <a:ext cx="4148" cy="4530"/>
            </a:xfrm>
            <a:prstGeom prst="rect">
              <a:avLst/>
            </a:prstGeom>
            <a:noFill/>
          </p:spPr>
          <p:txBody>
            <a:bodyPr wrap="square" rtlCol="0">
              <a:normAutofit/>
            </a:bodyPr>
            <a:lstStyle/>
            <a:p>
              <a:pPr eaLnBrk="0" hangingPunct="0">
                <a:lnSpc>
                  <a:spcPct val="130000"/>
                </a:lnSpc>
              </a:pPr>
              <a:r>
                <a:rPr lang="zh-CN" altLang="en-US" sz="1400" b="1" dirty="0">
                  <a:ea typeface="+mn-lt"/>
                  <a:cs typeface="+mn-lt"/>
                  <a:sym typeface="Arial" panose="020B0604020202020204" pitchFamily="34" charset="0"/>
                </a:rPr>
                <a:t>一元，方差齐性，线性假定场合时间序列分析方法</a:t>
              </a:r>
              <a:endParaRPr lang="zh-CN" altLang="en-US" sz="1400" b="1" dirty="0">
                <a:solidFill>
                  <a:schemeClr val="tx1"/>
                </a:solidFill>
                <a:ea typeface="+mn-lt"/>
                <a:cs typeface="+mn-lt"/>
                <a:sym typeface="Arial" panose="020B0604020202020204" pitchFamily="34" charset="0"/>
              </a:endParaRPr>
            </a:p>
            <a:p>
              <a:pPr eaLnBrk="0" hangingPunct="0">
                <a:lnSpc>
                  <a:spcPct val="130000"/>
                </a:lnSpc>
              </a:pPr>
              <a:endParaRPr lang="zh-CN" altLang="en-US" sz="1400" b="1" dirty="0">
                <a:solidFill>
                  <a:schemeClr val="tx1"/>
                </a:solidFill>
                <a:ea typeface="+mn-lt"/>
                <a:cs typeface="+mn-lt"/>
                <a:sym typeface="Arial" panose="020B0604020202020204" pitchFamily="34" charset="0"/>
              </a:endParaRPr>
            </a:p>
            <a:p>
              <a:pPr eaLnBrk="0" hangingPunct="0">
                <a:lnSpc>
                  <a:spcPct val="130000"/>
                </a:lnSpc>
              </a:pPr>
              <a:r>
                <a:rPr lang="zh-CN" altLang="en-US" sz="1400" dirty="0">
                  <a:ea typeface="+mn-lt"/>
                  <a:cs typeface="+mn-lt"/>
                  <a:sym typeface="Arial" panose="020B0604020202020204" pitchFamily="34" charset="0"/>
                </a:rPr>
                <a:t>1. 时间序列预处理</a:t>
              </a:r>
            </a:p>
            <a:p>
              <a:pPr eaLnBrk="0" hangingPunct="0">
                <a:lnSpc>
                  <a:spcPct val="130000"/>
                </a:lnSpc>
              </a:pPr>
              <a:r>
                <a:rPr lang="en-US" altLang="zh-CN" sz="1600" spc="150" dirty="0">
                  <a:solidFill>
                    <a:schemeClr val="tx1">
                      <a:lumMod val="85000"/>
                      <a:lumOff val="15000"/>
                    </a:schemeClr>
                  </a:solidFill>
                  <a:uFillTx/>
                  <a:ea typeface="+mn-lt"/>
                  <a:cs typeface="+mn-lt"/>
                  <a:sym typeface="Arial" panose="020B0604020202020204" pitchFamily="34" charset="0"/>
                </a:rPr>
                <a:t>2.</a:t>
              </a:r>
              <a:r>
                <a:rPr lang="zh-CN" altLang="en-US" sz="1600" spc="150" dirty="0">
                  <a:solidFill>
                    <a:schemeClr val="tx1">
                      <a:lumMod val="85000"/>
                      <a:lumOff val="15000"/>
                    </a:schemeClr>
                  </a:solidFill>
                  <a:uFillTx/>
                  <a:ea typeface="+mn-lt"/>
                  <a:cs typeface="+mn-lt"/>
                  <a:sym typeface="Arial" panose="020B0604020202020204" pitchFamily="34" charset="0"/>
                </a:rPr>
                <a:t>ARIMA模型</a:t>
              </a:r>
            </a:p>
            <a:p>
              <a:pPr eaLnBrk="0" hangingPunct="0">
                <a:lnSpc>
                  <a:spcPct val="130000"/>
                </a:lnSpc>
              </a:pPr>
              <a:r>
                <a:rPr lang="en-US" altLang="zh-CN" sz="1600" spc="150" dirty="0">
                  <a:solidFill>
                    <a:schemeClr val="tx1">
                      <a:lumMod val="85000"/>
                      <a:lumOff val="15000"/>
                    </a:schemeClr>
                  </a:solidFill>
                  <a:uFillTx/>
                  <a:ea typeface="+mn-lt"/>
                  <a:cs typeface="+mn-lt"/>
                  <a:sym typeface="Arial" panose="020B0604020202020204" pitchFamily="34" charset="0"/>
                </a:rPr>
                <a:t>3</a:t>
              </a:r>
              <a:r>
                <a:rPr lang="zh-CN" altLang="en-US" sz="1600" spc="150" dirty="0">
                  <a:solidFill>
                    <a:schemeClr val="tx1">
                      <a:lumMod val="85000"/>
                      <a:lumOff val="15000"/>
                    </a:schemeClr>
                  </a:solidFill>
                  <a:uFillTx/>
                  <a:ea typeface="+mn-lt"/>
                  <a:cs typeface="+mn-lt"/>
                  <a:sym typeface="Arial" panose="020B0604020202020204" pitchFamily="34" charset="0"/>
                </a:rPr>
                <a:t>.确定性时序分析方法</a:t>
              </a:r>
            </a:p>
            <a:p>
              <a:pPr eaLnBrk="0" hangingPunct="0">
                <a:lnSpc>
                  <a:spcPct val="130000"/>
                </a:lnSpc>
              </a:pPr>
              <a:r>
                <a:rPr lang="en-US" altLang="zh-CN" sz="1600" spc="150" dirty="0">
                  <a:solidFill>
                    <a:schemeClr val="tx1">
                      <a:lumMod val="85000"/>
                      <a:lumOff val="15000"/>
                    </a:schemeClr>
                  </a:solidFill>
                  <a:uFillTx/>
                  <a:ea typeface="+mn-lt"/>
                  <a:cs typeface="+mn-lt"/>
                  <a:sym typeface="Arial" panose="020B0604020202020204" pitchFamily="34" charset="0"/>
                </a:rPr>
                <a:t>4</a:t>
              </a:r>
              <a:r>
                <a:rPr lang="zh-CN" altLang="en-US" sz="1600" spc="150" dirty="0">
                  <a:solidFill>
                    <a:schemeClr val="tx1">
                      <a:lumMod val="85000"/>
                      <a:lumOff val="15000"/>
                    </a:schemeClr>
                  </a:solidFill>
                  <a:uFillTx/>
                  <a:ea typeface="+mn-lt"/>
                  <a:cs typeface="+mn-lt"/>
                  <a:sym typeface="Arial" panose="020B0604020202020204" pitchFamily="34" charset="0"/>
                </a:rPr>
                <a:t>.波动性和多元的简单拓展</a:t>
              </a:r>
            </a:p>
          </p:txBody>
        </p:sp>
        <p:sp>
          <p:nvSpPr>
            <p:cNvPr id="32" name="矩形 31"/>
            <p:cNvSpPr/>
            <p:nvPr>
              <p:custDataLst>
                <p:tags r:id="rId13"/>
              </p:custDataLst>
            </p:nvPr>
          </p:nvSpPr>
          <p:spPr>
            <a:xfrm>
              <a:off x="13386" y="4596"/>
              <a:ext cx="4578" cy="4530"/>
            </a:xfrm>
            <a:prstGeom prst="rect">
              <a:avLst/>
            </a:prstGeom>
            <a:noFill/>
          </p:spPr>
          <p:txBody>
            <a:bodyPr wrap="square" rtlCol="0">
              <a:noAutofit/>
            </a:bodyPr>
            <a:lstStyle/>
            <a:p>
              <a:pPr eaLnBrk="0" hangingPunct="0"/>
              <a:r>
                <a:rPr lang="zh-CN" altLang="en-US" sz="1400" b="1" dirty="0">
                  <a:ea typeface="+mn-lt"/>
                  <a:cs typeface="+mn-lt"/>
                  <a:sym typeface="Arial" panose="020B0604020202020204" pitchFamily="34" charset="0"/>
                </a:rPr>
                <a:t>方差非齐</a:t>
              </a:r>
              <a:r>
                <a:rPr lang="en-US" altLang="zh-CN" sz="1400" b="1" dirty="0">
                  <a:ea typeface="+mn-lt"/>
                  <a:cs typeface="+mn-lt"/>
                  <a:sym typeface="Arial" panose="020B0604020202020204" pitchFamily="34" charset="0"/>
                </a:rPr>
                <a:t>/</a:t>
              </a:r>
              <a:r>
                <a:rPr lang="zh-CN" altLang="en-US" sz="1400" b="1" dirty="0">
                  <a:ea typeface="+mn-lt"/>
                  <a:cs typeface="+mn-lt"/>
                  <a:sym typeface="Arial" panose="020B0604020202020204" pitchFamily="34" charset="0"/>
                </a:rPr>
                <a:t>多元</a:t>
              </a:r>
              <a:r>
                <a:rPr lang="en-US" altLang="zh-CN" sz="1400" b="1" dirty="0">
                  <a:ea typeface="+mn-lt"/>
                  <a:cs typeface="+mn-lt"/>
                  <a:sym typeface="Arial" panose="020B0604020202020204" pitchFamily="34" charset="0"/>
                </a:rPr>
                <a:t>/</a:t>
              </a:r>
              <a:r>
                <a:rPr lang="zh-CN" altLang="en-US" sz="1400" b="1" dirty="0">
                  <a:ea typeface="+mn-lt"/>
                  <a:cs typeface="+mn-lt"/>
                  <a:sym typeface="Arial" panose="020B0604020202020204" pitchFamily="34" charset="0"/>
                </a:rPr>
                <a:t>非线性场合时间序列分析方法</a:t>
              </a:r>
            </a:p>
            <a:p>
              <a:pPr eaLnBrk="0" hangingPunct="0"/>
              <a:endParaRPr lang="en-US" altLang="zh-CN" sz="1400" dirty="0">
                <a:ea typeface="+mn-lt"/>
                <a:cs typeface="+mn-lt"/>
                <a:sym typeface="+mn-ea"/>
              </a:endParaRPr>
            </a:p>
            <a:p>
              <a:pPr eaLnBrk="0" hangingPunct="0"/>
              <a:r>
                <a:rPr lang="en-US" altLang="zh-CN" sz="1400" dirty="0">
                  <a:ea typeface="+mn-lt"/>
                  <a:cs typeface="+mn-lt"/>
                  <a:sym typeface="+mn-ea"/>
                </a:rPr>
                <a:t>1.</a:t>
              </a:r>
              <a:r>
                <a:rPr lang="zh-CN" altLang="en-US" sz="1400" dirty="0">
                  <a:ea typeface="+mn-lt"/>
                  <a:cs typeface="+mn-lt"/>
                  <a:sym typeface="+mn-ea"/>
                </a:rPr>
                <a:t>波动性建模</a:t>
              </a:r>
              <a:endParaRPr lang="en-US" altLang="zh-CN" sz="1400" dirty="0">
                <a:solidFill>
                  <a:schemeClr val="tx1"/>
                </a:solidFill>
                <a:ea typeface="+mn-lt"/>
                <a:cs typeface="+mn-lt"/>
              </a:endParaRPr>
            </a:p>
            <a:p>
              <a:pPr eaLnBrk="0" hangingPunct="0"/>
              <a:r>
                <a:rPr lang="en-US" altLang="zh-CN" sz="1400" dirty="0">
                  <a:ea typeface="+mn-lt"/>
                  <a:cs typeface="+mn-lt"/>
                  <a:sym typeface="+mn-ea"/>
                </a:rPr>
                <a:t>   GARCH/GARCH</a:t>
              </a:r>
              <a:r>
                <a:rPr lang="zh-CN" altLang="en-US" sz="1400" dirty="0">
                  <a:ea typeface="+mn-lt"/>
                  <a:cs typeface="+mn-lt"/>
                  <a:sym typeface="+mn-ea"/>
                </a:rPr>
                <a:t>衍生模型</a:t>
              </a:r>
              <a:endParaRPr lang="zh-CN" altLang="en-US" sz="1400" dirty="0">
                <a:solidFill>
                  <a:schemeClr val="tx1"/>
                </a:solidFill>
                <a:ea typeface="+mn-lt"/>
                <a:cs typeface="+mn-lt"/>
              </a:endParaRPr>
            </a:p>
            <a:p>
              <a:pPr eaLnBrk="0" hangingPunct="0"/>
              <a:r>
                <a:rPr lang="zh-CN" altLang="en-US" sz="1400" dirty="0">
                  <a:ea typeface="+mn-lt"/>
                  <a:cs typeface="+mn-lt"/>
                  <a:sym typeface="+mn-ea"/>
                </a:rPr>
                <a:t>2</a:t>
              </a:r>
              <a:r>
                <a:rPr lang="en-US" altLang="zh-CN" sz="1400" dirty="0">
                  <a:ea typeface="+mn-lt"/>
                  <a:cs typeface="+mn-lt"/>
                  <a:sym typeface="+mn-ea"/>
                </a:rPr>
                <a:t>.</a:t>
              </a:r>
              <a:r>
                <a:rPr lang="zh-CN" altLang="en-US" sz="1400" dirty="0">
                  <a:ea typeface="+mn-lt"/>
                  <a:cs typeface="+mn-lt"/>
                  <a:sym typeface="+mn-ea"/>
                </a:rPr>
                <a:t>多元时间序列模型</a:t>
              </a:r>
              <a:endParaRPr lang="en-US" altLang="zh-CN" sz="1400" dirty="0">
                <a:solidFill>
                  <a:schemeClr val="tx1"/>
                </a:solidFill>
                <a:ea typeface="+mn-lt"/>
                <a:cs typeface="+mn-lt"/>
              </a:endParaRPr>
            </a:p>
            <a:p>
              <a:pPr eaLnBrk="0" hangingPunct="0"/>
              <a:r>
                <a:rPr lang="zh-CN" altLang="en-US" sz="1400" dirty="0">
                  <a:ea typeface="+mn-lt"/>
                  <a:cs typeface="+mn-lt"/>
                  <a:sym typeface="+mn-ea"/>
                </a:rPr>
                <a:t>   干预模型</a:t>
              </a:r>
              <a:endParaRPr lang="zh-CN" altLang="en-US" sz="1400" dirty="0">
                <a:solidFill>
                  <a:schemeClr val="tx1"/>
                </a:solidFill>
                <a:ea typeface="+mn-lt"/>
                <a:cs typeface="+mn-lt"/>
              </a:endParaRPr>
            </a:p>
            <a:p>
              <a:pPr eaLnBrk="0" hangingPunct="0"/>
              <a:r>
                <a:rPr lang="zh-CN" altLang="en-US" sz="1400" dirty="0">
                  <a:ea typeface="+mn-lt"/>
                  <a:cs typeface="+mn-lt"/>
                  <a:sym typeface="+mn-ea"/>
                </a:rPr>
                <a:t>   协整和误差修正模型</a:t>
              </a:r>
              <a:endParaRPr lang="zh-CN" altLang="en-US" sz="1400" dirty="0">
                <a:solidFill>
                  <a:schemeClr val="tx1"/>
                </a:solidFill>
                <a:ea typeface="+mn-lt"/>
                <a:cs typeface="+mn-lt"/>
              </a:endParaRPr>
            </a:p>
            <a:p>
              <a:pPr eaLnBrk="0" hangingPunct="0"/>
              <a:r>
                <a:rPr lang="zh-CN" altLang="en-US" sz="1400" dirty="0">
                  <a:ea typeface="+mn-lt"/>
                  <a:cs typeface="+mn-lt"/>
                  <a:sym typeface="+mn-ea"/>
                </a:rPr>
                <a:t>   </a:t>
              </a:r>
              <a:r>
                <a:rPr lang="en-US" altLang="zh-CN" sz="1400" dirty="0">
                  <a:ea typeface="+mn-lt"/>
                  <a:cs typeface="+mn-lt"/>
                  <a:sym typeface="+mn-ea"/>
                </a:rPr>
                <a:t>SYSLIN</a:t>
              </a:r>
              <a:r>
                <a:rPr lang="zh-CN" altLang="en-US" sz="1400" dirty="0">
                  <a:ea typeface="+mn-lt"/>
                  <a:cs typeface="+mn-lt"/>
                  <a:sym typeface="+mn-ea"/>
                </a:rPr>
                <a:t>模型</a:t>
              </a:r>
              <a:endParaRPr lang="zh-CN" altLang="en-US" sz="1400" dirty="0">
                <a:solidFill>
                  <a:schemeClr val="tx1"/>
                </a:solidFill>
                <a:ea typeface="+mn-lt"/>
                <a:cs typeface="+mn-lt"/>
              </a:endParaRPr>
            </a:p>
            <a:p>
              <a:pPr eaLnBrk="0" hangingPunct="0"/>
              <a:r>
                <a:rPr lang="zh-CN" altLang="en-US" sz="1400" dirty="0">
                  <a:ea typeface="+mn-lt"/>
                  <a:cs typeface="+mn-lt"/>
                  <a:sym typeface="+mn-ea"/>
                </a:rPr>
                <a:t>   向量自回归模型（VAR）</a:t>
              </a:r>
              <a:endParaRPr lang="zh-CN" altLang="en-US" sz="1400" dirty="0">
                <a:solidFill>
                  <a:schemeClr val="tx1"/>
                </a:solidFill>
                <a:ea typeface="+mn-lt"/>
                <a:cs typeface="+mn-lt"/>
              </a:endParaRPr>
            </a:p>
            <a:p>
              <a:pPr eaLnBrk="0" hangingPunct="0"/>
              <a:r>
                <a:rPr lang="en-US" altLang="zh-CN" sz="1400" dirty="0">
                  <a:ea typeface="+mn-lt"/>
                  <a:cs typeface="+mn-lt"/>
                  <a:sym typeface="+mn-ea"/>
                </a:rPr>
                <a:t>3.</a:t>
              </a:r>
              <a:r>
                <a:rPr lang="zh-CN" altLang="en-US" sz="1400" dirty="0">
                  <a:ea typeface="+mn-lt"/>
                  <a:cs typeface="+mn-lt"/>
                  <a:sym typeface="+mn-ea"/>
                </a:rPr>
                <a:t>非线性时间序列模型</a:t>
              </a:r>
              <a:endParaRPr lang="en-US" altLang="zh-CN" sz="1400" dirty="0">
                <a:solidFill>
                  <a:schemeClr val="tx1"/>
                </a:solidFill>
                <a:ea typeface="+mn-lt"/>
                <a:cs typeface="+mn-lt"/>
              </a:endParaRPr>
            </a:p>
            <a:p>
              <a:pPr eaLnBrk="0" hangingPunct="0"/>
              <a:r>
                <a:rPr lang="en-US" altLang="zh-CN" sz="1400" dirty="0">
                  <a:ea typeface="+mn-lt"/>
                  <a:cs typeface="+mn-lt"/>
                  <a:sym typeface="+mn-ea"/>
                </a:rPr>
                <a:t>   </a:t>
              </a:r>
              <a:r>
                <a:rPr lang="zh-CN" altLang="en-US" sz="1400" dirty="0">
                  <a:ea typeface="+mn-lt"/>
                  <a:cs typeface="+mn-lt"/>
                  <a:sym typeface="+mn-ea"/>
                </a:rPr>
                <a:t>门限自回归模型（</a:t>
              </a:r>
              <a:r>
                <a:rPr lang="en-US" altLang="zh-CN" sz="1400" dirty="0">
                  <a:ea typeface="+mn-lt"/>
                  <a:cs typeface="+mn-lt"/>
                  <a:sym typeface="+mn-ea"/>
                </a:rPr>
                <a:t>TAR</a:t>
              </a:r>
              <a:r>
                <a:rPr lang="zh-CN" altLang="en-US" sz="1400" dirty="0">
                  <a:ea typeface="+mn-lt"/>
                  <a:cs typeface="+mn-lt"/>
                  <a:sym typeface="+mn-ea"/>
                </a:rPr>
                <a:t>）</a:t>
              </a:r>
              <a:endParaRPr lang="zh-CN" altLang="en-US" sz="1400" dirty="0">
                <a:solidFill>
                  <a:schemeClr val="tx1"/>
                </a:solidFill>
                <a:ea typeface="+mn-lt"/>
                <a:cs typeface="+mn-lt"/>
              </a:endParaRPr>
            </a:p>
            <a:p>
              <a:pPr eaLnBrk="0" hangingPunct="0"/>
              <a:r>
                <a:rPr lang="zh-CN" altLang="en-US" sz="1400" dirty="0">
                  <a:ea typeface="+mn-lt"/>
                  <a:cs typeface="+mn-lt"/>
                  <a:sym typeface="+mn-ea"/>
                </a:rPr>
                <a:t>   机器学习（</a:t>
              </a:r>
              <a:r>
                <a:rPr lang="zh-CN" altLang="en-US" sz="1400" dirty="0">
                  <a:sym typeface="+mn-ea"/>
                </a:rPr>
                <a:t>RNN(LSTM)）</a:t>
              </a:r>
              <a:endParaRPr lang="zh-CN" altLang="en-US" sz="1400" dirty="0">
                <a:ea typeface="+mn-lt"/>
                <a:cs typeface="+mn-lt"/>
                <a:sym typeface="+mn-ea"/>
              </a:endParaRPr>
            </a:p>
          </p:txBody>
        </p:sp>
      </p:gr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2"/>
            </p:custDataLst>
          </p:nvPr>
        </p:nvSpPr>
        <p:spPr>
          <a:xfrm>
            <a:off x="3211195" y="2179857"/>
            <a:ext cx="7620000" cy="6463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sp>
        <p:nvSpPr>
          <p:cNvPr id="4" name="矩形 3"/>
          <p:cNvSpPr/>
          <p:nvPr>
            <p:custDataLst>
              <p:tags r:id="rId3"/>
            </p:custDataLst>
          </p:nvPr>
        </p:nvSpPr>
        <p:spPr>
          <a:xfrm>
            <a:off x="1496695" y="2181225"/>
            <a:ext cx="1495425" cy="64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custDataLst>
              <p:tags r:id="rId4"/>
            </p:custDataLst>
          </p:nvPr>
        </p:nvSpPr>
        <p:spPr>
          <a:xfrm>
            <a:off x="1476375" y="3252155"/>
            <a:ext cx="1495425" cy="64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custDataLst>
              <p:tags r:id="rId5"/>
            </p:custDataLst>
          </p:nvPr>
        </p:nvSpPr>
        <p:spPr>
          <a:xfrm>
            <a:off x="1476375" y="4351422"/>
            <a:ext cx="1495425" cy="64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custDataLst>
              <p:tags r:id="rId6"/>
            </p:custDataLst>
          </p:nvPr>
        </p:nvSpPr>
        <p:spPr>
          <a:xfrm>
            <a:off x="3190875" y="3281564"/>
            <a:ext cx="7620000" cy="6463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custDataLst>
              <p:tags r:id="rId7"/>
            </p:custDataLst>
          </p:nvPr>
        </p:nvSpPr>
        <p:spPr>
          <a:xfrm>
            <a:off x="3190875" y="4352791"/>
            <a:ext cx="7620000" cy="64633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custDataLst>
              <p:tags r:id="rId8"/>
            </p:custDataLst>
          </p:nvPr>
        </p:nvSpPr>
        <p:spPr>
          <a:xfrm>
            <a:off x="3294653" y="2335798"/>
            <a:ext cx="5168403" cy="338554"/>
          </a:xfrm>
          <a:prstGeom prst="rect">
            <a:avLst/>
          </a:prstGeom>
        </p:spPr>
        <p:txBody>
          <a:bodyPr wrap="none" anchor="ctr">
            <a:noAutofit/>
          </a:bodyPr>
          <a:lstStyle>
            <a:defPPr>
              <a:defRPr lang="zh-CN"/>
            </a:defPPr>
            <a:lvl1pPr>
              <a:defRPr sz="1600">
                <a:solidFill>
                  <a:schemeClr val="tx1">
                    <a:lumMod val="75000"/>
                    <a:lumOff val="25000"/>
                  </a:schemeClr>
                </a:solidFill>
                <a:ea typeface="黑体" panose="02010609060101010101" charset="-122"/>
              </a:defRPr>
            </a:lvl1pPr>
          </a:lstStyle>
          <a:p>
            <a:pPr algn="l" eaLnBrk="0" hangingPunct="0"/>
            <a:r>
              <a:rPr lang="zh-CN" altLang="en-US" sz="2400" b="1">
                <a:latin typeface="+mn-ea"/>
                <a:ea typeface="+mn-ea"/>
                <a:sym typeface="+mn-ea"/>
              </a:rPr>
              <a:t>时间序列的定义</a:t>
            </a:r>
            <a:endParaRPr lang="zh-CN" altLang="en-US" sz="2400" b="1" dirty="0">
              <a:latin typeface="+mn-ea"/>
              <a:ea typeface="+mn-ea"/>
              <a:sym typeface="+mn-ea"/>
            </a:endParaRPr>
          </a:p>
        </p:txBody>
      </p:sp>
      <p:sp>
        <p:nvSpPr>
          <p:cNvPr id="24" name="文本框 23"/>
          <p:cNvSpPr txBox="1"/>
          <p:nvPr>
            <p:custDataLst>
              <p:tags r:id="rId9"/>
            </p:custDataLst>
          </p:nvPr>
        </p:nvSpPr>
        <p:spPr>
          <a:xfrm>
            <a:off x="2028361" y="2334399"/>
            <a:ext cx="470000" cy="400110"/>
          </a:xfrm>
          <a:prstGeom prst="rect">
            <a:avLst/>
          </a:prstGeom>
        </p:spPr>
        <p:txBody>
          <a:bodyPr wrap="none">
            <a:normAutofit/>
          </a:bodyPr>
          <a:lstStyle>
            <a:defPPr>
              <a:defRPr lang="zh-CN"/>
            </a:defPPr>
            <a:lvl1pPr>
              <a:defRPr sz="2000">
                <a:solidFill>
                  <a:schemeClr val="bg1"/>
                </a:solidFill>
                <a:latin typeface="Arial" panose="020B0604020202020204"/>
                <a:ea typeface="黑体" panose="02010609060101010101" charset="-122"/>
              </a:defRPr>
            </a:lvl1pPr>
          </a:lstStyle>
          <a:p>
            <a:r>
              <a:rPr lang="en-US" altLang="zh-CN">
                <a:latin typeface="+mn-lt"/>
                <a:ea typeface="+mn-ea"/>
              </a:rPr>
              <a:t>01</a:t>
            </a:r>
            <a:endParaRPr lang="zh-CN" altLang="en-US">
              <a:latin typeface="+mn-lt"/>
              <a:ea typeface="+mn-ea"/>
            </a:endParaRPr>
          </a:p>
        </p:txBody>
      </p:sp>
      <p:sp>
        <p:nvSpPr>
          <p:cNvPr id="25" name="文本框 24"/>
          <p:cNvSpPr txBox="1"/>
          <p:nvPr>
            <p:custDataLst>
              <p:tags r:id="rId10"/>
            </p:custDataLst>
          </p:nvPr>
        </p:nvSpPr>
        <p:spPr>
          <a:xfrm>
            <a:off x="2008041" y="3395804"/>
            <a:ext cx="470000" cy="400110"/>
          </a:xfrm>
          <a:prstGeom prst="rect">
            <a:avLst/>
          </a:prstGeom>
        </p:spPr>
        <p:txBody>
          <a:bodyPr wrap="none">
            <a:normAutofit/>
          </a:bodyPr>
          <a:lstStyle>
            <a:defPPr>
              <a:defRPr lang="zh-CN"/>
            </a:defPPr>
            <a:lvl1pPr>
              <a:defRPr sz="2000">
                <a:solidFill>
                  <a:schemeClr val="bg1"/>
                </a:solidFill>
                <a:latin typeface="Arial" panose="020B0604020202020204"/>
                <a:ea typeface="黑体" panose="02010609060101010101" charset="-122"/>
              </a:defRPr>
            </a:lvl1pPr>
          </a:lstStyle>
          <a:p>
            <a:r>
              <a:rPr lang="en-US" altLang="zh-CN">
                <a:latin typeface="+mn-lt"/>
                <a:ea typeface="+mn-ea"/>
              </a:rPr>
              <a:t>02</a:t>
            </a:r>
            <a:endParaRPr lang="zh-CN" altLang="en-US">
              <a:latin typeface="+mn-lt"/>
              <a:ea typeface="+mn-ea"/>
            </a:endParaRPr>
          </a:p>
        </p:txBody>
      </p:sp>
      <p:sp>
        <p:nvSpPr>
          <p:cNvPr id="26" name="文本框 25"/>
          <p:cNvSpPr txBox="1"/>
          <p:nvPr>
            <p:custDataLst>
              <p:tags r:id="rId11"/>
            </p:custDataLst>
          </p:nvPr>
        </p:nvSpPr>
        <p:spPr>
          <a:xfrm>
            <a:off x="3191148" y="3396230"/>
            <a:ext cx="5168403" cy="338554"/>
          </a:xfrm>
          <a:prstGeom prst="rect">
            <a:avLst/>
          </a:prstGeom>
        </p:spPr>
        <p:txBody>
          <a:bodyPr wrap="none" anchor="ctr">
            <a:noAutofit/>
          </a:bodyPr>
          <a:lstStyle>
            <a:defPPr>
              <a:defRPr lang="zh-CN"/>
            </a:defPPr>
            <a:lvl1pPr>
              <a:defRPr sz="1600">
                <a:solidFill>
                  <a:schemeClr val="tx1">
                    <a:lumMod val="75000"/>
                    <a:lumOff val="25000"/>
                  </a:schemeClr>
                </a:solidFill>
                <a:ea typeface="黑体" panose="02010609060101010101" charset="-122"/>
              </a:defRPr>
            </a:lvl1pPr>
          </a:lstStyle>
          <a:p>
            <a:pPr algn="l" eaLnBrk="0" hangingPunct="0">
              <a:buClrTx/>
              <a:buSzTx/>
              <a:buFontTx/>
            </a:pPr>
            <a:r>
              <a:rPr lang="zh-CN" altLang="en-US" sz="2400" b="1">
                <a:latin typeface="+mn-ea"/>
                <a:ea typeface="+mn-ea"/>
                <a:sym typeface="+mn-ea"/>
              </a:rPr>
              <a:t>时间序列分析方法简介</a:t>
            </a:r>
          </a:p>
        </p:txBody>
      </p:sp>
      <p:sp>
        <p:nvSpPr>
          <p:cNvPr id="27" name="文本框 26"/>
          <p:cNvSpPr txBox="1"/>
          <p:nvPr>
            <p:custDataLst>
              <p:tags r:id="rId12"/>
            </p:custDataLst>
          </p:nvPr>
        </p:nvSpPr>
        <p:spPr>
          <a:xfrm>
            <a:off x="3211195" y="4495165"/>
            <a:ext cx="5251450" cy="368935"/>
          </a:xfrm>
          <a:prstGeom prst="rect">
            <a:avLst/>
          </a:prstGeom>
        </p:spPr>
        <p:txBody>
          <a:bodyPr wrap="none" anchor="ctr">
            <a:noAutofit/>
          </a:bodyPr>
          <a:lstStyle>
            <a:defPPr>
              <a:defRPr lang="zh-CN"/>
            </a:defPPr>
            <a:lvl1pPr>
              <a:defRPr sz="1600">
                <a:solidFill>
                  <a:schemeClr val="tx1">
                    <a:lumMod val="75000"/>
                    <a:lumOff val="25000"/>
                  </a:schemeClr>
                </a:solidFill>
                <a:ea typeface="黑体" panose="02010609060101010101" charset="-122"/>
              </a:defRPr>
            </a:lvl1pPr>
          </a:lstStyle>
          <a:p>
            <a:pPr algn="l" eaLnBrk="0" hangingPunct="0"/>
            <a:r>
              <a:rPr lang="zh-CN" altLang="en-US" sz="2400" b="1">
                <a:latin typeface="+mn-ea"/>
                <a:ea typeface="+mn-ea"/>
                <a:sym typeface="+mn-ea"/>
              </a:rPr>
              <a:t>时间序列分析软件</a:t>
            </a:r>
            <a:endParaRPr lang="zh-CN" altLang="en-US" sz="2400" b="1" dirty="0">
              <a:latin typeface="+mn-ea"/>
              <a:ea typeface="+mn-ea"/>
              <a:sym typeface="+mn-ea"/>
            </a:endParaRPr>
          </a:p>
        </p:txBody>
      </p:sp>
      <p:sp>
        <p:nvSpPr>
          <p:cNvPr id="32" name="文本框 31"/>
          <p:cNvSpPr txBox="1"/>
          <p:nvPr>
            <p:custDataLst>
              <p:tags r:id="rId13"/>
            </p:custDataLst>
          </p:nvPr>
        </p:nvSpPr>
        <p:spPr>
          <a:xfrm>
            <a:off x="2008041" y="4495071"/>
            <a:ext cx="470000" cy="400110"/>
          </a:xfrm>
          <a:prstGeom prst="rect">
            <a:avLst/>
          </a:prstGeom>
        </p:spPr>
        <p:txBody>
          <a:bodyPr wrap="none">
            <a:normAutofit/>
          </a:bodyPr>
          <a:lstStyle>
            <a:defPPr>
              <a:defRPr lang="zh-CN"/>
            </a:defPPr>
            <a:lvl1pPr>
              <a:defRPr sz="2000">
                <a:solidFill>
                  <a:schemeClr val="bg1"/>
                </a:solidFill>
                <a:latin typeface="Arial" panose="020B0604020202020204"/>
                <a:ea typeface="黑体" panose="02010609060101010101" charset="-122"/>
              </a:defRPr>
            </a:lvl1pPr>
          </a:lstStyle>
          <a:p>
            <a:r>
              <a:rPr lang="en-US" altLang="zh-CN">
                <a:latin typeface="+mn-lt"/>
                <a:ea typeface="+mn-ea"/>
              </a:rPr>
              <a:t>03</a:t>
            </a:r>
            <a:endParaRPr lang="zh-CN" altLang="en-US">
              <a:latin typeface="+mn-lt"/>
              <a:ea typeface="+mn-ea"/>
            </a:endParaRPr>
          </a:p>
        </p:txBody>
      </p:sp>
      <p:sp>
        <p:nvSpPr>
          <p:cNvPr id="33" name="文本框 32"/>
          <p:cNvSpPr txBox="1"/>
          <p:nvPr>
            <p:custDataLst>
              <p:tags r:id="rId14"/>
            </p:custDataLst>
          </p:nvPr>
        </p:nvSpPr>
        <p:spPr>
          <a:xfrm>
            <a:off x="5080337" y="510659"/>
            <a:ext cx="2031325" cy="646331"/>
          </a:xfrm>
          <a:prstGeom prst="rect">
            <a:avLst/>
          </a:prstGeom>
        </p:spPr>
        <p:txBody>
          <a:bodyPr wrap="none" anchor="ctr">
            <a:normAutofit fontScale="97500"/>
          </a:bodyPr>
          <a:lstStyle>
            <a:defPPr>
              <a:defRPr lang="zh-CN"/>
            </a:defPPr>
            <a:lvl1pPr>
              <a:defRPr sz="3600">
                <a:solidFill>
                  <a:schemeClr val="tx1">
                    <a:lumMod val="75000"/>
                    <a:lumOff val="25000"/>
                  </a:schemeClr>
                </a:solidFill>
                <a:latin typeface="+mj-lt"/>
                <a:ea typeface="黑体" panose="02010609060101010101" charset="-122"/>
              </a:defRPr>
            </a:lvl1pPr>
          </a:lstStyle>
          <a:p>
            <a:r>
              <a:rPr lang="zh-CN" altLang="en-US">
                <a:ea typeface="+mj-ea"/>
                <a:cs typeface="+mj-cs"/>
              </a:rPr>
              <a:t>本章内容</a:t>
            </a:r>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a:t>时序操作软件</a:t>
            </a:r>
          </a:p>
        </p:txBody>
      </p:sp>
      <p:sp>
        <p:nvSpPr>
          <p:cNvPr id="3" name="内容占位符 2"/>
          <p:cNvSpPr>
            <a:spLocks noGrp="1"/>
          </p:cNvSpPr>
          <p:nvPr>
            <p:ph idx="1"/>
          </p:nvPr>
        </p:nvSpPr>
        <p:spPr/>
        <p:txBody>
          <a:bodyPr>
            <a:normAutofit fontScale="97500" lnSpcReduction="10000"/>
          </a:bodyPr>
          <a:lstStyle/>
          <a:p>
            <a:pPr lvl="0" eaLnBrk="1" fontAlgn="base" hangingPunct="1">
              <a:lnSpc>
                <a:spcPct val="90000"/>
              </a:lnSpc>
            </a:pPr>
            <a:r>
              <a:rPr>
                <a:latin typeface="+mn-lt"/>
                <a:ea typeface="+mn-lt"/>
                <a:cs typeface="+mn-lt"/>
                <a:sym typeface="+mn-ea"/>
              </a:rPr>
              <a:t>很多统计软件和计量经济学软件都可以进行时间序列分析，诸如</a:t>
            </a:r>
            <a:r>
              <a:rPr lang="en-US" altLang="zh-CN">
                <a:latin typeface="+mn-lt"/>
                <a:ea typeface="+mn-lt"/>
                <a:cs typeface="+mn-lt"/>
                <a:sym typeface="+mn-ea"/>
              </a:rPr>
              <a:t>SAS </a:t>
            </a:r>
            <a:r>
              <a:rPr>
                <a:latin typeface="+mn-lt"/>
                <a:ea typeface="+mn-lt"/>
                <a:cs typeface="+mn-lt"/>
                <a:sym typeface="+mn-ea"/>
              </a:rPr>
              <a:t>、</a:t>
            </a:r>
            <a:r>
              <a:rPr lang="en-US" altLang="zh-CN">
                <a:latin typeface="+mn-lt"/>
                <a:ea typeface="+mn-lt"/>
                <a:cs typeface="+mn-lt"/>
                <a:sym typeface="+mn-ea"/>
              </a:rPr>
              <a:t>R</a:t>
            </a:r>
            <a:r>
              <a:rPr>
                <a:latin typeface="+mn-lt"/>
                <a:ea typeface="+mn-lt"/>
                <a:cs typeface="+mn-lt"/>
                <a:sym typeface="+mn-ea"/>
              </a:rPr>
              <a:t>、</a:t>
            </a:r>
            <a:r>
              <a:rPr lang="en-US" altLang="zh-CN">
                <a:latin typeface="+mn-lt"/>
                <a:ea typeface="+mn-lt"/>
                <a:cs typeface="+mn-lt"/>
                <a:sym typeface="+mn-ea"/>
              </a:rPr>
              <a:t>Eviews</a:t>
            </a:r>
            <a:r>
              <a:rPr>
                <a:latin typeface="+mn-lt"/>
                <a:ea typeface="+mn-lt"/>
                <a:cs typeface="+mn-lt"/>
                <a:sym typeface="+mn-ea"/>
              </a:rPr>
              <a:t>、</a:t>
            </a:r>
            <a:r>
              <a:rPr lang="en-US" altLang="zh-CN">
                <a:latin typeface="+mn-lt"/>
                <a:ea typeface="+mn-lt"/>
                <a:cs typeface="+mn-lt"/>
                <a:sym typeface="+mn-ea"/>
              </a:rPr>
              <a:t>SPSS</a:t>
            </a:r>
            <a:r>
              <a:rPr>
                <a:latin typeface="+mn-lt"/>
                <a:ea typeface="+mn-lt"/>
                <a:cs typeface="+mn-lt"/>
                <a:sym typeface="+mn-ea"/>
              </a:rPr>
              <a:t>等。我们推荐使用</a:t>
            </a:r>
            <a:r>
              <a:rPr lang="en-US" altLang="zh-CN">
                <a:latin typeface="+mn-lt"/>
                <a:ea typeface="+mn-lt"/>
                <a:cs typeface="+mn-lt"/>
                <a:sym typeface="+mn-ea"/>
              </a:rPr>
              <a:t>SAS</a:t>
            </a:r>
            <a:r>
              <a:rPr>
                <a:latin typeface="+mn-lt"/>
                <a:ea typeface="+mn-lt"/>
                <a:cs typeface="+mn-lt"/>
                <a:sym typeface="+mn-ea"/>
              </a:rPr>
              <a:t>软件或者</a:t>
            </a:r>
            <a:r>
              <a:rPr lang="en-US" altLang="zh-CN">
                <a:latin typeface="+mn-lt"/>
                <a:ea typeface="+mn-lt"/>
                <a:cs typeface="+mn-lt"/>
                <a:sym typeface="+mn-ea"/>
              </a:rPr>
              <a:t>R</a:t>
            </a:r>
            <a:r>
              <a:rPr>
                <a:latin typeface="+mn-lt"/>
                <a:ea typeface="+mn-lt"/>
                <a:cs typeface="+mn-lt"/>
                <a:sym typeface="+mn-ea"/>
              </a:rPr>
              <a:t>软件。</a:t>
            </a:r>
          </a:p>
          <a:p>
            <a:pPr lvl="0" eaLnBrk="1" fontAlgn="base" hangingPunct="1">
              <a:lnSpc>
                <a:spcPct val="90000"/>
              </a:lnSpc>
            </a:pPr>
            <a:r>
              <a:rPr lang="en-US" altLang="zh-CN">
                <a:latin typeface="+mn-lt"/>
                <a:ea typeface="+mn-lt"/>
                <a:cs typeface="+mn-lt"/>
                <a:sym typeface="+mn-ea"/>
              </a:rPr>
              <a:t>SAS</a:t>
            </a:r>
            <a:r>
              <a:rPr>
                <a:latin typeface="+mn-lt"/>
                <a:ea typeface="+mn-lt"/>
                <a:cs typeface="+mn-lt"/>
                <a:sym typeface="+mn-ea"/>
              </a:rPr>
              <a:t>软件</a:t>
            </a:r>
          </a:p>
          <a:p>
            <a:pPr lvl="1" eaLnBrk="1" hangingPunct="1">
              <a:lnSpc>
                <a:spcPct val="90000"/>
              </a:lnSpc>
            </a:pPr>
            <a:r>
              <a:rPr>
                <a:latin typeface="+mn-lt"/>
                <a:ea typeface="+mn-lt"/>
                <a:cs typeface="+mn-lt"/>
                <a:sym typeface="+mn-ea"/>
              </a:rPr>
              <a:t>在</a:t>
            </a:r>
            <a:r>
              <a:rPr lang="en-US" altLang="zh-CN">
                <a:latin typeface="+mn-lt"/>
                <a:ea typeface="+mn-lt"/>
                <a:cs typeface="+mn-lt"/>
                <a:sym typeface="+mn-ea"/>
              </a:rPr>
              <a:t>SAS</a:t>
            </a:r>
            <a:r>
              <a:rPr>
                <a:latin typeface="+mn-lt"/>
                <a:ea typeface="+mn-lt"/>
                <a:cs typeface="+mn-lt"/>
                <a:sym typeface="+mn-ea"/>
              </a:rPr>
              <a:t>系统中有一个专门进行计量经济与时间序列分析的模块：</a:t>
            </a:r>
            <a:r>
              <a:rPr lang="en-US" altLang="zh-CN">
                <a:latin typeface="+mn-lt"/>
                <a:ea typeface="+mn-lt"/>
                <a:cs typeface="+mn-lt"/>
                <a:sym typeface="+mn-ea"/>
              </a:rPr>
              <a:t>SAS/ETS</a:t>
            </a:r>
            <a:r>
              <a:rPr>
                <a:latin typeface="+mn-lt"/>
                <a:ea typeface="+mn-lt"/>
                <a:cs typeface="+mn-lt"/>
                <a:sym typeface="+mn-ea"/>
              </a:rPr>
              <a:t>。</a:t>
            </a:r>
            <a:r>
              <a:rPr lang="en-US" altLang="zh-CN">
                <a:latin typeface="+mn-lt"/>
                <a:ea typeface="+mn-lt"/>
                <a:cs typeface="+mn-lt"/>
                <a:sym typeface="+mn-ea"/>
              </a:rPr>
              <a:t>SAS/ETS</a:t>
            </a:r>
            <a:r>
              <a:rPr>
                <a:latin typeface="+mn-lt"/>
                <a:ea typeface="+mn-lt"/>
                <a:cs typeface="+mn-lt"/>
                <a:sym typeface="+mn-ea"/>
              </a:rPr>
              <a:t>编程语言简洁，输出功能强大，分析结果精确，是进行时间序列分析与预测的理想的软件。</a:t>
            </a:r>
            <a:endParaRPr lang="zh-CN" altLang="en-US" dirty="0">
              <a:latin typeface="+mn-lt"/>
              <a:ea typeface="+mn-lt"/>
              <a:cs typeface="+mn-lt"/>
            </a:endParaRPr>
          </a:p>
          <a:p>
            <a:pPr lvl="1" eaLnBrk="1" hangingPunct="1">
              <a:lnSpc>
                <a:spcPct val="90000"/>
              </a:lnSpc>
            </a:pPr>
            <a:r>
              <a:rPr>
                <a:latin typeface="+mn-lt"/>
                <a:ea typeface="+mn-lt"/>
                <a:cs typeface="+mn-lt"/>
                <a:sym typeface="+mn-ea"/>
              </a:rPr>
              <a:t>由于</a:t>
            </a:r>
            <a:r>
              <a:rPr lang="en-US" altLang="zh-CN">
                <a:latin typeface="+mn-lt"/>
                <a:ea typeface="+mn-lt"/>
                <a:cs typeface="+mn-lt"/>
                <a:sym typeface="+mn-ea"/>
              </a:rPr>
              <a:t>SAS</a:t>
            </a:r>
            <a:r>
              <a:rPr>
                <a:latin typeface="+mn-lt"/>
                <a:ea typeface="+mn-lt"/>
                <a:cs typeface="+mn-lt"/>
                <a:sym typeface="+mn-ea"/>
              </a:rPr>
              <a:t>系统具有全球一流的数据仓库功能，因此在进行海量数据的时间序列分析时它具有其它统计软件无可比拟的优势。</a:t>
            </a:r>
          </a:p>
          <a:p>
            <a:pPr lvl="1" eaLnBrk="1" hangingPunct="1">
              <a:lnSpc>
                <a:spcPct val="90000"/>
              </a:lnSpc>
            </a:pPr>
            <a:r>
              <a:rPr lang="en-US" altLang="zh-CN">
                <a:latin typeface="+mn-lt"/>
                <a:ea typeface="+mn-lt"/>
                <a:cs typeface="+mn-lt"/>
                <a:sym typeface="+mn-ea"/>
              </a:rPr>
              <a:t>SAS</a:t>
            </a:r>
            <a:r>
              <a:rPr>
                <a:latin typeface="+mn-lt"/>
                <a:ea typeface="+mn-lt"/>
                <a:cs typeface="+mn-lt"/>
                <a:sym typeface="+mn-ea"/>
              </a:rPr>
              <a:t>系统现在提供了全球开源的</a:t>
            </a:r>
            <a:r>
              <a:rPr lang="en-US" altLang="zh-CN">
                <a:latin typeface="+mn-lt"/>
                <a:ea typeface="+mn-lt"/>
                <a:cs typeface="+mn-lt"/>
                <a:sym typeface="+mn-ea"/>
              </a:rPr>
              <a:t>SAS</a:t>
            </a:r>
            <a:r>
              <a:rPr>
                <a:latin typeface="+mn-lt"/>
                <a:ea typeface="+mn-lt"/>
                <a:cs typeface="+mn-lt"/>
                <a:sym typeface="+mn-ea"/>
              </a:rPr>
              <a:t>云端系统，全球的用户可以在线免费使用</a:t>
            </a:r>
            <a:r>
              <a:rPr lang="en-US" altLang="zh-CN">
                <a:latin typeface="+mn-lt"/>
                <a:ea typeface="+mn-lt"/>
                <a:cs typeface="+mn-lt"/>
                <a:sym typeface="+mn-ea"/>
              </a:rPr>
              <a:t>SAS</a:t>
            </a:r>
            <a:r>
              <a:rPr>
                <a:latin typeface="+mn-lt"/>
                <a:ea typeface="+mn-lt"/>
                <a:cs typeface="+mn-lt"/>
                <a:sym typeface="+mn-ea"/>
              </a:rPr>
              <a:t>系统进行统计分析。</a:t>
            </a:r>
          </a:p>
          <a:p>
            <a:pPr lvl="1" eaLnBrk="1" hangingPunct="1">
              <a:lnSpc>
                <a:spcPct val="90000"/>
              </a:lnSpc>
            </a:pPr>
            <a:r>
              <a:rPr lang="en-US" altLang="zh-CN">
                <a:latin typeface="+mn-lt"/>
                <a:ea typeface="+mn-lt"/>
                <a:cs typeface="+mn-lt"/>
                <a:sym typeface="+mn-ea"/>
              </a:rPr>
              <a:t>SAS</a:t>
            </a:r>
            <a:r>
              <a:rPr>
                <a:latin typeface="+mn-lt"/>
                <a:ea typeface="+mn-lt"/>
                <a:cs typeface="+mn-lt"/>
                <a:sym typeface="+mn-ea"/>
              </a:rPr>
              <a:t>云端系统注册登录地址：https://odamid.oda.sas.com</a:t>
            </a:r>
          </a:p>
          <a:p>
            <a:pPr lvl="0" eaLnBrk="1" fontAlgn="base" hangingPunct="1">
              <a:lnSpc>
                <a:spcPct val="90000"/>
              </a:lnSpc>
            </a:pPr>
            <a:r>
              <a:rPr lang="en-US" altLang="zh-CN" strike="noStrike" noProof="1">
                <a:latin typeface="+mn-lt"/>
                <a:ea typeface="+mn-lt"/>
                <a:cs typeface="+mn-lt"/>
              </a:rPr>
              <a:t>R</a:t>
            </a:r>
            <a:r>
              <a:rPr strike="noStrike" noProof="1">
                <a:latin typeface="+mn-lt"/>
                <a:ea typeface="+mn-lt"/>
                <a:cs typeface="+mn-lt"/>
              </a:rPr>
              <a:t>软件</a:t>
            </a:r>
          </a:p>
          <a:p>
            <a:pPr lvl="1" eaLnBrk="1" fontAlgn="base" hangingPunct="1">
              <a:lnSpc>
                <a:spcPct val="90000"/>
              </a:lnSpc>
            </a:pPr>
            <a:r>
              <a:rPr>
                <a:latin typeface="+mn-lt"/>
                <a:ea typeface="+mn-lt"/>
                <a:cs typeface="+mn-lt"/>
                <a:sym typeface="+mn-ea"/>
              </a:rPr>
              <a:t>R从开发伊始就定位为开源软件，所以它所有的代码和帮助文件免费向全球用户开放。这使得它比其他软件更容易获得，也更适合作为教学软件。</a:t>
            </a:r>
            <a:endParaRPr lang="zh-CN" altLang="en-US" strike="noStrike" noProof="1">
              <a:latin typeface="+mn-lt"/>
              <a:ea typeface="+mn-lt"/>
              <a:cs typeface="+mn-lt"/>
            </a:endParaRPr>
          </a:p>
          <a:p>
            <a:pPr lvl="1" eaLnBrk="1" fontAlgn="base" hangingPunct="1">
              <a:lnSpc>
                <a:spcPct val="90000"/>
              </a:lnSpc>
            </a:pPr>
            <a:r>
              <a:rPr>
                <a:latin typeface="+mn-lt"/>
                <a:ea typeface="+mn-lt"/>
                <a:cs typeface="+mn-lt"/>
                <a:sym typeface="+mn-ea"/>
              </a:rPr>
              <a:t>目前，R语言已经有</a:t>
            </a:r>
            <a:r>
              <a:rPr lang="en-US">
                <a:latin typeface="+mn-lt"/>
                <a:ea typeface="+mn-lt"/>
                <a:cs typeface="+mn-lt"/>
                <a:sym typeface="+mn-ea"/>
              </a:rPr>
              <a:t>70</a:t>
            </a:r>
            <a:r>
              <a:rPr>
                <a:latin typeface="+mn-lt"/>
                <a:ea typeface="+mn-lt"/>
                <a:cs typeface="+mn-lt"/>
                <a:sym typeface="+mn-ea"/>
              </a:rPr>
              <a:t>多个可用于时间序列分析的程序包。借助这些程序包，我们能够完成各种特征的序列读入，绘图，识别，建模，预测等一系列分析工作。</a:t>
            </a:r>
            <a:endParaRPr strike="noStrike" noProof="1">
              <a:latin typeface="+mn-lt"/>
              <a:ea typeface="+mn-lt"/>
              <a:cs typeface="+mn-lt"/>
            </a:endParaRPr>
          </a:p>
          <a:p>
            <a:pPr lvl="1" eaLnBrk="1" fontAlgn="base" hangingPunct="1">
              <a:lnSpc>
                <a:spcPct val="90000"/>
              </a:lnSpc>
            </a:pPr>
            <a:r>
              <a:rPr>
                <a:latin typeface="+mn-ea"/>
                <a:ea typeface="+mn-ea"/>
                <a:cs typeface="+mn-ea"/>
                <a:sym typeface="+mn-ea"/>
              </a:rPr>
              <a:t>R语言编程简洁，绘图功能强大，分析结果准确，是进行时间序列分析与预测的常用软件之一。</a:t>
            </a:r>
          </a:p>
          <a:p>
            <a:pPr lvl="1" eaLnBrk="1" fontAlgn="base" hangingPunct="1">
              <a:lnSpc>
                <a:spcPct val="90000"/>
              </a:lnSpc>
            </a:pPr>
            <a:r>
              <a:rPr lang="en-US" altLang="zh-CN" strike="noStrike" noProof="1">
                <a:latin typeface="+mn-ea"/>
                <a:ea typeface="+mn-ea"/>
                <a:cs typeface="+mn-ea"/>
              </a:rPr>
              <a:t>R</a:t>
            </a:r>
            <a:r>
              <a:rPr strike="noStrike" noProof="1">
                <a:latin typeface="+mn-ea"/>
                <a:ea typeface="+mn-ea"/>
                <a:cs typeface="+mn-ea"/>
              </a:rPr>
              <a:t>语言的下载地址：</a:t>
            </a:r>
            <a:r>
              <a:rPr>
                <a:latin typeface="+mn-ea"/>
                <a:ea typeface="+mn-ea"/>
                <a:cs typeface="+mn-ea"/>
                <a:sym typeface="+mn-ea"/>
              </a:rPr>
              <a:t>http://cran.r-project.org</a:t>
            </a:r>
          </a:p>
          <a:p>
            <a:pPr lvl="1" eaLnBrk="1" fontAlgn="base" hangingPunct="1">
              <a:lnSpc>
                <a:spcPct val="90000"/>
              </a:lnSpc>
            </a:pPr>
            <a:r>
              <a:rPr>
                <a:latin typeface="+mn-ea"/>
                <a:ea typeface="+mn-ea"/>
                <a:cs typeface="+mn-ea"/>
                <a:sym typeface="+mn-ea"/>
              </a:rPr>
              <a:t>RStudio是一个基于R的IDE（集成开发环境），它优化了Ｒ程序的编辑、展示、调用、存储等功能。RStudio的下载地址：http://www.rstudio.com/products/RStudio/</a:t>
            </a:r>
            <a:endParaRPr strike="noStrike" noProof="1">
              <a:ea typeface="宋体" panose="02010600030101010101" pitchFamily="2" charset="-122"/>
            </a:endParaRPr>
          </a:p>
          <a:p>
            <a:pPr lvl="1" eaLnBrk="1" fontAlgn="base" hangingPunct="1">
              <a:lnSpc>
                <a:spcPct val="90000"/>
              </a:lnSpc>
            </a:pPr>
            <a:endParaRPr strike="noStrike" noProof="1">
              <a:ea typeface="宋体" panose="02010600030101010101" pitchFamily="2" charset="-122"/>
            </a:endParaRPr>
          </a:p>
          <a:p>
            <a:pPr lvl="0" eaLnBrk="1" fontAlgn="base" hangingPunct="1">
              <a:lnSpc>
                <a:spcPct val="90000"/>
              </a:lnSpc>
            </a:pPr>
            <a:endParaRPr lang="en-US" altLang="zh-CN" strike="noStrike" noProof="1">
              <a:ea typeface="宋体" panose="02010600030101010101" pitchFamily="2" charset="-122"/>
            </a:endParaRPr>
          </a:p>
          <a:p>
            <a:endParaRPr lang="zh-CN" altLang="en-US"/>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a:xfrm>
            <a:off x="778509" y="3065353"/>
            <a:ext cx="6879192" cy="1137889"/>
          </a:xfrm>
        </p:spPr>
        <p:txBody>
          <a:bodyPr/>
          <a:lstStyle/>
          <a:p>
            <a:r>
              <a:rPr lang="en-US" altLang="zh-CN">
                <a:sym typeface="+mn-ea"/>
              </a:rPr>
              <a:t>THANKS</a:t>
            </a:r>
          </a:p>
        </p:txBody>
      </p:sp>
      <p:sp>
        <p:nvSpPr>
          <p:cNvPr id="7" name="文本框 6"/>
          <p:cNvSpPr txBox="1"/>
          <p:nvPr>
            <p:custDataLst>
              <p:tags r:id="rId3"/>
            </p:custDataLst>
          </p:nvPr>
        </p:nvSpPr>
        <p:spPr>
          <a:xfrm>
            <a:off x="9042399" y="2135665"/>
            <a:ext cx="1809103" cy="1569660"/>
          </a:xfrm>
          <a:prstGeom prst="rect">
            <a:avLst/>
          </a:prstGeom>
          <a:noFill/>
        </p:spPr>
        <p:txBody>
          <a:bodyPr wrap="square" lIns="90000" tIns="46800" rIns="90000" bIns="46800" rtlCol="0" anchor="ctr" anchorCtr="0">
            <a:normAutofit/>
          </a:bodyPr>
          <a:lstStyle/>
          <a:p>
            <a:pPr algn="ctr"/>
            <a:r>
              <a:rPr lang="en-US" altLang="zh-CN" sz="9600" dirty="0">
                <a:solidFill>
                  <a:schemeClr val="accent1"/>
                </a:solidFill>
                <a:latin typeface="Arial" panose="020B0604020202020204" pitchFamily="34" charset="0"/>
                <a:ea typeface="微软雅黑" panose="020B0503020204020204" charset="-122"/>
              </a:rPr>
              <a:t>01</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69882" y="613064"/>
            <a:ext cx="10852237" cy="5728351"/>
          </a:xfrm>
        </p:spPr>
        <p:txBody>
          <a:bodyPr>
            <a:normAutofit/>
          </a:bodyPr>
          <a:lstStyle/>
          <a:p>
            <a:r>
              <a:rPr lang="zh-CN" altLang="en-US" sz="2400" dirty="0" smtClean="0"/>
              <a:t>重点：</a:t>
            </a:r>
            <a:endParaRPr lang="en-US" altLang="zh-CN" sz="2400" dirty="0" smtClean="0"/>
          </a:p>
          <a:p>
            <a:r>
              <a:rPr lang="zh-CN" altLang="en-US" sz="2400" dirty="0" smtClean="0"/>
              <a:t>理解时间序列分析中的理论公式及意义；</a:t>
            </a:r>
            <a:endParaRPr lang="en-US" altLang="zh-CN" sz="2400" dirty="0" smtClean="0"/>
          </a:p>
          <a:p>
            <a:r>
              <a:rPr lang="zh-CN" altLang="en-US" sz="2400" dirty="0" smtClean="0"/>
              <a:t>利用</a:t>
            </a:r>
            <a:r>
              <a:rPr lang="en-US" altLang="zh-CN" sz="2400" dirty="0" smtClean="0"/>
              <a:t>Python</a:t>
            </a:r>
            <a:r>
              <a:rPr lang="zh-CN" altLang="en-US" sz="2400" dirty="0" smtClean="0"/>
              <a:t>语言实现</a:t>
            </a:r>
            <a:r>
              <a:rPr lang="en-US" altLang="zh-CN" sz="2400" dirty="0" smtClean="0"/>
              <a:t>ARIMA</a:t>
            </a:r>
            <a:r>
              <a:rPr lang="zh-CN" altLang="en-US" sz="2400" dirty="0" smtClean="0"/>
              <a:t>模型，预测时间序列的数据。</a:t>
            </a:r>
            <a:endParaRPr lang="en-US" altLang="zh-CN" sz="2400" dirty="0" smtClean="0"/>
          </a:p>
          <a:p>
            <a:pPr marL="0" indent="0">
              <a:buNone/>
            </a:pPr>
            <a:endParaRPr lang="en-US" altLang="zh-CN" sz="2400" dirty="0" smtClean="0"/>
          </a:p>
          <a:p>
            <a:pPr marL="0" indent="0">
              <a:buNone/>
            </a:pPr>
            <a:endParaRPr lang="zh-CN" altLang="en-US" sz="2400" dirty="0"/>
          </a:p>
        </p:txBody>
      </p:sp>
    </p:spTree>
    <p:extLst>
      <p:ext uri="{BB962C8B-B14F-4D97-AF65-F5344CB8AC3E}">
        <p14:creationId xmlns:p14="http://schemas.microsoft.com/office/powerpoint/2010/main" val="2606398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2"/>
            </p:custDataLst>
          </p:nvPr>
        </p:nvSpPr>
        <p:spPr>
          <a:xfrm>
            <a:off x="3211195" y="2179857"/>
            <a:ext cx="7620000" cy="64633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custDataLst>
              <p:tags r:id="rId3"/>
            </p:custDataLst>
          </p:nvPr>
        </p:nvSpPr>
        <p:spPr>
          <a:xfrm>
            <a:off x="1496695" y="2181225"/>
            <a:ext cx="1495425" cy="64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custDataLst>
              <p:tags r:id="rId4"/>
            </p:custDataLst>
          </p:nvPr>
        </p:nvSpPr>
        <p:spPr>
          <a:xfrm>
            <a:off x="1476375" y="3252155"/>
            <a:ext cx="1495425" cy="64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custDataLst>
              <p:tags r:id="rId5"/>
            </p:custDataLst>
          </p:nvPr>
        </p:nvSpPr>
        <p:spPr>
          <a:xfrm>
            <a:off x="1476375" y="4351422"/>
            <a:ext cx="1495425" cy="64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custDataLst>
              <p:tags r:id="rId6"/>
            </p:custDataLst>
          </p:nvPr>
        </p:nvSpPr>
        <p:spPr>
          <a:xfrm>
            <a:off x="3190875" y="3281564"/>
            <a:ext cx="7620000" cy="6463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custDataLst>
              <p:tags r:id="rId7"/>
            </p:custDataLst>
          </p:nvPr>
        </p:nvSpPr>
        <p:spPr>
          <a:xfrm>
            <a:off x="3190875" y="4352791"/>
            <a:ext cx="7620000" cy="6463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custDataLst>
              <p:tags r:id="rId8"/>
            </p:custDataLst>
          </p:nvPr>
        </p:nvSpPr>
        <p:spPr>
          <a:xfrm>
            <a:off x="3294653" y="2335798"/>
            <a:ext cx="5168403" cy="338554"/>
          </a:xfrm>
          <a:prstGeom prst="rect">
            <a:avLst/>
          </a:prstGeom>
        </p:spPr>
        <p:txBody>
          <a:bodyPr wrap="none" anchor="ctr">
            <a:noAutofit/>
          </a:bodyPr>
          <a:lstStyle>
            <a:defPPr>
              <a:defRPr lang="zh-CN"/>
            </a:defPPr>
            <a:lvl1pPr>
              <a:defRPr sz="1600">
                <a:solidFill>
                  <a:schemeClr val="tx1">
                    <a:lumMod val="75000"/>
                    <a:lumOff val="25000"/>
                  </a:schemeClr>
                </a:solidFill>
                <a:ea typeface="黑体" panose="02010609060101010101" charset="-122"/>
              </a:defRPr>
            </a:lvl1pPr>
          </a:lstStyle>
          <a:p>
            <a:pPr algn="l" eaLnBrk="0" hangingPunct="0"/>
            <a:r>
              <a:rPr lang="zh-CN" altLang="en-US" sz="2400" b="1">
                <a:latin typeface="+mn-ea"/>
                <a:ea typeface="+mn-ea"/>
                <a:sym typeface="+mn-ea"/>
              </a:rPr>
              <a:t>时间序列的定义</a:t>
            </a:r>
            <a:endParaRPr lang="zh-CN" altLang="en-US" sz="2400" b="1" dirty="0">
              <a:latin typeface="+mn-ea"/>
              <a:ea typeface="+mn-ea"/>
              <a:sym typeface="+mn-ea"/>
            </a:endParaRPr>
          </a:p>
        </p:txBody>
      </p:sp>
      <p:sp>
        <p:nvSpPr>
          <p:cNvPr id="24" name="文本框 23"/>
          <p:cNvSpPr txBox="1"/>
          <p:nvPr>
            <p:custDataLst>
              <p:tags r:id="rId9"/>
            </p:custDataLst>
          </p:nvPr>
        </p:nvSpPr>
        <p:spPr>
          <a:xfrm>
            <a:off x="2028361" y="2334399"/>
            <a:ext cx="470000" cy="400110"/>
          </a:xfrm>
          <a:prstGeom prst="rect">
            <a:avLst/>
          </a:prstGeom>
        </p:spPr>
        <p:txBody>
          <a:bodyPr wrap="none">
            <a:normAutofit/>
          </a:bodyPr>
          <a:lstStyle>
            <a:defPPr>
              <a:defRPr lang="zh-CN"/>
            </a:defPPr>
            <a:lvl1pPr>
              <a:defRPr sz="2000">
                <a:solidFill>
                  <a:schemeClr val="bg1"/>
                </a:solidFill>
                <a:latin typeface="Arial" panose="020B0604020202020204"/>
                <a:ea typeface="黑体" panose="02010609060101010101" charset="-122"/>
              </a:defRPr>
            </a:lvl1pPr>
          </a:lstStyle>
          <a:p>
            <a:r>
              <a:rPr lang="en-US" altLang="zh-CN">
                <a:latin typeface="+mn-lt"/>
                <a:ea typeface="+mn-ea"/>
              </a:rPr>
              <a:t>01</a:t>
            </a:r>
            <a:endParaRPr lang="zh-CN" altLang="en-US">
              <a:latin typeface="+mn-lt"/>
              <a:ea typeface="+mn-ea"/>
            </a:endParaRPr>
          </a:p>
        </p:txBody>
      </p:sp>
      <p:sp>
        <p:nvSpPr>
          <p:cNvPr id="25" name="文本框 24"/>
          <p:cNvSpPr txBox="1"/>
          <p:nvPr>
            <p:custDataLst>
              <p:tags r:id="rId10"/>
            </p:custDataLst>
          </p:nvPr>
        </p:nvSpPr>
        <p:spPr>
          <a:xfrm>
            <a:off x="2008041" y="3395804"/>
            <a:ext cx="470000" cy="400110"/>
          </a:xfrm>
          <a:prstGeom prst="rect">
            <a:avLst/>
          </a:prstGeom>
        </p:spPr>
        <p:txBody>
          <a:bodyPr wrap="none">
            <a:normAutofit/>
          </a:bodyPr>
          <a:lstStyle>
            <a:defPPr>
              <a:defRPr lang="zh-CN"/>
            </a:defPPr>
            <a:lvl1pPr>
              <a:defRPr sz="2000">
                <a:solidFill>
                  <a:schemeClr val="bg1"/>
                </a:solidFill>
                <a:latin typeface="Arial" panose="020B0604020202020204"/>
                <a:ea typeface="黑体" panose="02010609060101010101" charset="-122"/>
              </a:defRPr>
            </a:lvl1pPr>
          </a:lstStyle>
          <a:p>
            <a:r>
              <a:rPr lang="en-US" altLang="zh-CN">
                <a:latin typeface="+mn-lt"/>
                <a:ea typeface="+mn-ea"/>
              </a:rPr>
              <a:t>02</a:t>
            </a:r>
            <a:endParaRPr lang="zh-CN" altLang="en-US">
              <a:latin typeface="+mn-lt"/>
              <a:ea typeface="+mn-ea"/>
            </a:endParaRPr>
          </a:p>
        </p:txBody>
      </p:sp>
      <p:sp>
        <p:nvSpPr>
          <p:cNvPr id="26" name="文本框 25"/>
          <p:cNvSpPr txBox="1"/>
          <p:nvPr>
            <p:custDataLst>
              <p:tags r:id="rId11"/>
            </p:custDataLst>
          </p:nvPr>
        </p:nvSpPr>
        <p:spPr>
          <a:xfrm>
            <a:off x="3191148" y="3396230"/>
            <a:ext cx="5168403" cy="338554"/>
          </a:xfrm>
          <a:prstGeom prst="rect">
            <a:avLst/>
          </a:prstGeom>
        </p:spPr>
        <p:txBody>
          <a:bodyPr wrap="none" anchor="ctr">
            <a:noAutofit/>
          </a:bodyPr>
          <a:lstStyle>
            <a:defPPr>
              <a:defRPr lang="zh-CN"/>
            </a:defPPr>
            <a:lvl1pPr>
              <a:defRPr sz="1600">
                <a:solidFill>
                  <a:schemeClr val="tx1">
                    <a:lumMod val="75000"/>
                    <a:lumOff val="25000"/>
                  </a:schemeClr>
                </a:solidFill>
                <a:ea typeface="黑体" panose="02010609060101010101" charset="-122"/>
              </a:defRPr>
            </a:lvl1pPr>
          </a:lstStyle>
          <a:p>
            <a:pPr algn="l" eaLnBrk="0" hangingPunct="0">
              <a:buClrTx/>
              <a:buSzTx/>
              <a:buFontTx/>
            </a:pPr>
            <a:r>
              <a:rPr lang="zh-CN" altLang="en-US" sz="2400" b="1">
                <a:latin typeface="+mn-ea"/>
                <a:ea typeface="+mn-ea"/>
                <a:sym typeface="+mn-ea"/>
              </a:rPr>
              <a:t>时间序列分析方法简介</a:t>
            </a:r>
          </a:p>
        </p:txBody>
      </p:sp>
      <p:sp>
        <p:nvSpPr>
          <p:cNvPr id="27" name="文本框 26"/>
          <p:cNvSpPr txBox="1"/>
          <p:nvPr>
            <p:custDataLst>
              <p:tags r:id="rId12"/>
            </p:custDataLst>
          </p:nvPr>
        </p:nvSpPr>
        <p:spPr>
          <a:xfrm>
            <a:off x="3211195" y="4495165"/>
            <a:ext cx="5251450" cy="368935"/>
          </a:xfrm>
          <a:prstGeom prst="rect">
            <a:avLst/>
          </a:prstGeom>
        </p:spPr>
        <p:txBody>
          <a:bodyPr wrap="none" anchor="ctr">
            <a:noAutofit/>
          </a:bodyPr>
          <a:lstStyle>
            <a:defPPr>
              <a:defRPr lang="zh-CN"/>
            </a:defPPr>
            <a:lvl1pPr>
              <a:defRPr sz="1600">
                <a:solidFill>
                  <a:schemeClr val="tx1">
                    <a:lumMod val="75000"/>
                    <a:lumOff val="25000"/>
                  </a:schemeClr>
                </a:solidFill>
                <a:ea typeface="黑体" panose="02010609060101010101" charset="-122"/>
              </a:defRPr>
            </a:lvl1pPr>
          </a:lstStyle>
          <a:p>
            <a:pPr algn="l" eaLnBrk="0" hangingPunct="0"/>
            <a:r>
              <a:rPr lang="zh-CN" altLang="en-US" sz="2400" b="1">
                <a:latin typeface="+mn-ea"/>
                <a:ea typeface="+mn-ea"/>
                <a:sym typeface="+mn-ea"/>
              </a:rPr>
              <a:t>时间序列分析软件</a:t>
            </a:r>
            <a:endParaRPr lang="zh-CN" altLang="en-US" sz="2400" b="1" dirty="0">
              <a:latin typeface="+mn-ea"/>
              <a:ea typeface="+mn-ea"/>
              <a:sym typeface="+mn-ea"/>
            </a:endParaRPr>
          </a:p>
        </p:txBody>
      </p:sp>
      <p:sp>
        <p:nvSpPr>
          <p:cNvPr id="32" name="文本框 31"/>
          <p:cNvSpPr txBox="1"/>
          <p:nvPr>
            <p:custDataLst>
              <p:tags r:id="rId13"/>
            </p:custDataLst>
          </p:nvPr>
        </p:nvSpPr>
        <p:spPr>
          <a:xfrm>
            <a:off x="2008041" y="4495071"/>
            <a:ext cx="470000" cy="400110"/>
          </a:xfrm>
          <a:prstGeom prst="rect">
            <a:avLst/>
          </a:prstGeom>
        </p:spPr>
        <p:txBody>
          <a:bodyPr wrap="none">
            <a:normAutofit/>
          </a:bodyPr>
          <a:lstStyle>
            <a:defPPr>
              <a:defRPr lang="zh-CN"/>
            </a:defPPr>
            <a:lvl1pPr>
              <a:defRPr sz="2000">
                <a:solidFill>
                  <a:schemeClr val="bg1"/>
                </a:solidFill>
                <a:latin typeface="Arial" panose="020B0604020202020204"/>
                <a:ea typeface="黑体" panose="02010609060101010101" charset="-122"/>
              </a:defRPr>
            </a:lvl1pPr>
          </a:lstStyle>
          <a:p>
            <a:r>
              <a:rPr lang="en-US" altLang="zh-CN">
                <a:latin typeface="+mn-lt"/>
                <a:ea typeface="+mn-ea"/>
              </a:rPr>
              <a:t>03</a:t>
            </a:r>
            <a:endParaRPr lang="zh-CN" altLang="en-US">
              <a:latin typeface="+mn-lt"/>
              <a:ea typeface="+mn-ea"/>
            </a:endParaRPr>
          </a:p>
        </p:txBody>
      </p:sp>
      <p:sp>
        <p:nvSpPr>
          <p:cNvPr id="33" name="文本框 32"/>
          <p:cNvSpPr txBox="1"/>
          <p:nvPr>
            <p:custDataLst>
              <p:tags r:id="rId14"/>
            </p:custDataLst>
          </p:nvPr>
        </p:nvSpPr>
        <p:spPr>
          <a:xfrm>
            <a:off x="5080337" y="510659"/>
            <a:ext cx="2031325" cy="646331"/>
          </a:xfrm>
          <a:prstGeom prst="rect">
            <a:avLst/>
          </a:prstGeom>
        </p:spPr>
        <p:txBody>
          <a:bodyPr wrap="none" anchor="ctr">
            <a:normAutofit fontScale="97500"/>
          </a:bodyPr>
          <a:lstStyle>
            <a:defPPr>
              <a:defRPr lang="zh-CN"/>
            </a:defPPr>
            <a:lvl1pPr>
              <a:defRPr sz="3600">
                <a:solidFill>
                  <a:schemeClr val="tx1">
                    <a:lumMod val="75000"/>
                    <a:lumOff val="25000"/>
                  </a:schemeClr>
                </a:solidFill>
                <a:latin typeface="+mj-lt"/>
                <a:ea typeface="黑体" panose="02010609060101010101" charset="-122"/>
              </a:defRPr>
            </a:lvl1pPr>
          </a:lstStyle>
          <a:p>
            <a:r>
              <a:rPr lang="zh-CN" altLang="en-US">
                <a:ea typeface="+mj-ea"/>
                <a:cs typeface="+mj-cs"/>
              </a:rPr>
              <a:t>本章内容</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时间序列分析方法最早的起源</a:t>
            </a:r>
            <a:endParaRPr lang="en-US" altLang="zh-CN" dirty="0"/>
          </a:p>
        </p:txBody>
      </p:sp>
      <p:sp>
        <p:nvSpPr>
          <p:cNvPr id="3" name="内容占位符 2"/>
          <p:cNvSpPr>
            <a:spLocks noGrp="1"/>
          </p:cNvSpPr>
          <p:nvPr>
            <p:ph idx="1"/>
          </p:nvPr>
        </p:nvSpPr>
        <p:spPr/>
        <p:txBody>
          <a:bodyPr/>
          <a:lstStyle/>
          <a:p>
            <a:r>
              <a:rPr sz="1800" dirty="0">
                <a:sym typeface="+mn-ea"/>
              </a:rPr>
              <a:t>时间序列分析是最早出现的统计分析方法。</a:t>
            </a:r>
          </a:p>
          <a:p>
            <a:r>
              <a:rPr sz="1800" dirty="0">
                <a:sym typeface="+mn-ea"/>
              </a:rPr>
              <a:t>7000年前，古埃及人已定居在尼罗河两岸。他们的生命财产安全与尼罗河是否泛滥密切相关。古埃及人从长期</a:t>
            </a:r>
            <a:r>
              <a:rPr sz="1800" spc="200" dirty="0">
                <a:cs typeface="+mj-cs"/>
                <a:sym typeface="+mn-ea"/>
              </a:rPr>
              <a:t>的</a:t>
            </a:r>
            <a:r>
              <a:rPr sz="1800" dirty="0">
                <a:sym typeface="+mn-ea"/>
              </a:rPr>
              <a:t>观察中发现，尼罗河的泛滥是有规律的。为了研究尼罗河泛滥的规律，古埃及人发明了元旦和天的概念。他们把天狼星和太阳同时升起的那一天称为元旦。天黑到天明算一天。把每天尼罗河水涨落潮的规律记在竹竿上。这个竹竿上的数据就是历史上最早的时间序列。</a:t>
            </a:r>
          </a:p>
          <a:p>
            <a:r>
              <a:rPr sz="1800" dirty="0">
                <a:sym typeface="+mn-ea"/>
              </a:rPr>
              <a:t>通过对这个时间序列长期的观察，他们发现元旦之后再过</a:t>
            </a:r>
            <a:r>
              <a:rPr lang="en-US" altLang="zh-CN" sz="1800" dirty="0">
                <a:sym typeface="+mn-ea"/>
              </a:rPr>
              <a:t>200</a:t>
            </a:r>
            <a:r>
              <a:rPr sz="1800" dirty="0">
                <a:sym typeface="+mn-ea"/>
              </a:rPr>
              <a:t>天左右，尼罗河开始涨潮，涨潮期大概60天，落潮期大概60天。洪水过后，土地肥沃，随意播种就会有丰厚的收成。由于掌握了尼罗河泛滥的规律，使得古埃及的农业迅速发展，解放出大批的劳动力去从事非农业生产，从而创建了埃及灿烂的史前文明</a:t>
            </a:r>
            <a:endParaRPr lang="zh-CN" altLang="en-US" sz="1800" dirty="0"/>
          </a:p>
        </p:txBody>
      </p:sp>
      <p:grpSp>
        <p:nvGrpSpPr>
          <p:cNvPr id="4" name="组合 3"/>
          <p:cNvGrpSpPr/>
          <p:nvPr/>
        </p:nvGrpSpPr>
        <p:grpSpPr>
          <a:xfrm>
            <a:off x="1557655" y="4722495"/>
            <a:ext cx="8063865" cy="1085850"/>
            <a:chOff x="738" y="6308"/>
            <a:chExt cx="12699" cy="1710"/>
          </a:xfrm>
        </p:grpSpPr>
        <p:sp>
          <p:nvSpPr>
            <p:cNvPr id="6147" name="直接连接符 13315"/>
            <p:cNvSpPr/>
            <p:nvPr/>
          </p:nvSpPr>
          <p:spPr>
            <a:xfrm>
              <a:off x="1303" y="7215"/>
              <a:ext cx="11455" cy="0"/>
            </a:xfrm>
            <a:prstGeom prst="line">
              <a:avLst/>
            </a:prstGeom>
            <a:ln w="9525" cap="flat" cmpd="sng">
              <a:solidFill>
                <a:schemeClr val="tx1"/>
              </a:solidFill>
              <a:prstDash val="solid"/>
              <a:round/>
              <a:headEnd type="none" w="med" len="med"/>
              <a:tailEnd type="none" w="med" len="med"/>
            </a:ln>
          </p:spPr>
        </p:sp>
        <p:sp>
          <p:nvSpPr>
            <p:cNvPr id="6148" name="直接连接符 13316"/>
            <p:cNvSpPr/>
            <p:nvPr/>
          </p:nvSpPr>
          <p:spPr>
            <a:xfrm flipV="1">
              <a:off x="1303" y="6988"/>
              <a:ext cx="0" cy="227"/>
            </a:xfrm>
            <a:prstGeom prst="line">
              <a:avLst/>
            </a:prstGeom>
            <a:ln w="9525" cap="flat" cmpd="sng">
              <a:solidFill>
                <a:schemeClr val="tx1"/>
              </a:solidFill>
              <a:prstDash val="solid"/>
              <a:round/>
              <a:headEnd type="none" w="med" len="med"/>
              <a:tailEnd type="none" w="med" len="med"/>
            </a:ln>
          </p:spPr>
        </p:sp>
        <p:sp>
          <p:nvSpPr>
            <p:cNvPr id="6149" name="文本框 13317"/>
            <p:cNvSpPr txBox="1"/>
            <p:nvPr/>
          </p:nvSpPr>
          <p:spPr>
            <a:xfrm>
              <a:off x="738" y="7440"/>
              <a:ext cx="1587" cy="578"/>
            </a:xfrm>
            <a:prstGeom prst="rect">
              <a:avLst/>
            </a:prstGeom>
            <a:noFill/>
            <a:ln w="9525">
              <a:noFill/>
            </a:ln>
          </p:spPr>
          <p:txBody>
            <a:bodyPr anchor="t">
              <a:spAutoFit/>
            </a:bodyPr>
            <a:lstStyle/>
            <a:p>
              <a:pPr>
                <a:spcBef>
                  <a:spcPct val="50000"/>
                </a:spcBef>
              </a:pPr>
              <a:r>
                <a:rPr lang="en-US" altLang="zh-CN" b="1" dirty="0">
                  <a:latin typeface="Arial" panose="020B0604020202020204" pitchFamily="34" charset="0"/>
                  <a:ea typeface="宋体" panose="02010600030101010101" pitchFamily="2" charset="-122"/>
                </a:rPr>
                <a:t>1</a:t>
              </a:r>
              <a:r>
                <a:rPr lang="zh-CN" altLang="en-US" b="1" dirty="0">
                  <a:latin typeface="Arial" panose="020B0604020202020204" pitchFamily="34" charset="0"/>
                  <a:ea typeface="宋体" panose="02010600030101010101" pitchFamily="2" charset="-122"/>
                </a:rPr>
                <a:t>月</a:t>
              </a:r>
              <a:r>
                <a:rPr lang="en-US" altLang="zh-CN" b="1" dirty="0">
                  <a:latin typeface="Arial" panose="020B0604020202020204" pitchFamily="34" charset="0"/>
                  <a:ea typeface="宋体" panose="02010600030101010101" pitchFamily="2" charset="-122"/>
                </a:rPr>
                <a:t>1</a:t>
              </a:r>
              <a:r>
                <a:rPr lang="zh-CN" altLang="en-US" b="1" dirty="0">
                  <a:latin typeface="Arial" panose="020B0604020202020204" pitchFamily="34" charset="0"/>
                  <a:ea typeface="宋体" panose="02010600030101010101" pitchFamily="2" charset="-122"/>
                </a:rPr>
                <a:t>日</a:t>
              </a:r>
            </a:p>
          </p:txBody>
        </p:sp>
        <p:sp>
          <p:nvSpPr>
            <p:cNvPr id="6150" name="直接连接符 13318"/>
            <p:cNvSpPr/>
            <p:nvPr/>
          </p:nvSpPr>
          <p:spPr>
            <a:xfrm flipV="1">
              <a:off x="7653" y="6875"/>
              <a:ext cx="0" cy="340"/>
            </a:xfrm>
            <a:prstGeom prst="line">
              <a:avLst/>
            </a:prstGeom>
            <a:ln w="9525" cap="flat" cmpd="sng">
              <a:solidFill>
                <a:schemeClr val="tx1"/>
              </a:solidFill>
              <a:prstDash val="solid"/>
              <a:round/>
              <a:headEnd type="none" w="med" len="med"/>
              <a:tailEnd type="none" w="med" len="med"/>
            </a:ln>
          </p:spPr>
        </p:sp>
        <p:sp>
          <p:nvSpPr>
            <p:cNvPr id="6151" name="文本框 13319"/>
            <p:cNvSpPr txBox="1"/>
            <p:nvPr/>
          </p:nvSpPr>
          <p:spPr>
            <a:xfrm>
              <a:off x="6973" y="7440"/>
              <a:ext cx="1702" cy="578"/>
            </a:xfrm>
            <a:prstGeom prst="rect">
              <a:avLst/>
            </a:prstGeom>
            <a:noFill/>
            <a:ln w="9525">
              <a:noFill/>
            </a:ln>
          </p:spPr>
          <p:txBody>
            <a:bodyPr anchor="t">
              <a:spAutoFit/>
            </a:bodyPr>
            <a:lstStyle/>
            <a:p>
              <a:pPr>
                <a:spcBef>
                  <a:spcPct val="50000"/>
                </a:spcBef>
              </a:pPr>
              <a:r>
                <a:rPr lang="en-US" altLang="zh-CN" b="1" dirty="0">
                  <a:latin typeface="Arial" panose="020B0604020202020204" pitchFamily="34" charset="0"/>
                  <a:ea typeface="宋体" panose="02010600030101010101" pitchFamily="2" charset="-122"/>
                </a:rPr>
                <a:t>6</a:t>
              </a:r>
              <a:r>
                <a:rPr lang="zh-CN" altLang="en-US" b="1" dirty="0">
                  <a:latin typeface="Arial" panose="020B0604020202020204" pitchFamily="34" charset="0"/>
                  <a:ea typeface="宋体" panose="02010600030101010101" pitchFamily="2" charset="-122"/>
                </a:rPr>
                <a:t>月</a:t>
              </a:r>
              <a:r>
                <a:rPr lang="en-US" altLang="zh-CN" b="1" dirty="0">
                  <a:latin typeface="Arial" panose="020B0604020202020204" pitchFamily="34" charset="0"/>
                  <a:ea typeface="宋体" panose="02010600030101010101" pitchFamily="2" charset="-122"/>
                </a:rPr>
                <a:t>17</a:t>
              </a:r>
              <a:r>
                <a:rPr lang="zh-CN" altLang="en-US" b="1" dirty="0">
                  <a:latin typeface="Arial" panose="020B0604020202020204" pitchFamily="34" charset="0"/>
                  <a:ea typeface="宋体" panose="02010600030101010101" pitchFamily="2" charset="-122"/>
                </a:rPr>
                <a:t>日</a:t>
              </a:r>
            </a:p>
          </p:txBody>
        </p:sp>
        <p:sp>
          <p:nvSpPr>
            <p:cNvPr id="6152" name="直接连接符 13320"/>
            <p:cNvSpPr/>
            <p:nvPr/>
          </p:nvSpPr>
          <p:spPr>
            <a:xfrm flipV="1">
              <a:off x="11055" y="6875"/>
              <a:ext cx="0" cy="340"/>
            </a:xfrm>
            <a:prstGeom prst="line">
              <a:avLst/>
            </a:prstGeom>
            <a:ln w="9525" cap="flat" cmpd="sng">
              <a:solidFill>
                <a:schemeClr val="tx1"/>
              </a:solidFill>
              <a:prstDash val="solid"/>
              <a:round/>
              <a:headEnd type="none" w="med" len="med"/>
              <a:tailEnd type="none" w="med" len="med"/>
            </a:ln>
          </p:spPr>
        </p:sp>
        <p:sp>
          <p:nvSpPr>
            <p:cNvPr id="6153" name="文本框 13321"/>
            <p:cNvSpPr txBox="1"/>
            <p:nvPr/>
          </p:nvSpPr>
          <p:spPr>
            <a:xfrm>
              <a:off x="10488" y="7440"/>
              <a:ext cx="1135" cy="578"/>
            </a:xfrm>
            <a:prstGeom prst="rect">
              <a:avLst/>
            </a:prstGeom>
            <a:noFill/>
            <a:ln w="9525">
              <a:noFill/>
            </a:ln>
          </p:spPr>
          <p:txBody>
            <a:bodyPr anchor="t">
              <a:spAutoFit/>
            </a:bodyPr>
            <a:lstStyle/>
            <a:p>
              <a:pPr>
                <a:spcBef>
                  <a:spcPct val="50000"/>
                </a:spcBef>
              </a:pPr>
              <a:r>
                <a:rPr lang="en-US" altLang="zh-CN" b="1" dirty="0">
                  <a:latin typeface="Arial" panose="020B0604020202020204" pitchFamily="34" charset="0"/>
                  <a:ea typeface="宋体" panose="02010600030101010101" pitchFamily="2" charset="-122"/>
                </a:rPr>
                <a:t>10</a:t>
              </a:r>
              <a:r>
                <a:rPr lang="zh-CN" altLang="en-US" b="1" dirty="0">
                  <a:latin typeface="Arial" panose="020B0604020202020204" pitchFamily="34" charset="0"/>
                  <a:ea typeface="宋体" panose="02010600030101010101" pitchFamily="2" charset="-122"/>
                </a:rPr>
                <a:t>月</a:t>
              </a:r>
            </a:p>
          </p:txBody>
        </p:sp>
        <p:sp>
          <p:nvSpPr>
            <p:cNvPr id="6154" name="直接连接符 13322"/>
            <p:cNvSpPr/>
            <p:nvPr/>
          </p:nvSpPr>
          <p:spPr>
            <a:xfrm flipV="1">
              <a:off x="12758" y="6875"/>
              <a:ext cx="0" cy="340"/>
            </a:xfrm>
            <a:prstGeom prst="line">
              <a:avLst/>
            </a:prstGeom>
            <a:ln w="9525" cap="flat" cmpd="sng">
              <a:solidFill>
                <a:schemeClr val="tx1"/>
              </a:solidFill>
              <a:prstDash val="solid"/>
              <a:round/>
              <a:headEnd type="none" w="med" len="med"/>
              <a:tailEnd type="none" w="med" len="med"/>
            </a:ln>
          </p:spPr>
        </p:sp>
        <p:sp>
          <p:nvSpPr>
            <p:cNvPr id="6155" name="文本框 13323"/>
            <p:cNvSpPr txBox="1"/>
            <p:nvPr/>
          </p:nvSpPr>
          <p:spPr>
            <a:xfrm>
              <a:off x="12303" y="7440"/>
              <a:ext cx="1135" cy="578"/>
            </a:xfrm>
            <a:prstGeom prst="rect">
              <a:avLst/>
            </a:prstGeom>
            <a:noFill/>
            <a:ln w="9525">
              <a:noFill/>
            </a:ln>
          </p:spPr>
          <p:txBody>
            <a:bodyPr anchor="t">
              <a:spAutoFit/>
            </a:bodyPr>
            <a:lstStyle/>
            <a:p>
              <a:pPr>
                <a:spcBef>
                  <a:spcPct val="50000"/>
                </a:spcBef>
              </a:pPr>
              <a:r>
                <a:rPr lang="en-US" altLang="zh-CN" b="1" dirty="0">
                  <a:latin typeface="Arial" panose="020B0604020202020204" pitchFamily="34" charset="0"/>
                  <a:ea typeface="宋体" panose="02010600030101010101" pitchFamily="2" charset="-122"/>
                </a:rPr>
                <a:t>12</a:t>
              </a:r>
              <a:r>
                <a:rPr lang="zh-CN" altLang="en-US" b="1" dirty="0">
                  <a:latin typeface="Arial" panose="020B0604020202020204" pitchFamily="34" charset="0"/>
                  <a:ea typeface="宋体" panose="02010600030101010101" pitchFamily="2" charset="-122"/>
                </a:rPr>
                <a:t>月</a:t>
              </a:r>
            </a:p>
          </p:txBody>
        </p:sp>
        <p:sp>
          <p:nvSpPr>
            <p:cNvPr id="6156" name="文本框 13324"/>
            <p:cNvSpPr txBox="1"/>
            <p:nvPr/>
          </p:nvSpPr>
          <p:spPr>
            <a:xfrm>
              <a:off x="8108" y="6308"/>
              <a:ext cx="2495" cy="577"/>
            </a:xfrm>
            <a:prstGeom prst="rect">
              <a:avLst/>
            </a:prstGeom>
            <a:noFill/>
            <a:ln w="9525">
              <a:noFill/>
            </a:ln>
          </p:spPr>
          <p:txBody>
            <a:bodyPr anchor="t">
              <a:spAutoFit/>
            </a:bodyPr>
            <a:lstStyle/>
            <a:p>
              <a:pPr>
                <a:spcBef>
                  <a:spcPct val="50000"/>
                </a:spcBef>
              </a:pPr>
              <a:r>
                <a:rPr lang="zh-CN" altLang="en-US" b="1" dirty="0">
                  <a:latin typeface="Arial" panose="020B0604020202020204" pitchFamily="34" charset="0"/>
                  <a:ea typeface="宋体" panose="02010600030101010101" pitchFamily="2" charset="-122"/>
                </a:rPr>
                <a:t>尼罗河泛滥期</a:t>
              </a:r>
            </a:p>
          </p:txBody>
        </p:sp>
        <p:sp>
          <p:nvSpPr>
            <p:cNvPr id="6157" name="矩形 13325"/>
            <p:cNvSpPr/>
            <p:nvPr/>
          </p:nvSpPr>
          <p:spPr>
            <a:xfrm>
              <a:off x="7653" y="6988"/>
              <a:ext cx="3402" cy="227"/>
            </a:xfrm>
            <a:prstGeom prst="rect">
              <a:avLst/>
            </a:prstGeom>
            <a:solidFill>
              <a:schemeClr val="accent1"/>
            </a:solidFill>
            <a:ln w="9525" cap="flat" cmpd="sng">
              <a:solidFill>
                <a:schemeClr val="tx1"/>
              </a:solidFill>
              <a:prstDash val="solid"/>
              <a:miter/>
              <a:headEnd type="none" w="med" len="med"/>
              <a:tailEnd type="none" w="med" len="med"/>
            </a:ln>
          </p:spPr>
          <p:txBody>
            <a:bodyPr anchor="t"/>
            <a:lstStyle/>
            <a:p>
              <a:endParaRPr lang="zh-CN" altLang="en-US">
                <a:latin typeface="Arial" panose="020B0604020202020204" pitchFamily="34" charset="0"/>
                <a:ea typeface="+mn-ea"/>
              </a:endParaRPr>
            </a:p>
          </p:txBody>
        </p:sp>
      </p:gr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5047" y="1070841"/>
            <a:ext cx="7201905" cy="5163271"/>
          </a:xfrm>
        </p:spPr>
      </p:pic>
    </p:spTree>
    <p:extLst>
      <p:ext uri="{BB962C8B-B14F-4D97-AF65-F5344CB8AC3E}">
        <p14:creationId xmlns:p14="http://schemas.microsoft.com/office/powerpoint/2010/main" val="3552335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087880" y="952500"/>
            <a:ext cx="5251865" cy="5389563"/>
          </a:xfrm>
        </p:spPr>
      </p:pic>
    </p:spTree>
    <p:extLst>
      <p:ext uri="{BB962C8B-B14F-4D97-AF65-F5344CB8AC3E}">
        <p14:creationId xmlns:p14="http://schemas.microsoft.com/office/powerpoint/2010/main" val="2252332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9925" y="1233352"/>
            <a:ext cx="10852150" cy="4827858"/>
          </a:xfrm>
        </p:spPr>
      </p:pic>
    </p:spTree>
    <p:extLst>
      <p:ext uri="{BB962C8B-B14F-4D97-AF65-F5344CB8AC3E}">
        <p14:creationId xmlns:p14="http://schemas.microsoft.com/office/powerpoint/2010/main" val="3146561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p:cNvSpPr>
          <p:nvPr>
            <p:ph type="title"/>
          </p:nvPr>
        </p:nvSpPr>
        <p:spPr/>
        <p:txBody>
          <a:bodyPr wrap="square" lIns="91440" tIns="45720" rIns="91440" bIns="45720" anchor="ctr">
            <a:normAutofit fontScale="90000"/>
          </a:bodyPr>
          <a:lstStyle/>
          <a:p>
            <a:pPr eaLnBrk="1" hangingPunct="1"/>
            <a:r>
              <a:rPr>
                <a:latin typeface="+mj-lt"/>
                <a:ea typeface="+mj-lt"/>
              </a:rPr>
              <a:t>时间序列的定义</a:t>
            </a:r>
            <a:r>
              <a:rPr lang="en-US" altLang="zh-CN">
                <a:ea typeface="宋体" panose="02010600030101010101" pitchFamily="2" charset="-122"/>
              </a:rPr>
              <a:t> </a:t>
            </a:r>
          </a:p>
        </p:txBody>
      </p:sp>
      <p:sp>
        <p:nvSpPr>
          <p:cNvPr id="9218" name="Rectangle 3"/>
          <p:cNvSpPr>
            <a:spLocks noGrp="1"/>
          </p:cNvSpPr>
          <p:nvPr>
            <p:ph idx="1"/>
          </p:nvPr>
        </p:nvSpPr>
        <p:spPr/>
        <p:txBody>
          <a:bodyPr wrap="square" lIns="91440" tIns="45720" rIns="91440" bIns="45720" anchor="t"/>
          <a:lstStyle/>
          <a:p>
            <a:pPr eaLnBrk="1" hangingPunct="1">
              <a:lnSpc>
                <a:spcPct val="80000"/>
              </a:lnSpc>
            </a:pPr>
            <a:r>
              <a:rPr lang="zh-CN" altLang="en-US" sz="2000" dirty="0">
                <a:latin typeface="+mn-lt"/>
                <a:ea typeface="+mn-lt"/>
                <a:cs typeface="+mn-lt"/>
              </a:rPr>
              <a:t>随机序列: 按时间顺序排列的一组随机变量</a:t>
            </a:r>
          </a:p>
          <a:p>
            <a:pPr eaLnBrk="1" hangingPunct="1">
              <a:lnSpc>
                <a:spcPct val="80000"/>
              </a:lnSpc>
            </a:pPr>
            <a:endParaRPr lang="zh-CN" altLang="en-US" sz="2000" dirty="0">
              <a:latin typeface="+mn-lt"/>
              <a:ea typeface="+mn-lt"/>
              <a:cs typeface="+mn-lt"/>
            </a:endParaRPr>
          </a:p>
          <a:p>
            <a:pPr eaLnBrk="1" hangingPunct="1">
              <a:lnSpc>
                <a:spcPct val="80000"/>
              </a:lnSpc>
            </a:pPr>
            <a:endParaRPr lang="zh-CN" altLang="en-US" sz="2000" dirty="0">
              <a:latin typeface="+mn-lt"/>
              <a:ea typeface="+mn-lt"/>
              <a:cs typeface="+mn-lt"/>
            </a:endParaRPr>
          </a:p>
          <a:p>
            <a:pPr eaLnBrk="1" hangingPunct="1">
              <a:lnSpc>
                <a:spcPct val="80000"/>
              </a:lnSpc>
            </a:pPr>
            <a:r>
              <a:rPr lang="zh-CN" altLang="en-US" sz="2000" dirty="0">
                <a:latin typeface="+mn-lt"/>
                <a:ea typeface="+mn-lt"/>
                <a:cs typeface="+mn-lt"/>
              </a:rPr>
              <a:t>观察值序列: 随机序列的  个有序观察值，称之为序列长度为  的观察值序列</a:t>
            </a:r>
          </a:p>
          <a:p>
            <a:pPr lvl="1" eaLnBrk="1" hangingPunct="1">
              <a:lnSpc>
                <a:spcPct val="80000"/>
              </a:lnSpc>
            </a:pPr>
            <a:endParaRPr lang="zh-CN" altLang="en-US" sz="2000" dirty="0">
              <a:latin typeface="+mn-lt"/>
              <a:ea typeface="+mn-lt"/>
              <a:cs typeface="+mn-lt"/>
            </a:endParaRPr>
          </a:p>
          <a:p>
            <a:pPr lvl="1" eaLnBrk="1" hangingPunct="1">
              <a:lnSpc>
                <a:spcPct val="80000"/>
              </a:lnSpc>
            </a:pPr>
            <a:endParaRPr lang="zh-CN" altLang="en-US" sz="2000" dirty="0">
              <a:latin typeface="+mn-lt"/>
              <a:ea typeface="+mn-lt"/>
              <a:cs typeface="+mn-lt"/>
            </a:endParaRPr>
          </a:p>
          <a:p>
            <a:pPr eaLnBrk="1" hangingPunct="1">
              <a:lnSpc>
                <a:spcPct val="80000"/>
              </a:lnSpc>
            </a:pPr>
            <a:r>
              <a:rPr lang="zh-CN" altLang="en-US" sz="2000" dirty="0">
                <a:latin typeface="+mn-lt"/>
                <a:ea typeface="+mn-lt"/>
                <a:cs typeface="+mn-lt"/>
              </a:rPr>
              <a:t>随机序列和观察值序列的关系</a:t>
            </a:r>
          </a:p>
          <a:p>
            <a:pPr lvl="1" eaLnBrk="1" hangingPunct="1">
              <a:lnSpc>
                <a:spcPct val="80000"/>
              </a:lnSpc>
            </a:pPr>
            <a:r>
              <a:rPr lang="zh-CN" altLang="en-US" sz="1800" dirty="0">
                <a:latin typeface="+mn-lt"/>
                <a:ea typeface="+mn-lt"/>
                <a:cs typeface="+mn-lt"/>
              </a:rPr>
              <a:t>观察值序列是随机序列的一个实现</a:t>
            </a:r>
          </a:p>
          <a:p>
            <a:pPr lvl="1" eaLnBrk="1" hangingPunct="1">
              <a:lnSpc>
                <a:spcPct val="80000"/>
              </a:lnSpc>
            </a:pPr>
            <a:r>
              <a:rPr lang="zh-CN" altLang="en-US" sz="1800" dirty="0">
                <a:latin typeface="+mn-lt"/>
                <a:ea typeface="+mn-lt"/>
                <a:cs typeface="+mn-lt"/>
              </a:rPr>
              <a:t>我们研究的目的是想揭示随机时序的性质</a:t>
            </a:r>
          </a:p>
          <a:p>
            <a:pPr lvl="1" eaLnBrk="1" hangingPunct="1">
              <a:lnSpc>
                <a:spcPct val="80000"/>
              </a:lnSpc>
            </a:pPr>
            <a:r>
              <a:rPr lang="zh-CN" altLang="en-US" sz="1800" dirty="0">
                <a:latin typeface="+mn-lt"/>
                <a:ea typeface="+mn-lt"/>
                <a:cs typeface="+mn-lt"/>
              </a:rPr>
              <a:t>实现的手段都是通过分析观察值序列的性质，由观察值序列的性质来推断随机序列的性质</a:t>
            </a:r>
          </a:p>
        </p:txBody>
      </p:sp>
      <p:sp>
        <p:nvSpPr>
          <p:cNvPr id="9219" name="Rectangle 4"/>
          <p:cNvSpPr/>
          <p:nvPr/>
        </p:nvSpPr>
        <p:spPr>
          <a:xfrm>
            <a:off x="5448300" y="3314700"/>
            <a:ext cx="9144000" cy="368300"/>
          </a:xfrm>
          <a:prstGeom prst="rect">
            <a:avLst/>
          </a:prstGeom>
          <a:noFill/>
          <a:ln w="9525">
            <a:noFill/>
          </a:ln>
        </p:spPr>
        <p:txBody>
          <a:bodyPr anchor="t">
            <a:spAutoFit/>
          </a:bodyPr>
          <a:lstStyle/>
          <a:p>
            <a:pPr defTabSz="914400">
              <a:buFont typeface="Arial" panose="020B0604020202020204" pitchFamily="34" charset="0"/>
              <a:buNone/>
            </a:pPr>
            <a:endParaRPr lang="zh-CN" altLang="en-US">
              <a:latin typeface="Arial" panose="020B0604020202020204" pitchFamily="34" charset="0"/>
              <a:ea typeface="Arial" panose="020B0604020202020204" pitchFamily="34" charset="0"/>
            </a:endParaRPr>
          </a:p>
        </p:txBody>
      </p:sp>
      <p:graphicFrame>
        <p:nvGraphicFramePr>
          <p:cNvPr id="9220" name="Object 5"/>
          <p:cNvGraphicFramePr>
            <a:graphicFrameLocks noChangeAspect="1"/>
          </p:cNvGraphicFramePr>
          <p:nvPr/>
        </p:nvGraphicFramePr>
        <p:xfrm>
          <a:off x="3993515" y="1423353"/>
          <a:ext cx="3124200" cy="473075"/>
        </p:xfrm>
        <a:graphic>
          <a:graphicData uri="http://schemas.openxmlformats.org/presentationml/2006/ole">
            <mc:AlternateContent xmlns:mc="http://schemas.openxmlformats.org/markup-compatibility/2006">
              <mc:Choice xmlns:v="urn:schemas-microsoft-com:vml" Requires="v">
                <p:oleObj spid="_x0000_s3146" r:id="rId3" imgW="1296670" imgH="228600" progId="Equation.3">
                  <p:embed/>
                </p:oleObj>
              </mc:Choice>
              <mc:Fallback>
                <p:oleObj r:id="rId3" imgW="1296670" imgH="228600" progId="Equation.3">
                  <p:embed/>
                  <p:pic>
                    <p:nvPicPr>
                      <p:cNvPr id="0" name="图片 3075"/>
                      <p:cNvPicPr/>
                      <p:nvPr/>
                    </p:nvPicPr>
                    <p:blipFill>
                      <a:blip r:embed="rId4"/>
                      <a:stretch>
                        <a:fillRect/>
                      </a:stretch>
                    </p:blipFill>
                    <p:spPr>
                      <a:xfrm>
                        <a:off x="3993515" y="1423353"/>
                        <a:ext cx="3124200" cy="473075"/>
                      </a:xfrm>
                      <a:prstGeom prst="rect">
                        <a:avLst/>
                      </a:prstGeom>
                      <a:noFill/>
                      <a:ln w="38100">
                        <a:noFill/>
                        <a:miter/>
                      </a:ln>
                    </p:spPr>
                  </p:pic>
                </p:oleObj>
              </mc:Fallback>
            </mc:AlternateContent>
          </a:graphicData>
        </a:graphic>
      </p:graphicFrame>
      <p:graphicFrame>
        <p:nvGraphicFramePr>
          <p:cNvPr id="9221" name="Object 6"/>
          <p:cNvGraphicFramePr>
            <a:graphicFrameLocks noChangeAspect="1"/>
          </p:cNvGraphicFramePr>
          <p:nvPr/>
        </p:nvGraphicFramePr>
        <p:xfrm>
          <a:off x="4787265" y="2498566"/>
          <a:ext cx="1647190" cy="509270"/>
        </p:xfrm>
        <a:graphic>
          <a:graphicData uri="http://schemas.openxmlformats.org/presentationml/2006/ole">
            <mc:AlternateContent xmlns:mc="http://schemas.openxmlformats.org/markup-compatibility/2006">
              <mc:Choice xmlns:v="urn:schemas-microsoft-com:vml" Requires="v">
                <p:oleObj spid="_x0000_s3147" r:id="rId5" imgW="736600" imgH="228600" progId="Equation.3">
                  <p:embed/>
                </p:oleObj>
              </mc:Choice>
              <mc:Fallback>
                <p:oleObj r:id="rId5" imgW="736600" imgH="228600" progId="Equation.3">
                  <p:embed/>
                  <p:pic>
                    <p:nvPicPr>
                      <p:cNvPr id="0" name="图片 3076"/>
                      <p:cNvPicPr/>
                      <p:nvPr/>
                    </p:nvPicPr>
                    <p:blipFill>
                      <a:blip r:embed="rId6"/>
                      <a:stretch>
                        <a:fillRect/>
                      </a:stretch>
                    </p:blipFill>
                    <p:spPr>
                      <a:xfrm>
                        <a:off x="4787265" y="2498566"/>
                        <a:ext cx="1647190" cy="509270"/>
                      </a:xfrm>
                      <a:prstGeom prst="rect">
                        <a:avLst/>
                      </a:prstGeom>
                      <a:noFill/>
                      <a:ln w="38100">
                        <a:noFill/>
                        <a:miter/>
                      </a:ln>
                    </p:spPr>
                  </p:pic>
                </p:oleObj>
              </mc:Fallback>
            </mc:AlternateContent>
          </a:graphicData>
        </a:graphic>
      </p:graphicFrame>
      <p:graphicFrame>
        <p:nvGraphicFramePr>
          <p:cNvPr id="9222" name="Object 7"/>
          <p:cNvGraphicFramePr>
            <a:graphicFrameLocks noChangeAspect="1"/>
          </p:cNvGraphicFramePr>
          <p:nvPr/>
        </p:nvGraphicFramePr>
        <p:xfrm>
          <a:off x="3846195" y="2092325"/>
          <a:ext cx="292100" cy="320675"/>
        </p:xfrm>
        <a:graphic>
          <a:graphicData uri="http://schemas.openxmlformats.org/presentationml/2006/ole">
            <mc:AlternateContent xmlns:mc="http://schemas.openxmlformats.org/markup-compatibility/2006">
              <mc:Choice xmlns:v="urn:schemas-microsoft-com:vml" Requires="v">
                <p:oleObj spid="_x0000_s3148" r:id="rId7" imgW="127000" imgH="139700" progId="Equation.3">
                  <p:embed/>
                </p:oleObj>
              </mc:Choice>
              <mc:Fallback>
                <p:oleObj r:id="rId7" imgW="127000" imgH="139700" progId="Equation.3">
                  <p:embed/>
                  <p:pic>
                    <p:nvPicPr>
                      <p:cNvPr id="0" name="图片 3078"/>
                      <p:cNvPicPr/>
                      <p:nvPr/>
                    </p:nvPicPr>
                    <p:blipFill>
                      <a:blip r:embed="rId8"/>
                      <a:stretch>
                        <a:fillRect/>
                      </a:stretch>
                    </p:blipFill>
                    <p:spPr>
                      <a:xfrm>
                        <a:off x="3846195" y="2092325"/>
                        <a:ext cx="292100" cy="320675"/>
                      </a:xfrm>
                      <a:prstGeom prst="rect">
                        <a:avLst/>
                      </a:prstGeom>
                      <a:noFill/>
                      <a:ln w="38100">
                        <a:noFill/>
                        <a:miter/>
                      </a:ln>
                    </p:spPr>
                  </p:pic>
                </p:oleObj>
              </mc:Fallback>
            </mc:AlternateContent>
          </a:graphicData>
        </a:graphic>
      </p:graphicFrame>
      <p:graphicFrame>
        <p:nvGraphicFramePr>
          <p:cNvPr id="9223" name="Object 8"/>
          <p:cNvGraphicFramePr>
            <a:graphicFrameLocks noChangeAspect="1"/>
          </p:cNvGraphicFramePr>
          <p:nvPr/>
        </p:nvGraphicFramePr>
        <p:xfrm>
          <a:off x="8150225" y="2105025"/>
          <a:ext cx="213995" cy="294640"/>
        </p:xfrm>
        <a:graphic>
          <a:graphicData uri="http://schemas.openxmlformats.org/presentationml/2006/ole">
            <mc:AlternateContent xmlns:mc="http://schemas.openxmlformats.org/markup-compatibility/2006">
              <mc:Choice xmlns:v="urn:schemas-microsoft-com:vml" Requires="v">
                <p:oleObj spid="_x0000_s3149" r:id="rId9" imgW="127000" imgH="139700" progId="Equation.3">
                  <p:embed/>
                </p:oleObj>
              </mc:Choice>
              <mc:Fallback>
                <p:oleObj r:id="rId9" imgW="127000" imgH="139700" progId="Equation.3">
                  <p:embed/>
                  <p:pic>
                    <p:nvPicPr>
                      <p:cNvPr id="0" name="图片 3077"/>
                      <p:cNvPicPr/>
                      <p:nvPr/>
                    </p:nvPicPr>
                    <p:blipFill>
                      <a:blip r:embed="rId8"/>
                      <a:stretch>
                        <a:fillRect/>
                      </a:stretch>
                    </p:blipFill>
                    <p:spPr>
                      <a:xfrm>
                        <a:off x="8150225" y="2105025"/>
                        <a:ext cx="213995" cy="294640"/>
                      </a:xfrm>
                      <a:prstGeom prst="rect">
                        <a:avLst/>
                      </a:prstGeom>
                      <a:noFill/>
                      <a:ln w="38100">
                        <a:noFill/>
                        <a:miter/>
                      </a:ln>
                    </p:spPr>
                  </p:pic>
                </p:oleObj>
              </mc:Fallback>
            </mc:AlternateContent>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6795"/>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i*5"/>
  <p:tag name="KSO_WM_UNIT_LAYERLEVEL" val="1"/>
  <p:tag name="KSO_WM_TAG_VERSION" val="1.0"/>
  <p:tag name="KSO_WM_BEAUTIFY_FLAG" val="#wm#"/>
  <p:tag name="KSO_WM_UNIT_TYPE" val="i"/>
  <p:tag name="KSO_WM_UNIT_INDEX" val="5"/>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i*2"/>
  <p:tag name="KSO_WM_UNIT_LAYERLEVEL" val="1"/>
  <p:tag name="KSO_WM_TAG_VERSION" val="1.0"/>
  <p:tag name="KSO_WM_BEAUTIFY_FLAG" val="#wm#"/>
  <p:tag name="KSO_WM_UNIT_TYPE" val="i"/>
  <p:tag name="KSO_WM_UNIT_INDEX" val="2"/>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i*3"/>
  <p:tag name="KSO_WM_UNIT_LAYERLEVEL" val="1"/>
  <p:tag name="KSO_WM_TAG_VERSION" val="1.0"/>
  <p:tag name="KSO_WM_BEAUTIFY_FLAG" val="#wm#"/>
  <p:tag name="KSO_WM_UNIT_TYPE" val="i"/>
  <p:tag name="KSO_WM_UNIT_INDEX" val="3"/>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i*4"/>
  <p:tag name="KSO_WM_UNIT_LAYERLEVEL" val="1"/>
  <p:tag name="KSO_WM_TAG_VERSION" val="1.0"/>
  <p:tag name="KSO_WM_BEAUTIFY_FLAG" val="#wm#"/>
  <p:tag name="KSO_WM_UNIT_TYPE" val="i"/>
  <p:tag name="KSO_WM_UNIT_INDEX" val="4"/>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 name="KSO_WM_SLIDE_BACKGROUND_TYPE" val="frame"/>
  <p:tag name="KSO_WM_SLIDE_BK_DARK_LIGHT" val="1"/>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2"/>
  <p:tag name="KSO_WM_UNIT_LAYERLEVEL" val="1"/>
  <p:tag name="KSO_WM_TAG_VERSION" val="1.0"/>
  <p:tag name="KSO_WM_BEAUTIFY_FLAG" val="#wm#"/>
  <p:tag name="KSO_WM_UNIT_TYPE" val="i"/>
  <p:tag name="KSO_WM_UNIT_INDEX" val="2"/>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3"/>
  <p:tag name="KSO_WM_UNIT_LAYERLEVEL" val="1"/>
  <p:tag name="KSO_WM_TAG_VERSION" val="1.0"/>
  <p:tag name="KSO_WM_BEAUTIFY_FLAG" val="#wm#"/>
  <p:tag name="KSO_WM_UNIT_TYPE" val="i"/>
  <p:tag name="KSO_WM_UNIT_INDEX" val="3"/>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4"/>
  <p:tag name="KSO_WM_UNIT_LAYERLEVEL" val="1"/>
  <p:tag name="KSO_WM_TAG_VERSION" val="1.0"/>
  <p:tag name="KSO_WM_BEAUTIFY_FLAG" val="#wm#"/>
  <p:tag name="KSO_WM_UNIT_TYPE" val="i"/>
  <p:tag name="KSO_WM_UNIT_INDEX" val="4"/>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1"/>
  <p:tag name="KSO_WM_UNIT_LAYERLEVEL" val="1"/>
  <p:tag name="KSO_WM_TAG_VERSION" val="1.0"/>
  <p:tag name="KSO_WM_BEAUTIFY_FLAG" val="#wm#"/>
  <p:tag name="KSO_WM_SLIDE_BACKGROUND_TYPE" val="leftRight"/>
  <p:tag name="KSO_WM_SLIDE_BK_DARK_LIGHT" val="2"/>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1"/>
  <p:tag name="KSO_WM_UNIT_LAYERLEVEL" val="1"/>
  <p:tag name="KSO_WM_TAG_VERSION" val="1.0"/>
  <p:tag name="KSO_WM_BEAUTIFY_FLAG" val="#wm#"/>
  <p:tag name="KSO_WM_SLIDE_BACKGROUND_TYPE" val="topBottom"/>
  <p:tag name="KSO_WM_SLIDE_BK_DARK_LIGHT" val="2"/>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i*2"/>
  <p:tag name="KSO_WM_UNIT_LAYERLEVEL" val="1"/>
  <p:tag name="KSO_WM_TAG_VERSION" val="1.0"/>
  <p:tag name="KSO_WM_BEAUTIFY_FLAG" val="#wm#"/>
  <p:tag name="KSO_WM_UNIT_TYPE" val="i"/>
  <p:tag name="KSO_WM_UNIT_INDEX" val="2"/>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i*3"/>
  <p:tag name="KSO_WM_UNIT_LAYERLEVEL" val="1"/>
  <p:tag name="KSO_WM_TAG_VERSION" val="1.0"/>
  <p:tag name="KSO_WM_BEAUTIFY_FLAG" val="#wm#"/>
  <p:tag name="KSO_WM_UNIT_TYPE" val="i"/>
  <p:tag name="KSO_WM_UNIT_INDEX" val="3"/>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i*4"/>
  <p:tag name="KSO_WM_UNIT_LAYERLEVEL" val="1"/>
  <p:tag name="KSO_WM_TAG_VERSION" val="1.0"/>
  <p:tag name="KSO_WM_BEAUTIFY_FLAG" val="#wm#"/>
  <p:tag name="KSO_WM_UNIT_TYPE" val="i"/>
  <p:tag name="KSO_WM_UNIT_INDEX" val="4"/>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1"/>
  <p:tag name="KSO_WM_UNIT_LAYERLEVEL" val="1"/>
  <p:tag name="KSO_WM_TAG_VERSION" val="1.0"/>
  <p:tag name="KSO_WM_BEAUTIFY_FLAG" val="#wm#"/>
  <p:tag name="KSO_WM_SLIDE_BACKGROUND_TYPE" val="bottomTop"/>
  <p:tag name="KSO_WM_SLIDE_BK_DARK_LIGHT" val="2"/>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SLIDE_BACKGROUND_TYPE" val="bottomTop"/>
  <p:tag name="KSO_WM_SLIDE_BK_DARK_LIGHT" val="2"/>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i*2"/>
  <p:tag name="KSO_WM_UNIT_LAYERLEVEL" val="1"/>
  <p:tag name="KSO_WM_TAG_VERSION" val="1.0"/>
  <p:tag name="KSO_WM_BEAUTIFY_FLAG" val="#wm#"/>
  <p:tag name="KSO_WM_UNIT_TYPE" val="i"/>
  <p:tag name="KSO_WM_UNIT_INDEX" val="2"/>
  <p:tag name="KSO_WM_SLIDE_BACKGROUND_TYPE" val="bottomTop"/>
  <p:tag name="KSO_WM_SLIDE_BK_DARK_LIGHT" val="2"/>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i*3"/>
  <p:tag name="KSO_WM_UNIT_LAYERLEVEL" val="1"/>
  <p:tag name="KSO_WM_TAG_VERSION" val="1.0"/>
  <p:tag name="KSO_WM_BEAUTIFY_FLAG" val="#wm#"/>
  <p:tag name="KSO_WM_UNIT_TYPE" val="i"/>
  <p:tag name="KSO_WM_UNIT_INDEX" val="3"/>
  <p:tag name="KSO_WM_SLIDE_BACKGROUND_TYPE" val="bottomTop"/>
  <p:tag name="KSO_WM_SLIDE_BK_DARK_LIGHT" val="2"/>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i*4"/>
  <p:tag name="KSO_WM_UNIT_LAYERLEVEL" val="1"/>
  <p:tag name="KSO_WM_TAG_VERSION" val="1.0"/>
  <p:tag name="KSO_WM_BEAUTIFY_FLAG" val="#wm#"/>
  <p:tag name="KSO_WM_UNIT_TYPE" val="i"/>
  <p:tag name="KSO_WM_UNIT_INDEX" val="4"/>
  <p:tag name="KSO_WM_SLIDE_BACKGROUND_TYPE" val="bottomTop"/>
  <p:tag name="KSO_WM_SLIDE_BK_DARK_LIGHT" val="2"/>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1"/>
  <p:tag name="KSO_WM_UNIT_LAYERLEVEL" val="1"/>
  <p:tag name="KSO_WM_TAG_VERSION" val="1.0"/>
  <p:tag name="KSO_WM_BEAUTIFY_FLAG" val="#wm#"/>
  <p:tag name="KSO_WM_SLIDE_BACKGROUND_TYPE" val="navigation"/>
  <p:tag name="KSO_WM_SLIDE_BK_DARK_LIGHT" val="2"/>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SLIDE_BACKGROUND_TYPE" val="navigation"/>
  <p:tag name="KSO_WM_SLIDE_BK_DARK_LIGHT" val="2"/>
</p:tagLst>
</file>

<file path=ppt/tags/tag1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2"/>
  <p:tag name="KSO_WM_UNIT_LAYERLEVEL" val="1"/>
  <p:tag name="KSO_WM_TAG_VERSION" val="1.0"/>
  <p:tag name="KSO_WM_BEAUTIFY_FLAG" val="#wm#"/>
  <p:tag name="KSO_WM_UNIT_TYPE" val="i"/>
  <p:tag name="KSO_WM_UNIT_INDEX" val="2"/>
  <p:tag name="KSO_WM_SLIDE_BACKGROUND_TYPE" val="navigation"/>
  <p:tag name="KSO_WM_SLIDE_BK_DARK_LIGHT" val="2"/>
</p:tagLst>
</file>

<file path=ppt/tags/tag1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3"/>
  <p:tag name="KSO_WM_UNIT_LAYERLEVEL" val="1"/>
  <p:tag name="KSO_WM_TAG_VERSION" val="1.0"/>
  <p:tag name="KSO_WM_BEAUTIFY_FLAG" val="#wm#"/>
  <p:tag name="KSO_WM_UNIT_TYPE" val="i"/>
  <p:tag name="KSO_WM_UNIT_INDEX" val="3"/>
  <p:tag name="KSO_WM_SLIDE_BACKGROUND_TYPE" val="navigation"/>
  <p:tag name="KSO_WM_SLIDE_BK_DARK_LIGHT" val="2"/>
</p:tagLst>
</file>

<file path=ppt/tags/tag1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4"/>
  <p:tag name="KSO_WM_UNIT_LAYERLEVEL" val="1"/>
  <p:tag name="KSO_WM_TAG_VERSION" val="1.0"/>
  <p:tag name="KSO_WM_BEAUTIFY_FLAG" val="#wm#"/>
  <p:tag name="KSO_WM_UNIT_TYPE" val="i"/>
  <p:tag name="KSO_WM_UNIT_INDEX" val="4"/>
  <p:tag name="KSO_WM_SLIDE_BACKGROUND_TYPE" val="navigation"/>
  <p:tag name="KSO_WM_SLIDE_BK_DARK_LIGHT" val="2"/>
</p:tagLst>
</file>

<file path=ppt/tags/tag1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 name="KSO_WM_SLIDE_BACKGROUND_TYPE" val="belt"/>
  <p:tag name="KSO_WM_SLIDE_BK_DARK_LIGHT" val="1"/>
</p:tagLst>
</file>

<file path=ppt/tags/tag1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SLIDE_BACKGROUND_TYPE" val="belt"/>
  <p:tag name="KSO_WM_SLIDE_BK_DARK_LIGHT" val="1"/>
</p:tagLst>
</file>

<file path=ppt/tags/tag1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5"/>
  <p:tag name="KSO_WM_UNIT_LAYERLEVEL" val="1"/>
  <p:tag name="KSO_WM_TAG_VERSION" val="1.0"/>
  <p:tag name="KSO_WM_BEAUTIFY_FLAG" val="#wm#"/>
  <p:tag name="KSO_WM_UNIT_TYPE" val="i"/>
  <p:tag name="KSO_WM_UNIT_INDEX" val="5"/>
  <p:tag name="KSO_WM_SLIDE_BACKGROUND_TYPE" val="belt"/>
  <p:tag name="KSO_WM_SLIDE_BK_DARK_LIGHT" val="1"/>
</p:tagLst>
</file>

<file path=ppt/tags/tag1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6"/>
  <p:tag name="KSO_WM_UNIT_LAYERLEVEL" val="1"/>
  <p:tag name="KSO_WM_TAG_VERSION" val="1.0"/>
  <p:tag name="KSO_WM_BEAUTIFY_FLAG" val="#wm#"/>
  <p:tag name="KSO_WM_UNIT_TYPE" val="i"/>
  <p:tag name="KSO_WM_UNIT_INDEX" val="6"/>
  <p:tag name="KSO_WM_SLIDE_BACKGROUND_TYPE" val="belt"/>
  <p:tag name="KSO_WM_SLIDE_BK_DARK_LIGHT" val="1"/>
</p:tagLst>
</file>

<file path=ppt/tags/tag1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7"/>
  <p:tag name="KSO_WM_UNIT_LAYERLEVEL" val="1"/>
  <p:tag name="KSO_WM_TAG_VERSION" val="1.0"/>
  <p:tag name="KSO_WM_BEAUTIFY_FLAG" val="#wm#"/>
  <p:tag name="KSO_WM_UNIT_TYPE" val="i"/>
  <p:tag name="KSO_WM_UNIT_INDEX" val="7"/>
  <p:tag name="KSO_WM_SLIDE_BACKGROUND_TYPE" val="belt"/>
  <p:tag name="KSO_WM_SLIDE_BK_DARK_LIGHT" val="1"/>
</p:tagLst>
</file>

<file path=ppt/tags/tag1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8"/>
  <p:tag name="KSO_WM_UNIT_LAYERLEVEL" val="1"/>
  <p:tag name="KSO_WM_TAG_VERSION" val="1.0"/>
  <p:tag name="KSO_WM_BEAUTIFY_FLAG" val="#wm#"/>
  <p:tag name="KSO_WM_UNIT_TYPE" val="i"/>
  <p:tag name="KSO_WM_UNIT_INDEX" val="8"/>
  <p:tag name="KSO_WM_SLIDE_BACKGROUND_TYPE" val="belt"/>
  <p:tag name="KSO_WM_SLIDE_BK_DARK_LIGHT" val="1"/>
</p:tagLst>
</file>

<file path=ppt/tags/tag1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2"/>
  <p:tag name="KSO_WM_UNIT_LAYERLEVEL" val="1"/>
  <p:tag name="KSO_WM_TAG_VERSION" val="1.0"/>
  <p:tag name="KSO_WM_BEAUTIFY_FLAG" val="#wm#"/>
  <p:tag name="KSO_WM_UNIT_TYPE" val="i"/>
  <p:tag name="KSO_WM_UNIT_INDEX" val="2"/>
  <p:tag name="KSO_WM_SLIDE_BACKGROUND_TYPE" val="belt"/>
  <p:tag name="KSO_WM_SLIDE_BK_DARK_LIGHT" val="1"/>
</p:tagLst>
</file>

<file path=ppt/tags/tag1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3"/>
  <p:tag name="KSO_WM_UNIT_LAYERLEVEL" val="1"/>
  <p:tag name="KSO_WM_TAG_VERSION" val="1.0"/>
  <p:tag name="KSO_WM_BEAUTIFY_FLAG" val="#wm#"/>
  <p:tag name="KSO_WM_UNIT_TYPE" val="i"/>
  <p:tag name="KSO_WM_UNIT_INDEX" val="3"/>
  <p:tag name="KSO_WM_SLIDE_BACKGROUND_TYPE" val="belt"/>
  <p:tag name="KSO_WM_SLIDE_BK_DARK_LIGHT" val="1"/>
</p:tagLst>
</file>

<file path=ppt/tags/tag1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4"/>
  <p:tag name="KSO_WM_UNIT_LAYERLEVEL" val="1"/>
  <p:tag name="KSO_WM_TAG_VERSION" val="1.0"/>
  <p:tag name="KSO_WM_BEAUTIFY_FLAG" val="#wm#"/>
  <p:tag name="KSO_WM_UNIT_TYPE" val="i"/>
  <p:tag name="KSO_WM_UNIT_INDEX" val="4"/>
  <p:tag name="KSO_WM_SLIDE_BACKGROUND_TYPE" val="belt"/>
  <p:tag name="KSO_WM_SLIDE_BK_DARK_LIGHT" val="1"/>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795"/>
  <p:tag name="KSO_WM_TAG_VERSION" val="1.0"/>
  <p:tag name="KSO_WM_SLIDE_ID" val="custom20186795_7"/>
  <p:tag name="KSO_WM_SLIDE_INDEX" val="7"/>
  <p:tag name="KSO_WM_SLIDE_ITEM_CNT" val="0"/>
  <p:tag name="KSO_WM_SLIDE_LAYOUT" val="a_b_e"/>
  <p:tag name="KSO_WM_SLIDE_LAYOUT_CNT" val="1_1_1"/>
  <p:tag name="KSO_WM_SLIDE_TYPE" val="sectionTitle"/>
  <p:tag name="KSO_WM_SLIDE_SUBTYPE" val="pureTxt"/>
  <p:tag name="KSO_WM_BEAUTIFY_FLAG" val="#wm#"/>
  <p:tag name="KSO_WM_TEMPLATE_SUBCATEGORY" val="0"/>
</p:tagLst>
</file>

<file path=ppt/tags/tag17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795"/>
  <p:tag name="KSO_WM_UNIT_TYPE" val="a"/>
  <p:tag name="KSO_WM_UNIT_INDEX" val="1"/>
  <p:tag name="KSO_WM_UNIT_ID" val="custom20186795_7*a*1"/>
  <p:tag name="KSO_WM_UNIT_LAYERLEVEL" val="1"/>
  <p:tag name="KSO_WM_UNIT_VALUE" val="42"/>
  <p:tag name="KSO_WM_UNIT_ISCONTENTSTITLE" val="0"/>
  <p:tag name="KSO_WM_UNIT_HIGHLIGHT" val="0"/>
  <p:tag name="KSO_WM_UNIT_COMPATIBLE" val="0"/>
  <p:tag name="KSO_WM_BEAUTIFY_FLAG" val="#wm#"/>
  <p:tag name="KSO_WM_TAG_VERSION" val="1.0"/>
  <p:tag name="KSO_WM_UNIT_PRESET_TEXT" val="单击此处添加标题"/>
  <p:tag name="KSO_WM_UNIT_NOCLEAR" val="0"/>
  <p:tag name="KSO_WM_UNIT_DIAGRAM_ISNUMVISUAL" val="0"/>
  <p:tag name="KSO_WM_UNIT_DIAGRAM_ISREFERUNIT" val="0"/>
</p:tagLst>
</file>

<file path=ppt/tags/tag17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6795"/>
  <p:tag name="KSO_WM_UNIT_TYPE" val="e"/>
  <p:tag name="KSO_WM_UNIT_INDEX" val="1"/>
  <p:tag name="KSO_WM_UNIT_ID" val="custom20186795_7*e*1"/>
  <p:tag name="KSO_WM_UNIT_LAYERLEVEL" val="1"/>
  <p:tag name="KSO_WM_UNIT_VALUE" val="1"/>
  <p:tag name="KSO_WM_UNIT_HIGHLIGHT" val="0"/>
  <p:tag name="KSO_WM_UNIT_COMPATIBLE" val="1"/>
  <p:tag name="KSO_WM_BEAUTIFY_FLAG" val="#wm#"/>
  <p:tag name="KSO_WM_UNIT_PRESET_TEXT" val="01"/>
  <p:tag name="KSO_WM_UNIT_NOCLEAR" val="0"/>
  <p:tag name="KSO_WM_UNIT_DIAGRAM_ISNUMVISUAL" val="0"/>
  <p:tag name="KSO_WM_UNIT_DIAGRAM_ISREFERUNIT" val="0"/>
</p:tagLst>
</file>

<file path=ppt/tags/tag17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TAG_VERSION" val="1.0"/>
  <p:tag name="KSO_WM_SLIDE_ID" val="custom20184652_3"/>
  <p:tag name="KSO_WM_SLIDE_INDEX" val="3"/>
  <p:tag name="KSO_WM_SLIDE_ITEM_CNT" val="3"/>
  <p:tag name="KSO_WM_SLIDE_LAYOUT" val="a_l"/>
  <p:tag name="KSO_WM_SLIDE_LAYOUT_CNT" val="1_1"/>
  <p:tag name="KSO_WM_SLIDE_TYPE" val="contents"/>
  <p:tag name="KSO_WM_BEAUTIFY_FLAG" val="#wm#"/>
  <p:tag name="KSO_WM_DIAGRAM_GROUP_CODE" val="l1-1"/>
  <p:tag name="KSO_WM_SLIDE_SUBTYPE" val="diag"/>
</p:tagLst>
</file>

<file path=ppt/tags/tag17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1_1"/>
  <p:tag name="KSO_WM_UNIT_ID" val="custom20184652_3*l_h_i*1_1_1"/>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17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1_2"/>
  <p:tag name="KSO_WM_UNIT_ID" val="custom20184652_3*l_h_i*1_1_2"/>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17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2_1"/>
  <p:tag name="KSO_WM_UNIT_ID" val="custom20184652_3*l_h_i*1_2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17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3_1"/>
  <p:tag name="KSO_WM_UNIT_ID" val="custom20184652_3*l_h_i*1_3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17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2_2"/>
  <p:tag name="KSO_WM_UNIT_ID" val="custom20184652_3*l_h_i*1_2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17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3_2"/>
  <p:tag name="KSO_WM_UNIT_ID" val="custom20184652_3*l_h_i*1_3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f"/>
  <p:tag name="KSO_WM_UNIT_INDEX" val="1_1_1"/>
  <p:tag name="KSO_WM_UNIT_ID" val="custom20184652_3*l_h_f*1_1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18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1_3"/>
  <p:tag name="KSO_WM_UNIT_ID" val="custom20184652_3*l_h_i*1_1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18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2_3"/>
  <p:tag name="KSO_WM_UNIT_ID" val="custom20184652_3*l_h_i*1_2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18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f"/>
  <p:tag name="KSO_WM_UNIT_INDEX" val="1_2_1"/>
  <p:tag name="KSO_WM_UNIT_ID" val="custom20184652_3*l_h_f*1_2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18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f"/>
  <p:tag name="KSO_WM_UNIT_INDEX" val="1_3_1"/>
  <p:tag name="KSO_WM_UNIT_ID" val="custom20184652_3*l_h_f*1_3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18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3_3"/>
  <p:tag name="KSO_WM_UNIT_ID" val="custom20184652_3*l_h_i*1_3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18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a"/>
  <p:tag name="KSO_WM_UNIT_INDEX" val="1"/>
  <p:tag name="KSO_WM_UNIT_ID" val="custom20184652_3*a*1"/>
  <p:tag name="KSO_WM_UNIT_LAYERLEVEL" val="1"/>
  <p:tag name="KSO_WM_UNIT_VALUE" val="4"/>
  <p:tag name="KSO_WM_UNIT_ISCONTENTSTITLE" val="0"/>
  <p:tag name="KSO_WM_UNIT_HIGHLIGHT" val="0"/>
  <p:tag name="KSO_WM_UNIT_COMPATIBLE" val="0"/>
  <p:tag name="KSO_WM_UNIT_CLEAR" val="0"/>
  <p:tag name="KSO_WM_BEAUTIFY_FLAG" val="#wm#"/>
  <p:tag name="KSO_WM_TAG_VERSION" val="1.0"/>
  <p:tag name="KSO_WM_UNIT_PRESET_TEXT" val="Contents"/>
</p:tagLst>
</file>

<file path=ppt/tags/tag18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6795"/>
</p:tagLst>
</file>

<file path=ppt/tags/tag18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TAG_VERSION" val="1.0"/>
  <p:tag name="KSO_WM_SLIDE_ID" val="custom20184652_3"/>
  <p:tag name="KSO_WM_SLIDE_INDEX" val="3"/>
  <p:tag name="KSO_WM_SLIDE_ITEM_CNT" val="3"/>
  <p:tag name="KSO_WM_SLIDE_LAYOUT" val="a_l"/>
  <p:tag name="KSO_WM_SLIDE_LAYOUT_CNT" val="1_1"/>
  <p:tag name="KSO_WM_SLIDE_TYPE" val="contents"/>
  <p:tag name="KSO_WM_BEAUTIFY_FLAG" val="#wm#"/>
  <p:tag name="KSO_WM_DIAGRAM_GROUP_CODE" val="l1-1"/>
  <p:tag name="KSO_WM_SLIDE_SUBTYPE" val="diag"/>
</p:tagLst>
</file>

<file path=ppt/tags/tag18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1_1"/>
  <p:tag name="KSO_WM_UNIT_ID" val="custom20184652_3*l_h_i*1_1_1"/>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1_2"/>
  <p:tag name="KSO_WM_UNIT_ID" val="custom20184652_3*l_h_i*1_1_2"/>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19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2_1"/>
  <p:tag name="KSO_WM_UNIT_ID" val="custom20184652_3*l_h_i*1_2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19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3_1"/>
  <p:tag name="KSO_WM_UNIT_ID" val="custom20184652_3*l_h_i*1_3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19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2_2"/>
  <p:tag name="KSO_WM_UNIT_ID" val="custom20184652_3*l_h_i*1_2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19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3_2"/>
  <p:tag name="KSO_WM_UNIT_ID" val="custom20184652_3*l_h_i*1_3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19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f"/>
  <p:tag name="KSO_WM_UNIT_INDEX" val="1_1_1"/>
  <p:tag name="KSO_WM_UNIT_ID" val="custom20184652_3*l_h_f*1_1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19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1_3"/>
  <p:tag name="KSO_WM_UNIT_ID" val="custom20184652_3*l_h_i*1_1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19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2_3"/>
  <p:tag name="KSO_WM_UNIT_ID" val="custom20184652_3*l_h_i*1_2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19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f"/>
  <p:tag name="KSO_WM_UNIT_INDEX" val="1_2_1"/>
  <p:tag name="KSO_WM_UNIT_ID" val="custom20184652_3*l_h_f*1_2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19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f"/>
  <p:tag name="KSO_WM_UNIT_INDEX" val="1_3_1"/>
  <p:tag name="KSO_WM_UNIT_ID" val="custom20184652_3*l_h_f*1_3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6795"/>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3_3"/>
  <p:tag name="KSO_WM_UNIT_ID" val="custom20184652_3*l_h_i*1_3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20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a"/>
  <p:tag name="KSO_WM_UNIT_INDEX" val="1"/>
  <p:tag name="KSO_WM_UNIT_ID" val="custom20184652_3*a*1"/>
  <p:tag name="KSO_WM_UNIT_LAYERLEVEL" val="1"/>
  <p:tag name="KSO_WM_UNIT_VALUE" val="4"/>
  <p:tag name="KSO_WM_UNIT_ISCONTENTSTITLE" val="0"/>
  <p:tag name="KSO_WM_UNIT_HIGHLIGHT" val="0"/>
  <p:tag name="KSO_WM_UNIT_COMPATIBLE" val="0"/>
  <p:tag name="KSO_WM_UNIT_CLEAR" val="0"/>
  <p:tag name="KSO_WM_BEAUTIFY_FLAG" val="#wm#"/>
  <p:tag name="KSO_WM_TAG_VERSION" val="1.0"/>
  <p:tag name="KSO_WM_UNIT_PRESET_TEXT" val="Contents"/>
</p:tagLst>
</file>

<file path=ppt/tags/tag20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6795"/>
</p:tagLst>
</file>

<file path=ppt/tags/tag20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6795"/>
</p:tagLst>
</file>

<file path=ppt/tags/tag20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20189377_1*i*3"/>
  <p:tag name="KSO_WM_TEMPLATE_CATEGORY" val="diagram"/>
  <p:tag name="KSO_WM_TEMPLATE_INDEX" val="20189377"/>
  <p:tag name="KSO_WM_UNIT_INDEX" val="3"/>
</p:tagLst>
</file>

<file path=ppt/tags/tag20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189377"/>
  <p:tag name="KSO_WM_TAG_VERSION" val="1.0"/>
  <p:tag name="KSO_WM_SLIDE_ID" val="diagram20189377_1"/>
  <p:tag name="KSO_WM_SLIDE_INDEX" val="1"/>
  <p:tag name="KSO_WM_SLIDE_ITEM_CNT" val="2"/>
  <p:tag name="KSO_WM_SLIDE_LAYOUT" val="a_f"/>
  <p:tag name="KSO_WM_SLIDE_LAYOUT_CNT" val="1_2"/>
  <p:tag name="KSO_WM_SLIDE_TYPE" val="text"/>
  <p:tag name="KSO_WM_SLIDE_POSITION" val="64*200"/>
  <p:tag name="KSO_WM_SLIDE_SIZE" val="586*66"/>
</p:tagLst>
</file>

<file path=ppt/tags/tag20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20189377"/>
  <p:tag name="KSO_WM_UNIT_TYPE" val="a"/>
  <p:tag name="KSO_WM_UNIT_INDEX" val="1"/>
  <p:tag name="KSO_WM_UNIT_ID" val="diagram20189377_1*a*1"/>
  <p:tag name="KSO_WM_UNIT_LAYERLEVEL" val="1"/>
  <p:tag name="KSO_WM_UNIT_VALUE" val="8"/>
  <p:tag name="KSO_WM_UNIT_ISCONTENTSTITLE" val="0"/>
  <p:tag name="KSO_WM_UNIT_HIGHLIGHT" val="0"/>
  <p:tag name="KSO_WM_UNIT_COMPATIBLE" val="0"/>
  <p:tag name="KSO_WM_UNIT_CLEAR" val="0"/>
  <p:tag name="KSO_WM_UNIT_PRESET_TEXT" val="THEME COLOR"/>
  <p:tag name="KSO_WM_BEAUTIFY_FLAG" val="#wm#"/>
</p:tagLst>
</file>

<file path=ppt/tags/tag20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20189377_1*i*1"/>
  <p:tag name="KSO_WM_TEMPLATE_CATEGORY" val="diagram"/>
  <p:tag name="KSO_WM_TEMPLATE_INDEX" val="20189377"/>
  <p:tag name="KSO_WM_UNIT_INDEX" val="1"/>
</p:tagLst>
</file>

<file path=ppt/tags/tag20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20189377_1*i*2"/>
  <p:tag name="KSO_WM_TEMPLATE_CATEGORY" val="diagram"/>
  <p:tag name="KSO_WM_TEMPLATE_INDEX" val="20189377"/>
  <p:tag name="KSO_WM_UNIT_INDEX" val="2"/>
</p:tagLst>
</file>

<file path=ppt/tags/tag20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20189377_1*i*3"/>
  <p:tag name="KSO_WM_TEMPLATE_CATEGORY" val="diagram"/>
  <p:tag name="KSO_WM_TEMPLATE_INDEX" val="20189377"/>
  <p:tag name="KSO_WM_UNIT_INDEX" val="3"/>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0.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20189377"/>
  <p:tag name="KSO_WM_UNIT_TYPE" val="f"/>
  <p:tag name="KSO_WM_UNIT_INDEX" val="1"/>
  <p:tag name="KSO_WM_UNIT_ID" val="diagram20189377_1*f*1"/>
  <p:tag name="KSO_WM_UNIT_LAYERLEVEL" val="1"/>
  <p:tag name="KSO_WM_UNIT_VALUE" val="87"/>
  <p:tag name="KSO_WM_UNIT_HIGHLIGHT" val="0"/>
  <p:tag name="KSO_WM_UNIT_COMPATIBLE" val="0"/>
  <p:tag name="KSO_WM_UNIT_CLEAR" val="0"/>
  <p:tag name="KSO_WM_UNIT_PRESET_TEXT" val="Unified fonts make reading more fluent.&#10;Theme color makes PPT more convenient to change.&#10;the spacing to adapt to Chinese typesetting, use the reference"/>
  <p:tag name="KSO_WM_BEAUTIFY_FLAG" val="#wm#"/>
</p:tagLst>
</file>

<file path=ppt/tags/tag21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20189377"/>
  <p:tag name="KSO_WM_UNIT_TYPE" val="f"/>
  <p:tag name="KSO_WM_UNIT_INDEX" val="1"/>
  <p:tag name="KSO_WM_UNIT_ID" val="diagram20189377_1*f*1"/>
  <p:tag name="KSO_WM_UNIT_LAYERLEVEL" val="1"/>
  <p:tag name="KSO_WM_UNIT_VALUE" val="87"/>
  <p:tag name="KSO_WM_UNIT_HIGHLIGHT" val="0"/>
  <p:tag name="KSO_WM_UNIT_COMPATIBLE" val="0"/>
  <p:tag name="KSO_WM_UNIT_CLEAR" val="0"/>
  <p:tag name="KSO_WM_UNIT_PRESET_TEXT" val="Unified fonts make reading more fluent.&#10;Theme color makes PPT more convenient to change.&#10;the spacing to adapt to Chinese typesetting, use the reference"/>
  <p:tag name="KSO_WM_BEAUTIFY_FLAG" val="#wm#"/>
</p:tagLst>
</file>

<file path=ppt/tags/tag21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189377"/>
</p:tagLst>
</file>

<file path=ppt/tags/tag21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189377"/>
</p:tagLst>
</file>

<file path=ppt/tags/tag21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189377"/>
</p:tagLst>
</file>

<file path=ppt/tags/tag21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189377"/>
</p:tagLst>
</file>

<file path=ppt/tags/tag21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189377"/>
</p:tagLst>
</file>

<file path=ppt/tags/tag21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189377"/>
</p:tagLst>
</file>

<file path=ppt/tags/tag21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189377"/>
</p:tagLst>
</file>

<file path=ppt/tags/tag21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189377"/>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3*i*4"/>
  <p:tag name="KSO_WM_UNIT_INDEX" val="4"/>
  <p:tag name="KSO_WM_UNIT_HIGHLIGHT" val="0"/>
  <p:tag name="KSO_WM_UNIT_COMPATIBLE" val="0"/>
  <p:tag name="KSO_WM_UNIT_DIAGRAM_ISNUMVISUAL" val="0"/>
  <p:tag name="KSO_WM_UNIT_DIAGRAM_ISREFERUNIT" val="0"/>
  <p:tag name="KSO_WM_UNIT_LAYERLEVEL" val="1"/>
</p:tagLst>
</file>

<file path=ppt/tags/tag22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189377"/>
</p:tagLst>
</file>

<file path=ppt/tags/tag22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189377"/>
</p:tagLst>
</file>

<file path=ppt/tags/tag22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189377"/>
</p:tagLst>
</file>

<file path=ppt/tags/tag22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189377"/>
</p:tagLst>
</file>

<file path=ppt/tags/tag22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1499"/>
  <p:tag name="KSO_WM_SLIDE_ID" val="diagram20201499_1"/>
  <p:tag name="KSO_WM_TEMPLATE_SUBCATEGORY" val="0"/>
  <p:tag name="KSO_WM_SLIDE_TYPE" val="text"/>
  <p:tag name="KSO_WM_SLIDE_SUBTYPE" val="diag"/>
  <p:tag name="KSO_WM_SLIDE_ITEM_CNT" val="2"/>
  <p:tag name="KSO_WM_SLIDE_INDEX" val="1"/>
  <p:tag name="KSO_WM_SLIDE_SIZE" val="847.319*301.093"/>
  <p:tag name="KSO_WM_SLIDE_POSITION" val="56.3405*173.789"/>
  <p:tag name="KSO_WM_DIAGRAM_GROUP_CODE" val="l1-1"/>
  <p:tag name="KSO_WM_SLIDE_DIAGTYPE" val="l"/>
  <p:tag name="KSO_WM_TAG_VERSION" val="1.0"/>
  <p:tag name="KSO_WM_SLIDE_LAYOUT" val="a_b_l"/>
  <p:tag name="KSO_WM_SLIDE_LAYOUT_CNT" val="1_1_1"/>
</p:tagLst>
</file>

<file path=ppt/tags/tag2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01499_1*l_h_i*1_2_1"/>
  <p:tag name="KSO_WM_TEMPLATE_CATEGORY" val="diagram"/>
  <p:tag name="KSO_WM_TEMPLATE_INDEX" val="20201499"/>
  <p:tag name="KSO_WM_UNIT_LAYERLEVEL" val="1_1_1"/>
  <p:tag name="KSO_WM_TAG_VERSION" val="1.0"/>
  <p:tag name="KSO_WM_BEAUTIFY_FLAG" val="#wm#"/>
  <p:tag name="KSO_WM_UNIT_FILL_FORE_SCHEMECOLOR_INDEX" val="14"/>
  <p:tag name="KSO_WM_UNIT_FILL_TYPE" val="1"/>
  <p:tag name="KSO_WM_UNIT_USESOURCEFORMAT_APPLY" val="1"/>
</p:tagLst>
</file>

<file path=ppt/tags/tag2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01499_1*l_h_i*1_1_1"/>
  <p:tag name="KSO_WM_TEMPLATE_CATEGORY" val="diagram"/>
  <p:tag name="KSO_WM_TEMPLATE_INDEX" val="20201499"/>
  <p:tag name="KSO_WM_UNIT_LAYERLEVEL" val="1_1_1"/>
  <p:tag name="KSO_WM_TAG_VERSION" val="1.0"/>
  <p:tag name="KSO_WM_BEAUTIFY_FLAG" val="#wm#"/>
  <p:tag name="KSO_WM_UNIT_FILL_FORE_SCHEMECOLOR_INDEX" val="14"/>
  <p:tag name="KSO_WM_UNIT_FILL_TYPE" val="1"/>
  <p:tag name="KSO_WM_UNIT_USESOURCEFORMAT_APPLY" val="1"/>
</p:tagLst>
</file>

<file path=ppt/tags/tag2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01499_1*l_h_i*1_2_2"/>
  <p:tag name="KSO_WM_TEMPLATE_CATEGORY" val="diagram"/>
  <p:tag name="KSO_WM_TEMPLATE_INDEX" val="20201499"/>
  <p:tag name="KSO_WM_UNIT_LAYERLEVEL" val="1_1_1"/>
  <p:tag name="KSO_WM_TAG_VERSION" val="1.0"/>
  <p:tag name="KSO_WM_BEAUTIFY_FLAG" val="#wm#"/>
  <p:tag name="KSO_WM_UNIT_FILL_FORE_SCHEMECOLOR_INDEX" val="6"/>
  <p:tag name="KSO_WM_UNIT_FILL_TYPE" val="1"/>
  <p:tag name="KSO_WM_UNIT_SHADOW_SCHEMECOLOR_INDEX" val="6"/>
  <p:tag name="KSO_WM_UNIT_USESOURCEFORMAT_APPLY" val="1"/>
</p:tagLst>
</file>

<file path=ppt/tags/tag2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01499_1*l_h_i*1_1_2"/>
  <p:tag name="KSO_WM_TEMPLATE_CATEGORY" val="diagram"/>
  <p:tag name="KSO_WM_TEMPLATE_INDEX" val="20201499"/>
  <p:tag name="KSO_WM_UNIT_LAYERLEVEL" val="1_1_1"/>
  <p:tag name="KSO_WM_TAG_VERSION" val="1.0"/>
  <p:tag name="KSO_WM_BEAUTIFY_FLAG" val="#wm#"/>
  <p:tag name="KSO_WM_UNIT_FILL_FORE_SCHEMECOLOR_INDEX" val="5"/>
  <p:tag name="KSO_WM_UNIT_FILL_TYPE" val="1"/>
  <p:tag name="KSO_WM_UNIT_SHADOW_SCHEMECOLOR_INDEX" val="5"/>
  <p:tag name="KSO_WM_UNIT_USESOURCEFORMAT_APPLY" val="1"/>
</p:tagLst>
</file>

<file path=ppt/tags/tag2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4"/>
  <p:tag name="KSO_WM_UNIT_ID" val="diagram20201499_1*l_h_i*1_1_4"/>
  <p:tag name="KSO_WM_TEMPLATE_CATEGORY" val="diagram"/>
  <p:tag name="KSO_WM_TEMPLATE_INDEX" val="20201499"/>
  <p:tag name="KSO_WM_UNIT_LAYERLEVEL" val="1_1_1"/>
  <p:tag name="KSO_WM_TAG_VERSION" val="1.0"/>
  <p:tag name="KSO_WM_BEAUTIFY_FLAG" val="#wm#"/>
  <p:tag name="KSO_WM_UNIT_FILL_FORE_SCHEMECOLOR_INDEX" val="5"/>
  <p:tag name="KSO_WM_UNIT_FILL_TYPE" val="1"/>
  <p:tag name="KSO_WM_UNIT_USESOURCEFORMAT_APPLY" val="1"/>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4"/>
  <p:tag name="KSO_WM_UNIT_ID" val="diagram20201499_1*l_h_i*1_2_4"/>
  <p:tag name="KSO_WM_TEMPLATE_CATEGORY" val="diagram"/>
  <p:tag name="KSO_WM_TEMPLATE_INDEX" val="20201499"/>
  <p:tag name="KSO_WM_UNIT_LAYERLEVEL" val="1_1_1"/>
  <p:tag name="KSO_WM_TAG_VERSION" val="1.0"/>
  <p:tag name="KSO_WM_BEAUTIFY_FLAG" val="#wm#"/>
  <p:tag name="KSO_WM_UNIT_FILL_FORE_SCHEMECOLOR_INDEX" val="6"/>
  <p:tag name="KSO_WM_UNIT_FILL_TYPE" val="1"/>
  <p:tag name="KSO_WM_UNIT_USESOURCEFORMAT_APPLY" val="1"/>
</p:tagLst>
</file>

<file path=ppt/tags/tag2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01499_1*l_h_i*1_1_3"/>
  <p:tag name="KSO_WM_TEMPLATE_CATEGORY" val="diagram"/>
  <p:tag name="KSO_WM_TEMPLATE_INDEX" val="20201499"/>
  <p:tag name="KSO_WM_UNIT_LAYERLEVEL" val="1_1_1"/>
  <p:tag name="KSO_WM_TAG_VERSION" val="1.0"/>
  <p:tag name="KSO_WM_BEAUTIFY_FLAG" val="#wm#"/>
  <p:tag name="KSO_WM_UNIT_FILL_FORE_SCHEMECOLOR_INDEX" val="14"/>
  <p:tag name="KSO_WM_UNIT_FILL_TYPE" val="1"/>
  <p:tag name="KSO_WM_UNIT_TEXT_FILL_FORE_SCHEMECOLOR_INDEX" val="14"/>
  <p:tag name="KSO_WM_UNIT_TEXT_FILL_TYPE" val="1"/>
  <p:tag name="KSO_WM_UNIT_USESOURCEFORMAT_APPLY" val="1"/>
</p:tagLst>
</file>

<file path=ppt/tags/tag2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201499_1*l_h_i*1_2_3"/>
  <p:tag name="KSO_WM_TEMPLATE_CATEGORY" val="diagram"/>
  <p:tag name="KSO_WM_TEMPLATE_INDEX" val="20201499"/>
  <p:tag name="KSO_WM_UNIT_LAYERLEVEL" val="1_1_1"/>
  <p:tag name="KSO_WM_TAG_VERSION" val="1.0"/>
  <p:tag name="KSO_WM_BEAUTIFY_FLAG" val="#wm#"/>
  <p:tag name="KSO_WM_UNIT_FILL_FORE_SCHEMECOLOR_INDEX" val="14"/>
  <p:tag name="KSO_WM_UNIT_FILL_TYPE" val="1"/>
  <p:tag name="KSO_WM_UNIT_TEXT_FILL_FORE_SCHEMECOLOR_INDEX" val="14"/>
  <p:tag name="KSO_WM_UNIT_TEXT_FILL_TYPE" val="1"/>
  <p:tag name="KSO_WM_UNIT_USESOURCEFORMAT_APPLY" val="1"/>
</p:tagLst>
</file>

<file path=ppt/tags/tag23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添加标题"/>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01499_1*l_h_a*1_1_1"/>
  <p:tag name="KSO_WM_TEMPLATE_CATEGORY" val="diagram"/>
  <p:tag name="KSO_WM_TEMPLATE_INDEX" val="20201499"/>
  <p:tag name="KSO_WM_UNIT_LAYERLEVEL" val="1_1_1"/>
  <p:tag name="KSO_WM_TAG_VERSION" val="1.0"/>
  <p:tag name="KSO_WM_BEAUTIFY_FLAG" val="#wm#"/>
  <p:tag name="KSO_WM_UNIT_TEXT_FILL_FORE_SCHEMECOLOR_INDEX" val="14"/>
  <p:tag name="KSO_WM_UNIT_TEXT_FILL_TYPE" val="1"/>
  <p:tag name="KSO_WM_UNIT_USESOURCEFORMAT_APPLY" val="1"/>
</p:tagLst>
</file>

<file path=ppt/tags/tag23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添加标题"/>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01499_1*l_h_a*1_2_1"/>
  <p:tag name="KSO_WM_TEMPLATE_CATEGORY" val="diagram"/>
  <p:tag name="KSO_WM_TEMPLATE_INDEX" val="20201499"/>
  <p:tag name="KSO_WM_UNIT_LAYERLEVEL" val="1_1_1"/>
  <p:tag name="KSO_WM_TAG_VERSION" val="1.0"/>
  <p:tag name="KSO_WM_BEAUTIFY_FLAG" val="#wm#"/>
  <p:tag name="KSO_WM_UNIT_TEXT_FILL_FORE_SCHEMECOLOR_INDEX" val="14"/>
  <p:tag name="KSO_WM_UNIT_TEXT_FILL_TYPE" val="1"/>
  <p:tag name="KSO_WM_UNIT_USESOURCEFORMAT_APPLY" val="1"/>
</p:tagLst>
</file>

<file path=ppt/tags/tag235.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根据需要可酌情增减文字，以便观者准确的理解您传达的思想。单击此处添加文本具体内容，简明扼要的阐述您的观点。"/>
  <p:tag name="KSO_WM_UNIT_NOCLEAR" val="0"/>
  <p:tag name="KSO_WM_UNIT_VALUE" val="104"/>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01499_1*l_h_f*1_1_1"/>
  <p:tag name="KSO_WM_TEMPLATE_CATEGORY" val="diagram"/>
  <p:tag name="KSO_WM_TEMPLATE_INDEX" val="20201499"/>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236.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根据需要可酌情增减文字，以便观者准确的理解您传达的思想。单击此处添加文本具体内容，简明扼要的阐述您的观点。"/>
  <p:tag name="KSO_WM_UNIT_NOCLEAR" val="0"/>
  <p:tag name="KSO_WM_UNIT_VALUE" val="104"/>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01499_1*l_h_f*1_2_1"/>
  <p:tag name="KSO_WM_TEMPLATE_CATEGORY" val="diagram"/>
  <p:tag name="KSO_WM_TEMPLATE_INDEX" val="20201499"/>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23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TAG_VERSION" val="1.0"/>
  <p:tag name="KSO_WM_SLIDE_ID" val="custom20184652_3"/>
  <p:tag name="KSO_WM_SLIDE_INDEX" val="3"/>
  <p:tag name="KSO_WM_SLIDE_ITEM_CNT" val="3"/>
  <p:tag name="KSO_WM_SLIDE_LAYOUT" val="a_l"/>
  <p:tag name="KSO_WM_SLIDE_LAYOUT_CNT" val="1_1"/>
  <p:tag name="KSO_WM_SLIDE_TYPE" val="contents"/>
  <p:tag name="KSO_WM_BEAUTIFY_FLAG" val="#wm#"/>
  <p:tag name="KSO_WM_DIAGRAM_GROUP_CODE" val="l1-1"/>
  <p:tag name="KSO_WM_SLIDE_SUBTYPE" val="diag"/>
</p:tagLst>
</file>

<file path=ppt/tags/tag23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1_1"/>
  <p:tag name="KSO_WM_UNIT_ID" val="custom20184652_3*l_h_i*1_1_1"/>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23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1_2"/>
  <p:tag name="KSO_WM_UNIT_ID" val="custom20184652_3*l_h_i*1_1_2"/>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2_1"/>
  <p:tag name="KSO_WM_UNIT_ID" val="custom20184652_3*l_h_i*1_2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4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3_1"/>
  <p:tag name="KSO_WM_UNIT_ID" val="custom20184652_3*l_h_i*1_3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4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2_2"/>
  <p:tag name="KSO_WM_UNIT_ID" val="custom20184652_3*l_h_i*1_2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24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3_2"/>
  <p:tag name="KSO_WM_UNIT_ID" val="custom20184652_3*l_h_i*1_3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24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f"/>
  <p:tag name="KSO_WM_UNIT_INDEX" val="1_1_1"/>
  <p:tag name="KSO_WM_UNIT_ID" val="custom20184652_3*l_h_f*1_1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24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1_3"/>
  <p:tag name="KSO_WM_UNIT_ID" val="custom20184652_3*l_h_i*1_1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24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2_3"/>
  <p:tag name="KSO_WM_UNIT_ID" val="custom20184652_3*l_h_i*1_2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24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f"/>
  <p:tag name="KSO_WM_UNIT_INDEX" val="1_2_1"/>
  <p:tag name="KSO_WM_UNIT_ID" val="custom20184652_3*l_h_f*1_2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24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f"/>
  <p:tag name="KSO_WM_UNIT_INDEX" val="1_3_1"/>
  <p:tag name="KSO_WM_UNIT_ID" val="custom20184652_3*l_h_f*1_3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24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3_3"/>
  <p:tag name="KSO_WM_UNIT_ID" val="custom20184652_3*l_h_i*1_3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a"/>
  <p:tag name="KSO_WM_UNIT_INDEX" val="1"/>
  <p:tag name="KSO_WM_UNIT_ID" val="custom20184652_3*a*1"/>
  <p:tag name="KSO_WM_UNIT_LAYERLEVEL" val="1"/>
  <p:tag name="KSO_WM_UNIT_VALUE" val="4"/>
  <p:tag name="KSO_WM_UNIT_ISCONTENTSTITLE" val="0"/>
  <p:tag name="KSO_WM_UNIT_HIGHLIGHT" val="0"/>
  <p:tag name="KSO_WM_UNIT_COMPATIBLE" val="0"/>
  <p:tag name="KSO_WM_UNIT_CLEAR" val="0"/>
  <p:tag name="KSO_WM_BEAUTIFY_FLAG" val="#wm#"/>
  <p:tag name="KSO_WM_TAG_VERSION" val="1.0"/>
  <p:tag name="KSO_WM_UNIT_PRESET_TEXT" val="Contents"/>
</p:tagLst>
</file>

<file path=ppt/tags/tag25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652"/>
</p:tagLst>
</file>

<file path=ppt/tags/tag25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795"/>
  <p:tag name="KSO_WM_TAG_VERSION" val="1.0"/>
  <p:tag name="KSO_WM_SLIDE_ID" val="custom20186795_7"/>
  <p:tag name="KSO_WM_SLIDE_INDEX" val="7"/>
  <p:tag name="KSO_WM_SLIDE_ITEM_CNT" val="0"/>
  <p:tag name="KSO_WM_SLIDE_LAYOUT" val="a_b_e"/>
  <p:tag name="KSO_WM_SLIDE_LAYOUT_CNT" val="1_1_1"/>
  <p:tag name="KSO_WM_SLIDE_TYPE" val="sectionTitle"/>
  <p:tag name="KSO_WM_SLIDE_SUBTYPE" val="pureTxt"/>
  <p:tag name="KSO_WM_BEAUTIFY_FLAG" val="#wm#"/>
  <p:tag name="KSO_WM_TEMPLATE_SUBCATEGORY" val="0"/>
</p:tagLst>
</file>

<file path=ppt/tags/tag25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795"/>
  <p:tag name="KSO_WM_UNIT_TYPE" val="a"/>
  <p:tag name="KSO_WM_UNIT_INDEX" val="1"/>
  <p:tag name="KSO_WM_UNIT_ID" val="custom20186795_7*a*1"/>
  <p:tag name="KSO_WM_UNIT_LAYERLEVEL" val="1"/>
  <p:tag name="KSO_WM_UNIT_VALUE" val="42"/>
  <p:tag name="KSO_WM_UNIT_ISCONTENTSTITLE" val="0"/>
  <p:tag name="KSO_WM_UNIT_HIGHLIGHT" val="0"/>
  <p:tag name="KSO_WM_UNIT_COMPATIBLE" val="0"/>
  <p:tag name="KSO_WM_BEAUTIFY_FLAG" val="#wm#"/>
  <p:tag name="KSO_WM_TAG_VERSION" val="1.0"/>
  <p:tag name="KSO_WM_UNIT_PRESET_TEXT" val="单击此处添加标题"/>
  <p:tag name="KSO_WM_UNIT_NOCLEAR" val="0"/>
  <p:tag name="KSO_WM_UNIT_DIAGRAM_ISNUMVISUAL" val="0"/>
  <p:tag name="KSO_WM_UNIT_DIAGRAM_ISREFERUNIT" val="0"/>
</p:tagLst>
</file>

<file path=ppt/tags/tag254.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6795"/>
  <p:tag name="KSO_WM_UNIT_TYPE" val="e"/>
  <p:tag name="KSO_WM_UNIT_INDEX" val="1"/>
  <p:tag name="KSO_WM_UNIT_ID" val="custom20186795_7*e*1"/>
  <p:tag name="KSO_WM_UNIT_LAYERLEVEL" val="1"/>
  <p:tag name="KSO_WM_UNIT_VALUE" val="1"/>
  <p:tag name="KSO_WM_UNIT_HIGHLIGHT" val="0"/>
  <p:tag name="KSO_WM_UNIT_COMPATIBLE" val="1"/>
  <p:tag name="KSO_WM_BEAUTIFY_FLAG" val="#wm#"/>
  <p:tag name="KSO_WM_UNIT_PRESET_TEXT" val="01"/>
  <p:tag name="KSO_WM_UNIT_NOCLEAR" val="0"/>
  <p:tag name="KSO_WM_UNIT_DIAGRAM_ISNUMVISUAL" val="0"/>
  <p:tag name="KSO_WM_UNIT_DIAGRAM_ISREFERUNIT" val="0"/>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2"/>
  <p:tag name="KSO_WM_UNIT_LAYERLEVEL" val="1"/>
  <p:tag name="KSO_WM_TAG_VERSION" val="1.0"/>
  <p:tag name="KSO_WM_BEAUTIFY_FLAG" val="#wm#"/>
  <p:tag name="KSO_WM_UNIT_TYPE" val="i"/>
  <p:tag name="KSO_WM_UNIT_INDEX" val="2"/>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3"/>
  <p:tag name="KSO_WM_UNIT_LAYERLEVEL" val="1"/>
  <p:tag name="KSO_WM_TAG_VERSION" val="1.0"/>
  <p:tag name="KSO_WM_BEAUTIFY_FLAG" val="#wm#"/>
  <p:tag name="KSO_WM_UNIT_TYPE" val="i"/>
  <p:tag name="KSO_WM_UNIT_INDEX" val="3"/>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4"/>
  <p:tag name="KSO_WM_UNIT_LAYERLEVEL" val="1"/>
  <p:tag name="KSO_WM_TAG_VERSION" val="1.0"/>
  <p:tag name="KSO_WM_BEAUTIFY_FLAG" val="#wm#"/>
  <p:tag name="KSO_WM_UNIT_TYPE" val="i"/>
  <p:tag name="KSO_WM_UNIT_INDEX" val="4"/>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2"/>
  <p:tag name="KSO_WM_UNIT_LAYERLEVEL" val="1"/>
  <p:tag name="KSO_WM_TAG_VERSION" val="1.0"/>
  <p:tag name="KSO_WM_BEAUTIFY_FLAG" val="#wm#"/>
  <p:tag name="KSO_WM_UNIT_TYPE" val="i"/>
  <p:tag name="KSO_WM_UNIT_INDEX" val="2"/>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3"/>
  <p:tag name="KSO_WM_UNIT_LAYERLEVEL" val="1"/>
  <p:tag name="KSO_WM_TAG_VERSION" val="1.0"/>
  <p:tag name="KSO_WM_BEAUTIFY_FLAG" val="#wm#"/>
  <p:tag name="KSO_WM_UNIT_TYPE" val="i"/>
  <p:tag name="KSO_WM_UNIT_INDEX" val="3"/>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4"/>
  <p:tag name="KSO_WM_UNIT_LAYERLEVEL" val="1"/>
  <p:tag name="KSO_WM_TAG_VERSION" val="1.0"/>
  <p:tag name="KSO_WM_BEAUTIFY_FLAG" val="#wm#"/>
  <p:tag name="KSO_WM_UNIT_TYPE" val="i"/>
  <p:tag name="KSO_WM_UNIT_INDEX" val="4"/>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2"/>
  <p:tag name="KSO_WM_UNIT_LAYERLEVEL" val="1"/>
  <p:tag name="KSO_WM_TAG_VERSION" val="1.0"/>
  <p:tag name="KSO_WM_BEAUTIFY_FLAG" val="#wm#"/>
  <p:tag name="KSO_WM_UNIT_TYPE" val="i"/>
  <p:tag name="KSO_WM_UNIT_INDEX" val="2"/>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3"/>
  <p:tag name="KSO_WM_UNIT_LAYERLEVEL" val="1"/>
  <p:tag name="KSO_WM_TAG_VERSION" val="1.0"/>
  <p:tag name="KSO_WM_BEAUTIFY_FLAG" val="#wm#"/>
  <p:tag name="KSO_WM_UNIT_TYPE" val="i"/>
  <p:tag name="KSO_WM_UNIT_INDEX" val="3"/>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4"/>
  <p:tag name="KSO_WM_UNIT_LAYERLEVEL" val="1"/>
  <p:tag name="KSO_WM_TAG_VERSION" val="1.0"/>
  <p:tag name="KSO_WM_BEAUTIFY_FLAG" val="#wm#"/>
  <p:tag name="KSO_WM_UNIT_TYPE" val="i"/>
  <p:tag name="KSO_WM_UNIT_INDEX" val="4"/>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795"/>
  <p:tag name="KSO_WM_TAG_VERSION" val="1.0"/>
  <p:tag name="KSO_WM_TEMPLATE_THUMBS_INDEX" val="1、5、6、7、8、9、10、11、12、13、15"/>
  <p:tag name="KSO_WM_BEAUTIFY_FLAG" val="#wm#"/>
  <p:tag name="KSO_WM_TEMPLATE_SUBCATEGORY" val="0"/>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2"/>
  <p:tag name="KSO_WM_UNIT_LAYERLEVEL" val="1"/>
  <p:tag name="KSO_WM_TAG_VERSION" val="1.0"/>
  <p:tag name="KSO_WM_BEAUTIFY_FLAG" val="#wm#"/>
  <p:tag name="KSO_WM_UNIT_TYPE" val="i"/>
  <p:tag name="KSO_WM_UNIT_INDEX" val="2"/>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3"/>
  <p:tag name="KSO_WM_UNIT_LAYERLEVEL" val="1"/>
  <p:tag name="KSO_WM_TAG_VERSION" val="1.0"/>
  <p:tag name="KSO_WM_BEAUTIFY_FLAG" val="#wm#"/>
  <p:tag name="KSO_WM_UNIT_TYPE" val="i"/>
  <p:tag name="KSO_WM_UNIT_INDEX" val="3"/>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4"/>
  <p:tag name="KSO_WM_UNIT_LAYERLEVEL" val="1"/>
  <p:tag name="KSO_WM_TAG_VERSION" val="1.0"/>
  <p:tag name="KSO_WM_BEAUTIFY_FLAG" val="#wm#"/>
  <p:tag name="KSO_WM_UNIT_TYPE" val="i"/>
  <p:tag name="KSO_WM_UNIT_INDEX" val="4"/>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2"/>
  <p:tag name="KSO_WM_UNIT_LAYERLEVEL" val="1"/>
  <p:tag name="KSO_WM_TAG_VERSION" val="1.0"/>
  <p:tag name="KSO_WM_BEAUTIFY_FLAG" val="#wm#"/>
  <p:tag name="KSO_WM_UNIT_TYPE" val="i"/>
  <p:tag name="KSO_WM_UNIT_INDEX" val="2"/>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3"/>
  <p:tag name="KSO_WM_UNIT_LAYERLEVEL" val="1"/>
  <p:tag name="KSO_WM_TAG_VERSION" val="1.0"/>
  <p:tag name="KSO_WM_BEAUTIFY_FLAG" val="#wm#"/>
  <p:tag name="KSO_WM_UNIT_TYPE" val="i"/>
  <p:tag name="KSO_WM_UNIT_INDEX" val="3"/>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4"/>
  <p:tag name="KSO_WM_UNIT_LAYERLEVEL" val="1"/>
  <p:tag name="KSO_WM_TAG_VERSION" val="1.0"/>
  <p:tag name="KSO_WM_BEAUTIFY_FLAG" val="#wm#"/>
  <p:tag name="KSO_WM_UNIT_TYPE" val="i"/>
  <p:tag name="KSO_WM_UNIT_INDEX" val="4"/>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2"/>
  <p:tag name="KSO_WM_UNIT_LAYERLEVEL" val="1"/>
  <p:tag name="KSO_WM_TAG_VERSION" val="1.0"/>
  <p:tag name="KSO_WM_BEAUTIFY_FLAG" val="#wm#"/>
  <p:tag name="KSO_WM_UNIT_TYPE" val="i"/>
  <p:tag name="KSO_WM_UNIT_INDEX" val="2"/>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3"/>
  <p:tag name="KSO_WM_UNIT_LAYERLEVEL" val="1"/>
  <p:tag name="KSO_WM_TAG_VERSION" val="1.0"/>
  <p:tag name="KSO_WM_BEAUTIFY_FLAG" val="#wm#"/>
  <p:tag name="KSO_WM_UNIT_TYPE" val="i"/>
  <p:tag name="KSO_WM_UNIT_INDEX" val="3"/>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4"/>
  <p:tag name="KSO_WM_UNIT_LAYERLEVEL" val="1"/>
  <p:tag name="KSO_WM_TAG_VERSION" val="1.0"/>
  <p:tag name="KSO_WM_BEAUTIFY_FLAG" val="#wm#"/>
  <p:tag name="KSO_WM_UNIT_TYPE" val="i"/>
  <p:tag name="KSO_WM_UNIT_INDEX" val="4"/>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UNIT_TYPE" val="i"/>
  <p:tag name="KSO_WM_UNIT_INDEX" val="1"/>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UNIT_TYPE" val="i"/>
  <p:tag name="KSO_WM_UNIT_INDEX" val="2"/>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3"/>
  <p:tag name="KSO_WM_UNIT_LAYERLEVEL" val="1"/>
  <p:tag name="KSO_WM_TAG_VERSION" val="1.0"/>
  <p:tag name="KSO_WM_BEAUTIFY_FLAG" val="#wm#"/>
  <p:tag name="KSO_WM_UNIT_TYPE" val="i"/>
  <p:tag name="KSO_WM_UNIT_INDEX" val="3"/>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4"/>
  <p:tag name="KSO_WM_UNIT_LAYERLEVEL" val="1"/>
  <p:tag name="KSO_WM_TAG_VERSION" val="1.0"/>
  <p:tag name="KSO_WM_BEAUTIFY_FLAG" val="#wm#"/>
  <p:tag name="KSO_WM_UNIT_TYPE" val="i"/>
  <p:tag name="KSO_WM_UNIT_INDEX" val="4"/>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5"/>
  <p:tag name="KSO_WM_UNIT_LAYERLEVEL" val="1"/>
  <p:tag name="KSO_WM_TAG_VERSION" val="1.0"/>
  <p:tag name="KSO_WM_BEAUTIFY_FLAG" val="#wm#"/>
  <p:tag name="KSO_WM_UNIT_TYPE" val="i"/>
  <p:tag name="KSO_WM_UNIT_INDEX" val="5"/>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heme/theme1.xml><?xml version="1.0" encoding="utf-8"?>
<a:theme xmlns:a="http://schemas.openxmlformats.org/drawingml/2006/main" name="1_Office 主题​​">
  <a:themeElements>
    <a:clrScheme name="A20186795">
      <a:dk1>
        <a:srgbClr val="000000"/>
      </a:dk1>
      <a:lt1>
        <a:srgbClr val="FFFFFF"/>
      </a:lt1>
      <a:dk2>
        <a:srgbClr val="212121"/>
      </a:dk2>
      <a:lt2>
        <a:srgbClr val="FFFFFF"/>
      </a:lt2>
      <a:accent1>
        <a:srgbClr val="2261A6"/>
      </a:accent1>
      <a:accent2>
        <a:srgbClr val="0076B8"/>
      </a:accent2>
      <a:accent3>
        <a:srgbClr val="0088B2"/>
      </a:accent3>
      <a:accent4>
        <a:srgbClr val="009A96"/>
      </a:accent4>
      <a:accent5>
        <a:srgbClr val="00A067"/>
      </a:accent5>
      <a:accent6>
        <a:srgbClr val="22A625"/>
      </a:accent6>
      <a:hlink>
        <a:srgbClr val="304FFE"/>
      </a:hlink>
      <a:folHlink>
        <a:srgbClr val="492067"/>
      </a:folHlink>
    </a:clrScheme>
    <a:fontScheme name="商务风">
      <a:majorFont>
        <a:latin typeface="微软雅黑"/>
        <a:ea typeface="汉仪旗黑-85S"/>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1782</TotalTime>
  <Words>1866</Words>
  <Application>Microsoft Office PowerPoint</Application>
  <PresentationFormat>宽屏</PresentationFormat>
  <Paragraphs>252</Paragraphs>
  <Slides>29</Slides>
  <Notes>5</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2</vt:i4>
      </vt:variant>
      <vt:variant>
        <vt:lpstr>幻灯片标题</vt:lpstr>
      </vt:variant>
      <vt:variant>
        <vt:i4>29</vt:i4>
      </vt:variant>
    </vt:vector>
  </HeadingPairs>
  <TitlesOfParts>
    <vt:vector size="38" baseType="lpstr">
      <vt:lpstr>汉仪旗黑-85S</vt:lpstr>
      <vt:lpstr>Calibri</vt:lpstr>
      <vt:lpstr>微软雅黑</vt:lpstr>
      <vt:lpstr>Wingdings</vt:lpstr>
      <vt:lpstr>宋体</vt:lpstr>
      <vt:lpstr>Arial</vt:lpstr>
      <vt:lpstr>1_Office 主题​​</vt:lpstr>
      <vt:lpstr>Equation.3</vt:lpstr>
      <vt:lpstr>MathType 6.0 Equation</vt:lpstr>
      <vt:lpstr>时间序列分析简介</vt:lpstr>
      <vt:lpstr>教学材料</vt:lpstr>
      <vt:lpstr>PowerPoint 演示文稿</vt:lpstr>
      <vt:lpstr>PowerPoint 演示文稿</vt:lpstr>
      <vt:lpstr>时间序列分析方法最早的起源</vt:lpstr>
      <vt:lpstr>PowerPoint 演示文稿</vt:lpstr>
      <vt:lpstr>PowerPoint 演示文稿</vt:lpstr>
      <vt:lpstr>PowerPoint 演示文稿</vt:lpstr>
      <vt:lpstr>时间序列的定义 </vt:lpstr>
      <vt:lpstr>PowerPoint 演示文稿</vt:lpstr>
      <vt:lpstr>描述性时间序列分析</vt:lpstr>
      <vt:lpstr>农作物产量与价格序列研究</vt:lpstr>
      <vt:lpstr>PowerPoint 演示文稿</vt:lpstr>
      <vt:lpstr>确定性因素分解方法</vt:lpstr>
      <vt:lpstr>确定性因素分解方法的发展</vt:lpstr>
      <vt:lpstr>随机性因素分解方法</vt:lpstr>
      <vt:lpstr>时域分析方法的萌芽</vt:lpstr>
      <vt:lpstr>时域分析方法的理论基础</vt:lpstr>
      <vt:lpstr>时域分析方法的核心</vt:lpstr>
      <vt:lpstr>时域分析方法的完善阶段--异方差场合</vt:lpstr>
      <vt:lpstr>时域分析方法的完善阶段--多元时序场合（单一回归模型）</vt:lpstr>
      <vt:lpstr>时域分析方法的完善阶段--多元时序场合（多元方程组模型） </vt:lpstr>
      <vt:lpstr>时域分析方法的完善阶段--多元时序场合（VAR模型）</vt:lpstr>
      <vt:lpstr>时域分析方法的完善阶段--非线性场合</vt:lpstr>
      <vt:lpstr>时间序列分析方法图谱</vt:lpstr>
      <vt:lpstr>本科和硕士课程的内容分层</vt:lpstr>
      <vt:lpstr>PowerPoint 演示文稿</vt:lpstr>
      <vt:lpstr>时序操作软件</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时间序列分析简介</dc:title>
  <dc:creator/>
  <cp:lastModifiedBy>CHR</cp:lastModifiedBy>
  <cp:revision>26</cp:revision>
  <dcterms:created xsi:type="dcterms:W3CDTF">2019-07-31T02:21:00Z</dcterms:created>
  <dcterms:modified xsi:type="dcterms:W3CDTF">2022-02-22T10:00:22Z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ies>
</file>