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64"/>
  </p:handoutMasterIdLst>
  <p:sldIdLst>
    <p:sldId id="257" r:id="rId3"/>
    <p:sldId id="316" r:id="rId5"/>
    <p:sldId id="390" r:id="rId6"/>
    <p:sldId id="344" r:id="rId7"/>
    <p:sldId id="345" r:id="rId8"/>
    <p:sldId id="356" r:id="rId9"/>
    <p:sldId id="347" r:id="rId10"/>
    <p:sldId id="358" r:id="rId11"/>
    <p:sldId id="359" r:id="rId12"/>
    <p:sldId id="360" r:id="rId13"/>
    <p:sldId id="351" r:id="rId14"/>
    <p:sldId id="369" r:id="rId15"/>
    <p:sldId id="340" r:id="rId16"/>
    <p:sldId id="361" r:id="rId17"/>
    <p:sldId id="447" r:id="rId18"/>
    <p:sldId id="362" r:id="rId19"/>
    <p:sldId id="363" r:id="rId20"/>
    <p:sldId id="364" r:id="rId21"/>
    <p:sldId id="365" r:id="rId22"/>
    <p:sldId id="368" r:id="rId23"/>
    <p:sldId id="370" r:id="rId24"/>
    <p:sldId id="371" r:id="rId25"/>
    <p:sldId id="374" r:id="rId26"/>
    <p:sldId id="372" r:id="rId27"/>
    <p:sldId id="377" r:id="rId28"/>
    <p:sldId id="380" r:id="rId29"/>
    <p:sldId id="376" r:id="rId30"/>
    <p:sldId id="381" r:id="rId31"/>
    <p:sldId id="341" r:id="rId32"/>
    <p:sldId id="391" r:id="rId33"/>
    <p:sldId id="382" r:id="rId34"/>
    <p:sldId id="394" r:id="rId35"/>
    <p:sldId id="392" r:id="rId36"/>
    <p:sldId id="395" r:id="rId37"/>
    <p:sldId id="393" r:id="rId38"/>
    <p:sldId id="396" r:id="rId39"/>
    <p:sldId id="399" r:id="rId40"/>
    <p:sldId id="400" r:id="rId41"/>
    <p:sldId id="401" r:id="rId42"/>
    <p:sldId id="402" r:id="rId43"/>
    <p:sldId id="403" r:id="rId44"/>
    <p:sldId id="404" r:id="rId45"/>
    <p:sldId id="407" r:id="rId46"/>
    <p:sldId id="409" r:id="rId47"/>
    <p:sldId id="406" r:id="rId48"/>
    <p:sldId id="410" r:id="rId49"/>
    <p:sldId id="342" r:id="rId50"/>
    <p:sldId id="411" r:id="rId51"/>
    <p:sldId id="412" r:id="rId52"/>
    <p:sldId id="415" r:id="rId53"/>
    <p:sldId id="425" r:id="rId54"/>
    <p:sldId id="426" r:id="rId55"/>
    <p:sldId id="416" r:id="rId56"/>
    <p:sldId id="418" r:id="rId57"/>
    <p:sldId id="419" r:id="rId58"/>
    <p:sldId id="413" r:id="rId59"/>
    <p:sldId id="414" r:id="rId60"/>
    <p:sldId id="427" r:id="rId61"/>
    <p:sldId id="428" r:id="rId62"/>
    <p:sldId id="320" r:id="rId63"/>
  </p:sldIdLst>
  <p:sldSz cx="12192000" cy="6858000"/>
  <p:notesSz cx="6858000" cy="9144000"/>
  <p:embeddedFontLst>
    <p:embeddedFont>
      <p:font typeface="微软雅黑" panose="020B0503020204020204" charset="-122"/>
      <p:regular r:id="rId69"/>
    </p:embeddedFont>
    <p:embeddedFont>
      <p:font typeface="Calibri" panose="020F0502020204030204" charset="0"/>
      <p:regular r:id="rId70"/>
      <p:bold r:id="rId71"/>
      <p:italic r:id="rId72"/>
      <p:boldItalic r:id="rId73"/>
    </p:embeddedFont>
    <p:embeddedFont>
      <p:font typeface="MYingHei_18030_C-Medium" panose="020A0304000101010101" charset="-122"/>
      <p:regular r:id="rId7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slide" Target="slides/slide4.xml"/><Relationship Id="rId69" Type="http://schemas.openxmlformats.org/officeDocument/2006/relationships/font" Target="fonts/font1.fntdata"/><Relationship Id="rId68" Type="http://schemas.openxmlformats.org/officeDocument/2006/relationships/commentAuthors" Target="commentAuthors.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image" Target="../media/image37.wmf"/><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0" Type="http://schemas.openxmlformats.org/officeDocument/2006/relationships/image" Target="../media/image39.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51.wmf"/><Relationship Id="rId8" Type="http://schemas.openxmlformats.org/officeDocument/2006/relationships/image" Target="../media/image50.wmf"/><Relationship Id="rId7" Type="http://schemas.openxmlformats.org/officeDocument/2006/relationships/image" Target="../media/image49.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0" Type="http://schemas.openxmlformats.org/officeDocument/2006/relationships/image" Target="../media/image52.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40.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7" Type="http://schemas.openxmlformats.org/officeDocument/2006/relationships/image" Target="../media/image69.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76.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81.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95.wmf"/><Relationship Id="rId6" Type="http://schemas.openxmlformats.org/officeDocument/2006/relationships/image" Target="../media/image79.wmf"/><Relationship Id="rId5" Type="http://schemas.openxmlformats.org/officeDocument/2006/relationships/image" Target="../media/image61.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31.wmf"/><Relationship Id="rId1" Type="http://schemas.openxmlformats.org/officeDocument/2006/relationships/image" Target="../media/image11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image" Target="../media/image1.jpeg"/><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2.jpeg"/><Relationship Id="rId2" Type="http://schemas.openxmlformats.org/officeDocument/2006/relationships/tags" Target="../tags/tag86.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image" Target="../media/image1.jpeg"/><Relationship Id="rId2" Type="http://schemas.openxmlformats.org/officeDocument/2006/relationships/tags" Target="../tags/tag9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5" Type="http://schemas.openxmlformats.org/officeDocument/2006/relationships/tags" Target="../tags/tag163.xml"/><Relationship Id="rId14" Type="http://schemas.openxmlformats.org/officeDocument/2006/relationships/tags" Target="../tags/tag162.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6110515" y="446315"/>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4"/>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custDataLst>
              <p:tags r:id="rId5"/>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10" name="文本占位符 9"/>
          <p:cNvSpPr>
            <a:spLocks noGrp="1"/>
          </p:cNvSpPr>
          <p:nvPr>
            <p:ph type="body" sz="quarter" idx="10" hasCustomPrompt="1"/>
            <p:custDataLst>
              <p:tags r:id="rId6"/>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12" name="文本占位符 11"/>
          <p:cNvSpPr>
            <a:spLocks noGrp="1"/>
          </p:cNvSpPr>
          <p:nvPr>
            <p:ph type="body" sz="quarter" idx="11" hasCustomPrompt="1"/>
            <p:custDataLst>
              <p:tags r:id="rId7"/>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3" name="日期占位符 2"/>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9"/>
            </p:custDataLst>
          </p:nvPr>
        </p:nvSpPr>
        <p:spPr/>
        <p:txBody>
          <a:bodyPr/>
          <a:lstStyle/>
          <a:p>
            <a:endParaRPr lang="zh-CN" altLang="en-US" dirty="0"/>
          </a:p>
        </p:txBody>
      </p:sp>
      <p:sp>
        <p:nvSpPr>
          <p:cNvPr id="5" name="灯片编号占位符 4"/>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10" name="矩形 9"/>
          <p:cNvSpPr/>
          <p:nvPr>
            <p:custDataLst>
              <p:tags r:id="rId3"/>
            </p:custDataLst>
          </p:nvPr>
        </p:nvSpPr>
        <p:spPr>
          <a:xfrm>
            <a:off x="452665" y="446315"/>
            <a:ext cx="5617028" cy="5965371"/>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2"/>
            <p:custDataLst>
              <p:tags r:id="rId6"/>
            </p:custDataLst>
          </p:nvPr>
        </p:nvSpPr>
        <p:spPr/>
        <p:txBody>
          <a:bodyPr/>
          <a:lstStyle/>
          <a:p>
            <a:endParaRPr lang="zh-CN" altLang="en-US" dirty="0"/>
          </a:p>
        </p:txBody>
      </p:sp>
      <p:sp>
        <p:nvSpPr>
          <p:cNvPr id="7" name="灯片编号占位符 6"/>
          <p:cNvSpPr>
            <a:spLocks noGrp="1"/>
          </p:cNvSpPr>
          <p:nvPr>
            <p:ph type="sldNum" sz="quarter" idx="23"/>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4406900" cy="6858000"/>
          </a:xfrm>
          <a:prstGeom prst="rect">
            <a:avLst/>
          </a:prstGeom>
          <a:blipFill>
            <a:blip r:embed="rId3"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892629"/>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flipH="1">
            <a:off x="193675" y="6219824"/>
            <a:ext cx="517525" cy="517525"/>
            <a:chOff x="10985500" y="5651500"/>
            <a:chExt cx="990600" cy="990600"/>
          </a:xfrm>
        </p:grpSpPr>
        <p:sp>
          <p:nvSpPr>
            <p:cNvPr id="12" name="矩形 11"/>
            <p:cNvSpPr/>
            <p:nvPr>
              <p:custDataLst>
                <p:tags r:id="rId3"/>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6"/>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3"/>
            </p:custDataLst>
          </p:nvPr>
        </p:nvGrpSpPr>
        <p:grpSpPr>
          <a:xfrm>
            <a:off x="11401424" y="6067424"/>
            <a:ext cx="574675" cy="574675"/>
            <a:chOff x="10985500" y="5651500"/>
            <a:chExt cx="990600" cy="990600"/>
          </a:xfrm>
        </p:grpSpPr>
        <p:sp>
          <p:nvSpPr>
            <p:cNvPr id="11" name="矩形 10"/>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5"/>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grpSp>
        <p:nvGrpSpPr>
          <p:cNvPr id="12" name="组合 11"/>
          <p:cNvGrpSpPr/>
          <p:nvPr>
            <p:custDataLst>
              <p:tags r:id="rId11"/>
            </p:custDataLst>
          </p:nvPr>
        </p:nvGrpSpPr>
        <p:grpSpPr>
          <a:xfrm flipH="1">
            <a:off x="193675" y="6219824"/>
            <a:ext cx="517525" cy="517525"/>
            <a:chOff x="10985500" y="5651500"/>
            <a:chExt cx="990600" cy="990600"/>
          </a:xfrm>
        </p:grpSpPr>
        <p:sp>
          <p:nvSpPr>
            <p:cNvPr id="14" name="矩形 13"/>
            <p:cNvSpPr/>
            <p:nvPr>
              <p:custDataLst>
                <p:tags r:id="rId1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a:off x="11743353" y="2891632"/>
            <a:ext cx="232746" cy="1074737"/>
            <a:chOff x="11653624" y="2684463"/>
            <a:chExt cx="322475" cy="1489075"/>
          </a:xfrm>
        </p:grpSpPr>
        <p:sp>
          <p:nvSpPr>
            <p:cNvPr id="9" name="矩形 8"/>
            <p:cNvSpPr/>
            <p:nvPr>
              <p:custDataLst>
                <p:tags r:id="rId4"/>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7"/>
            </p:custDataLst>
          </p:nvPr>
        </p:nvGrpSpPr>
        <p:grpSpPr>
          <a:xfrm>
            <a:off x="332403" y="2891632"/>
            <a:ext cx="232746" cy="1074737"/>
            <a:chOff x="242674" y="2684463"/>
            <a:chExt cx="322475" cy="1489075"/>
          </a:xfrm>
        </p:grpSpPr>
        <p:sp>
          <p:nvSpPr>
            <p:cNvPr id="14" name="矩形 13"/>
            <p:cNvSpPr/>
            <p:nvPr>
              <p:custDataLst>
                <p:tags r:id="rId8"/>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219200"/>
            <a:ext cx="53848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197600" y="12192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197600" y="3848100"/>
            <a:ext cx="5384800" cy="24765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二级</a:t>
            </a:r>
            <a:endParaRPr lang="zh-CN" altLang="en-US" strike="noStrike" noProof="1" smtClean="0"/>
          </a:p>
          <a:p>
            <a:pPr lvl="2" fontAlgn="base"/>
            <a:r>
              <a:rPr lang="zh-CN" altLang="en-US" strike="noStrike" noProof="1" smtClean="0"/>
              <a:t>三级</a:t>
            </a:r>
            <a:endParaRPr lang="zh-CN" altLang="en-US" strike="noStrike" noProof="1" smtClean="0"/>
          </a:p>
          <a:p>
            <a:pPr lvl="3" fontAlgn="base"/>
            <a:r>
              <a:rPr lang="zh-CN" altLang="en-US" strike="noStrike" noProof="1" smtClean="0"/>
              <a:t>四级</a:t>
            </a:r>
            <a:endParaRPr lang="zh-CN" altLang="en-US" strike="noStrike" noProof="1" smtClean="0"/>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5E49C3D0-0A49-FC49-9DC9-277DECC466C2}" type="slidenum">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2"/>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3"/>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4"/>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5"/>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p:custDataLst>
              <p:tags r:id="rId9"/>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10"/>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矩形 7"/>
          <p:cNvSpPr/>
          <p:nvPr>
            <p:custDataLst>
              <p:tags r:id="rId5"/>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69.xml"/><Relationship Id="rId24" Type="http://schemas.openxmlformats.org/officeDocument/2006/relationships/tags" Target="../tags/tag168.xml"/><Relationship Id="rId23" Type="http://schemas.openxmlformats.org/officeDocument/2006/relationships/tags" Target="../tags/tag167.xml"/><Relationship Id="rId22" Type="http://schemas.openxmlformats.org/officeDocument/2006/relationships/tags" Target="../tags/tag166.xml"/><Relationship Id="rId21" Type="http://schemas.openxmlformats.org/officeDocument/2006/relationships/tags" Target="../tags/tag165.xml"/><Relationship Id="rId20" Type="http://schemas.openxmlformats.org/officeDocument/2006/relationships/tags" Target="../tags/tag164.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208.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209.xml"/><Relationship Id="rId2" Type="http://schemas.openxmlformats.org/officeDocument/2006/relationships/image" Target="../media/image19.wmf"/><Relationship Id="rId1"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13.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0" Type="http://schemas.openxmlformats.org/officeDocument/2006/relationships/notesSlide" Target="../notesSlides/notesSlide4.xml"/><Relationship Id="rId2" Type="http://schemas.openxmlformats.org/officeDocument/2006/relationships/tags" Target="../tags/tag212.xml"/><Relationship Id="rId19" Type="http://schemas.openxmlformats.org/officeDocument/2006/relationships/slideLayout" Target="../slideLayouts/slideLayout7.xml"/><Relationship Id="rId18" Type="http://schemas.openxmlformats.org/officeDocument/2006/relationships/tags" Target="../tags/tag228.xml"/><Relationship Id="rId17" Type="http://schemas.openxmlformats.org/officeDocument/2006/relationships/tags" Target="../tags/tag227.xml"/><Relationship Id="rId16" Type="http://schemas.openxmlformats.org/officeDocument/2006/relationships/tags" Target="../tags/tag226.xml"/><Relationship Id="rId15" Type="http://schemas.openxmlformats.org/officeDocument/2006/relationships/tags" Target="../tags/tag225.xml"/><Relationship Id="rId14" Type="http://schemas.openxmlformats.org/officeDocument/2006/relationships/tags" Target="../tags/tag224.xml"/><Relationship Id="rId13" Type="http://schemas.openxmlformats.org/officeDocument/2006/relationships/tags" Target="../tags/tag223.xml"/><Relationship Id="rId12" Type="http://schemas.openxmlformats.org/officeDocument/2006/relationships/tags" Target="../tags/tag222.xml"/><Relationship Id="rId11" Type="http://schemas.openxmlformats.org/officeDocument/2006/relationships/tags" Target="../tags/tag221.xml"/><Relationship Id="rId10" Type="http://schemas.openxmlformats.org/officeDocument/2006/relationships/tags" Target="../tags/tag220.xml"/><Relationship Id="rId1" Type="http://schemas.openxmlformats.org/officeDocument/2006/relationships/tags" Target="../tags/tag211.xml"/></Relationships>
</file>

<file path=ppt/slides/_rels/slide14.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20.bin"/><Relationship Id="rId7" Type="http://schemas.openxmlformats.org/officeDocument/2006/relationships/image" Target="../media/image22.wmf"/><Relationship Id="rId6" Type="http://schemas.openxmlformats.org/officeDocument/2006/relationships/oleObject" Target="../embeddings/oleObject19.bin"/><Relationship Id="rId5" Type="http://schemas.openxmlformats.org/officeDocument/2006/relationships/image" Target="../media/image21.wmf"/><Relationship Id="rId4" Type="http://schemas.openxmlformats.org/officeDocument/2006/relationships/oleObject" Target="../embeddings/oleObject18.bin"/><Relationship Id="rId3" Type="http://schemas.openxmlformats.org/officeDocument/2006/relationships/image" Target="../media/image20.wmf"/><Relationship Id="rId2" Type="http://schemas.openxmlformats.org/officeDocument/2006/relationships/oleObject" Target="../embeddings/oleObject17.bin"/><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tags" Target="../tags/tag229.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oleObject" Target="../embeddings/oleObject25.bin"/><Relationship Id="rId7" Type="http://schemas.openxmlformats.org/officeDocument/2006/relationships/image" Target="../media/image24.wmf"/><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 Id="rId3" Type="http://schemas.openxmlformats.org/officeDocument/2006/relationships/image" Target="../media/image22.wmf"/><Relationship Id="rId2" Type="http://schemas.openxmlformats.org/officeDocument/2006/relationships/oleObject" Target="../embeddings/oleObject21.bin"/><Relationship Id="rId10" Type="http://schemas.openxmlformats.org/officeDocument/2006/relationships/vmlDrawing" Target="../drawings/vmlDrawing8.vml"/><Relationship Id="rId1" Type="http://schemas.openxmlformats.org/officeDocument/2006/relationships/tags" Target="../tags/tag230.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26.wmf"/><Relationship Id="rId7" Type="http://schemas.openxmlformats.org/officeDocument/2006/relationships/oleObject" Target="../embeddings/oleObject29.bin"/><Relationship Id="rId6" Type="http://schemas.openxmlformats.org/officeDocument/2006/relationships/image" Target="../media/image25.wmf"/><Relationship Id="rId5" Type="http://schemas.openxmlformats.org/officeDocument/2006/relationships/oleObject" Target="../embeddings/oleObject28.bin"/><Relationship Id="rId4" Type="http://schemas.openxmlformats.org/officeDocument/2006/relationships/oleObject" Target="../embeddings/oleObject27.bin"/><Relationship Id="rId3" Type="http://schemas.openxmlformats.org/officeDocument/2006/relationships/image" Target="../media/image23.wmf"/><Relationship Id="rId2" Type="http://schemas.openxmlformats.org/officeDocument/2006/relationships/oleObject" Target="../embeddings/oleObject26.bin"/><Relationship Id="rId16" Type="http://schemas.openxmlformats.org/officeDocument/2006/relationships/vmlDrawing" Target="../drawings/vmlDrawing9.vml"/><Relationship Id="rId15" Type="http://schemas.openxmlformats.org/officeDocument/2006/relationships/slideLayout" Target="../slideLayouts/slideLayout2.xml"/><Relationship Id="rId14" Type="http://schemas.openxmlformats.org/officeDocument/2006/relationships/image" Target="../media/image29.wmf"/><Relationship Id="rId13" Type="http://schemas.openxmlformats.org/officeDocument/2006/relationships/oleObject" Target="../embeddings/oleObject32.bin"/><Relationship Id="rId12" Type="http://schemas.openxmlformats.org/officeDocument/2006/relationships/image" Target="../media/image28.wmf"/><Relationship Id="rId11" Type="http://schemas.openxmlformats.org/officeDocument/2006/relationships/oleObject" Target="../embeddings/oleObject31.bin"/><Relationship Id="rId10" Type="http://schemas.openxmlformats.org/officeDocument/2006/relationships/image" Target="../media/image27.wmf"/><Relationship Id="rId1" Type="http://schemas.openxmlformats.org/officeDocument/2006/relationships/tags" Target="../tags/tag231.xml"/></Relationships>
</file>

<file path=ppt/slides/_rels/slide17.x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oleObject" Target="../embeddings/oleObject36.bin"/><Relationship Id="rId7" Type="http://schemas.openxmlformats.org/officeDocument/2006/relationships/image" Target="../media/image32.wmf"/><Relationship Id="rId6" Type="http://schemas.openxmlformats.org/officeDocument/2006/relationships/oleObject" Target="../embeddings/oleObject35.bin"/><Relationship Id="rId5" Type="http://schemas.openxmlformats.org/officeDocument/2006/relationships/image" Target="../media/image31.wmf"/><Relationship Id="rId4" Type="http://schemas.openxmlformats.org/officeDocument/2006/relationships/oleObject" Target="../embeddings/oleObject34.bin"/><Relationship Id="rId3" Type="http://schemas.openxmlformats.org/officeDocument/2006/relationships/image" Target="../media/image30.wmf"/><Relationship Id="rId26" Type="http://schemas.openxmlformats.org/officeDocument/2006/relationships/vmlDrawing" Target="../drawings/vmlDrawing10.vml"/><Relationship Id="rId25" Type="http://schemas.openxmlformats.org/officeDocument/2006/relationships/slideLayout" Target="../slideLayouts/slideLayout2.xml"/><Relationship Id="rId24" Type="http://schemas.openxmlformats.org/officeDocument/2006/relationships/image" Target="../media/image39.wmf"/><Relationship Id="rId23" Type="http://schemas.openxmlformats.org/officeDocument/2006/relationships/oleObject" Target="../embeddings/oleObject45.bin"/><Relationship Id="rId22" Type="http://schemas.openxmlformats.org/officeDocument/2006/relationships/image" Target="../media/image38.wmf"/><Relationship Id="rId21" Type="http://schemas.openxmlformats.org/officeDocument/2006/relationships/oleObject" Target="../embeddings/oleObject44.bin"/><Relationship Id="rId20" Type="http://schemas.openxmlformats.org/officeDocument/2006/relationships/image" Target="../media/image37.wmf"/><Relationship Id="rId2" Type="http://schemas.openxmlformats.org/officeDocument/2006/relationships/oleObject" Target="../embeddings/oleObject33.bin"/><Relationship Id="rId19" Type="http://schemas.openxmlformats.org/officeDocument/2006/relationships/oleObject" Target="../embeddings/oleObject43.bin"/><Relationship Id="rId18" Type="http://schemas.openxmlformats.org/officeDocument/2006/relationships/oleObject" Target="../embeddings/oleObject42.bin"/><Relationship Id="rId17" Type="http://schemas.openxmlformats.org/officeDocument/2006/relationships/oleObject" Target="../embeddings/oleObject41.bin"/><Relationship Id="rId16" Type="http://schemas.openxmlformats.org/officeDocument/2006/relationships/oleObject" Target="../embeddings/oleObject40.bin"/><Relationship Id="rId15" Type="http://schemas.openxmlformats.org/officeDocument/2006/relationships/image" Target="../media/image36.wmf"/><Relationship Id="rId14" Type="http://schemas.openxmlformats.org/officeDocument/2006/relationships/oleObject" Target="../embeddings/oleObject39.bin"/><Relationship Id="rId13" Type="http://schemas.openxmlformats.org/officeDocument/2006/relationships/image" Target="../media/image35.wmf"/><Relationship Id="rId12" Type="http://schemas.openxmlformats.org/officeDocument/2006/relationships/oleObject" Target="../embeddings/oleObject38.bin"/><Relationship Id="rId11" Type="http://schemas.openxmlformats.org/officeDocument/2006/relationships/image" Target="../media/image34.wmf"/><Relationship Id="rId10" Type="http://schemas.openxmlformats.org/officeDocument/2006/relationships/oleObject" Target="../embeddings/oleObject37.bin"/><Relationship Id="rId1" Type="http://schemas.openxmlformats.org/officeDocument/2006/relationships/tags" Target="../tags/tag232.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oleObject" Target="../embeddings/oleObject49.bin"/><Relationship Id="rId7" Type="http://schemas.openxmlformats.org/officeDocument/2006/relationships/image" Target="../media/image42.wmf"/><Relationship Id="rId6" Type="http://schemas.openxmlformats.org/officeDocument/2006/relationships/oleObject" Target="../embeddings/oleObject48.bin"/><Relationship Id="rId5" Type="http://schemas.openxmlformats.org/officeDocument/2006/relationships/image" Target="../media/image41.wmf"/><Relationship Id="rId4" Type="http://schemas.openxmlformats.org/officeDocument/2006/relationships/oleObject" Target="../embeddings/oleObject47.bin"/><Relationship Id="rId3" Type="http://schemas.openxmlformats.org/officeDocument/2006/relationships/image" Target="../media/image40.wmf"/><Relationship Id="rId2" Type="http://schemas.openxmlformats.org/officeDocument/2006/relationships/oleObject" Target="../embeddings/oleObject46.bin"/><Relationship Id="rId15" Type="http://schemas.openxmlformats.org/officeDocument/2006/relationships/vmlDrawing" Target="../drawings/vmlDrawing11.vml"/><Relationship Id="rId14" Type="http://schemas.openxmlformats.org/officeDocument/2006/relationships/slideLayout" Target="../slideLayouts/slideLayout2.xml"/><Relationship Id="rId13" Type="http://schemas.openxmlformats.org/officeDocument/2006/relationships/oleObject" Target="../embeddings/oleObject54.bin"/><Relationship Id="rId12" Type="http://schemas.openxmlformats.org/officeDocument/2006/relationships/oleObject" Target="../embeddings/oleObject53.bin"/><Relationship Id="rId11" Type="http://schemas.openxmlformats.org/officeDocument/2006/relationships/oleObject" Target="../embeddings/oleObject52.bin"/><Relationship Id="rId10" Type="http://schemas.openxmlformats.org/officeDocument/2006/relationships/oleObject" Target="../embeddings/oleObject51.bin"/><Relationship Id="rId1" Type="http://schemas.openxmlformats.org/officeDocument/2006/relationships/tags" Target="../tags/tag233.xml"/></Relationships>
</file>

<file path=ppt/slides/_rels/slide19.xml.rels><?xml version="1.0" encoding="UTF-8" standalone="yes"?>
<Relationships xmlns="http://schemas.openxmlformats.org/package/2006/relationships"><Relationship Id="rId9" Type="http://schemas.openxmlformats.org/officeDocument/2006/relationships/image" Target="../media/image46.wmf"/><Relationship Id="rId8" Type="http://schemas.openxmlformats.org/officeDocument/2006/relationships/oleObject" Target="../embeddings/oleObject58.bin"/><Relationship Id="rId7" Type="http://schemas.openxmlformats.org/officeDocument/2006/relationships/image" Target="../media/image45.wmf"/><Relationship Id="rId6" Type="http://schemas.openxmlformats.org/officeDocument/2006/relationships/oleObject" Target="../embeddings/oleObject57.bin"/><Relationship Id="rId5" Type="http://schemas.openxmlformats.org/officeDocument/2006/relationships/image" Target="../media/image44.wmf"/><Relationship Id="rId4" Type="http://schemas.openxmlformats.org/officeDocument/2006/relationships/oleObject" Target="../embeddings/oleObject56.bin"/><Relationship Id="rId3" Type="http://schemas.openxmlformats.org/officeDocument/2006/relationships/image" Target="../media/image43.wmf"/><Relationship Id="rId26" Type="http://schemas.openxmlformats.org/officeDocument/2006/relationships/vmlDrawing" Target="../drawings/vmlDrawing12.vml"/><Relationship Id="rId25" Type="http://schemas.openxmlformats.org/officeDocument/2006/relationships/slideLayout" Target="../slideLayouts/slideLayout2.xml"/><Relationship Id="rId24" Type="http://schemas.openxmlformats.org/officeDocument/2006/relationships/oleObject" Target="../embeddings/oleObject67.bin"/><Relationship Id="rId23" Type="http://schemas.openxmlformats.org/officeDocument/2006/relationships/image" Target="../media/image52.wmf"/><Relationship Id="rId22" Type="http://schemas.openxmlformats.org/officeDocument/2006/relationships/oleObject" Target="../embeddings/oleObject66.bin"/><Relationship Id="rId21" Type="http://schemas.openxmlformats.org/officeDocument/2006/relationships/image" Target="../media/image51.wmf"/><Relationship Id="rId20" Type="http://schemas.openxmlformats.org/officeDocument/2006/relationships/oleObject" Target="../embeddings/oleObject65.bin"/><Relationship Id="rId2" Type="http://schemas.openxmlformats.org/officeDocument/2006/relationships/oleObject" Target="../embeddings/oleObject55.bin"/><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image" Target="../media/image50.wmf"/><Relationship Id="rId16" Type="http://schemas.openxmlformats.org/officeDocument/2006/relationships/oleObject" Target="../embeddings/oleObject62.bin"/><Relationship Id="rId15" Type="http://schemas.openxmlformats.org/officeDocument/2006/relationships/image" Target="../media/image49.wmf"/><Relationship Id="rId14" Type="http://schemas.openxmlformats.org/officeDocument/2006/relationships/oleObject" Target="../embeddings/oleObject61.bin"/><Relationship Id="rId13" Type="http://schemas.openxmlformats.org/officeDocument/2006/relationships/image" Target="../media/image48.wmf"/><Relationship Id="rId12" Type="http://schemas.openxmlformats.org/officeDocument/2006/relationships/oleObject" Target="../embeddings/oleObject60.bin"/><Relationship Id="rId11" Type="http://schemas.openxmlformats.org/officeDocument/2006/relationships/image" Target="../media/image47.wmf"/><Relationship Id="rId10" Type="http://schemas.openxmlformats.org/officeDocument/2006/relationships/oleObject" Target="../embeddings/oleObject59.bin"/><Relationship Id="rId1" Type="http://schemas.openxmlformats.org/officeDocument/2006/relationships/tags" Target="../tags/tag234.xml"/></Relationships>
</file>

<file path=ppt/slides/_rels/slide2.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0" Type="http://schemas.openxmlformats.org/officeDocument/2006/relationships/notesSlide" Target="../notesSlides/notesSlide2.xml"/><Relationship Id="rId2" Type="http://schemas.openxmlformats.org/officeDocument/2006/relationships/tags" Target="../tags/tag174.xml"/><Relationship Id="rId19" Type="http://schemas.openxmlformats.org/officeDocument/2006/relationships/slideLayout" Target="../slideLayouts/slideLayout7.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20.x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oleObject" Target="../embeddings/oleObject71.bin"/><Relationship Id="rId7" Type="http://schemas.openxmlformats.org/officeDocument/2006/relationships/image" Target="../media/image54.wmf"/><Relationship Id="rId6" Type="http://schemas.openxmlformats.org/officeDocument/2006/relationships/oleObject" Target="../embeddings/oleObject70.bin"/><Relationship Id="rId5" Type="http://schemas.openxmlformats.org/officeDocument/2006/relationships/image" Target="../media/image40.wmf"/><Relationship Id="rId4" Type="http://schemas.openxmlformats.org/officeDocument/2006/relationships/oleObject" Target="../embeddings/oleObject69.bin"/><Relationship Id="rId3" Type="http://schemas.openxmlformats.org/officeDocument/2006/relationships/image" Target="../media/image53.wmf"/><Relationship Id="rId2" Type="http://schemas.openxmlformats.org/officeDocument/2006/relationships/oleObject" Target="../embeddings/oleObject68.bin"/><Relationship Id="rId19" Type="http://schemas.openxmlformats.org/officeDocument/2006/relationships/vmlDrawing" Target="../drawings/vmlDrawing13.vml"/><Relationship Id="rId18" Type="http://schemas.openxmlformats.org/officeDocument/2006/relationships/slideLayout" Target="../slideLayouts/slideLayout2.xml"/><Relationship Id="rId17" Type="http://schemas.openxmlformats.org/officeDocument/2006/relationships/image" Target="../media/image59.wmf"/><Relationship Id="rId16" Type="http://schemas.openxmlformats.org/officeDocument/2006/relationships/oleObject" Target="../embeddings/oleObject75.bin"/><Relationship Id="rId15" Type="http://schemas.openxmlformats.org/officeDocument/2006/relationships/image" Target="../media/image58.wmf"/><Relationship Id="rId14" Type="http://schemas.openxmlformats.org/officeDocument/2006/relationships/oleObject" Target="../embeddings/oleObject74.bin"/><Relationship Id="rId13" Type="http://schemas.openxmlformats.org/officeDocument/2006/relationships/image" Target="../media/image57.wmf"/><Relationship Id="rId12" Type="http://schemas.openxmlformats.org/officeDocument/2006/relationships/oleObject" Target="../embeddings/oleObject73.bin"/><Relationship Id="rId11" Type="http://schemas.openxmlformats.org/officeDocument/2006/relationships/image" Target="../media/image56.wmf"/><Relationship Id="rId10" Type="http://schemas.openxmlformats.org/officeDocument/2006/relationships/oleObject" Target="../embeddings/oleObject72.bin"/><Relationship Id="rId1" Type="http://schemas.openxmlformats.org/officeDocument/2006/relationships/tags" Target="../tags/tag235.xml"/></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2.xml"/><Relationship Id="rId7" Type="http://schemas.openxmlformats.org/officeDocument/2006/relationships/image" Target="../media/image62.wmf"/><Relationship Id="rId6" Type="http://schemas.openxmlformats.org/officeDocument/2006/relationships/oleObject" Target="../embeddings/oleObject78.bin"/><Relationship Id="rId5" Type="http://schemas.openxmlformats.org/officeDocument/2006/relationships/image" Target="../media/image61.wmf"/><Relationship Id="rId4" Type="http://schemas.openxmlformats.org/officeDocument/2006/relationships/oleObject" Target="../embeddings/oleObject77.bin"/><Relationship Id="rId3" Type="http://schemas.openxmlformats.org/officeDocument/2006/relationships/image" Target="../media/image60.wmf"/><Relationship Id="rId2" Type="http://schemas.openxmlformats.org/officeDocument/2006/relationships/oleObject" Target="../embeddings/oleObject76.bin"/><Relationship Id="rId1" Type="http://schemas.openxmlformats.org/officeDocument/2006/relationships/tags" Target="../tags/tag236.xml"/></Relationships>
</file>

<file path=ppt/slides/_rels/slide22.x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oleObject" Target="../embeddings/oleObject82.bin"/><Relationship Id="rId7" Type="http://schemas.openxmlformats.org/officeDocument/2006/relationships/image" Target="../media/image65.wmf"/><Relationship Id="rId6" Type="http://schemas.openxmlformats.org/officeDocument/2006/relationships/oleObject" Target="../embeddings/oleObject81.bin"/><Relationship Id="rId5" Type="http://schemas.openxmlformats.org/officeDocument/2006/relationships/image" Target="../media/image64.wmf"/><Relationship Id="rId4" Type="http://schemas.openxmlformats.org/officeDocument/2006/relationships/oleObject" Target="../embeddings/oleObject80.bin"/><Relationship Id="rId3" Type="http://schemas.openxmlformats.org/officeDocument/2006/relationships/image" Target="../media/image63.wmf"/><Relationship Id="rId2" Type="http://schemas.openxmlformats.org/officeDocument/2006/relationships/oleObject" Target="../embeddings/oleObject79.bin"/><Relationship Id="rId17" Type="http://schemas.openxmlformats.org/officeDocument/2006/relationships/vmlDrawing" Target="../drawings/vmlDrawing15.vml"/><Relationship Id="rId16" Type="http://schemas.openxmlformats.org/officeDocument/2006/relationships/slideLayout" Target="../slideLayouts/slideLayout2.xml"/><Relationship Id="rId15" Type="http://schemas.openxmlformats.org/officeDocument/2006/relationships/image" Target="../media/image69.wmf"/><Relationship Id="rId14" Type="http://schemas.openxmlformats.org/officeDocument/2006/relationships/oleObject" Target="../embeddings/oleObject85.bin"/><Relationship Id="rId13" Type="http://schemas.openxmlformats.org/officeDocument/2006/relationships/image" Target="../media/image68.wmf"/><Relationship Id="rId12" Type="http://schemas.openxmlformats.org/officeDocument/2006/relationships/oleObject" Target="../embeddings/oleObject84.bin"/><Relationship Id="rId11" Type="http://schemas.openxmlformats.org/officeDocument/2006/relationships/image" Target="../media/image67.wmf"/><Relationship Id="rId10" Type="http://schemas.openxmlformats.org/officeDocument/2006/relationships/oleObject" Target="../embeddings/oleObject83.bin"/><Relationship Id="rId1" Type="http://schemas.openxmlformats.org/officeDocument/2006/relationships/tags" Target="../tags/tag237.xml"/></Relationships>
</file>

<file path=ppt/slides/_rels/slide23.x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oleObject" Target="../embeddings/oleObject89.bin"/><Relationship Id="rId7" Type="http://schemas.openxmlformats.org/officeDocument/2006/relationships/image" Target="../media/image72.wmf"/><Relationship Id="rId6" Type="http://schemas.openxmlformats.org/officeDocument/2006/relationships/oleObject" Target="../embeddings/oleObject88.bin"/><Relationship Id="rId5" Type="http://schemas.openxmlformats.org/officeDocument/2006/relationships/image" Target="../media/image71.wmf"/><Relationship Id="rId4" Type="http://schemas.openxmlformats.org/officeDocument/2006/relationships/oleObject" Target="../embeddings/oleObject87.bin"/><Relationship Id="rId3" Type="http://schemas.openxmlformats.org/officeDocument/2006/relationships/image" Target="../media/image70.wmf"/><Relationship Id="rId2" Type="http://schemas.openxmlformats.org/officeDocument/2006/relationships/oleObject" Target="../embeddings/oleObject86.bin"/><Relationship Id="rId17" Type="http://schemas.openxmlformats.org/officeDocument/2006/relationships/vmlDrawing" Target="../drawings/vmlDrawing16.vml"/><Relationship Id="rId16" Type="http://schemas.openxmlformats.org/officeDocument/2006/relationships/slideLayout" Target="../slideLayouts/slideLayout2.xml"/><Relationship Id="rId15" Type="http://schemas.openxmlformats.org/officeDocument/2006/relationships/image" Target="../media/image76.wmf"/><Relationship Id="rId14" Type="http://schemas.openxmlformats.org/officeDocument/2006/relationships/oleObject" Target="../embeddings/oleObject92.bin"/><Relationship Id="rId13" Type="http://schemas.openxmlformats.org/officeDocument/2006/relationships/image" Target="../media/image75.wmf"/><Relationship Id="rId12" Type="http://schemas.openxmlformats.org/officeDocument/2006/relationships/oleObject" Target="../embeddings/oleObject91.bin"/><Relationship Id="rId11" Type="http://schemas.openxmlformats.org/officeDocument/2006/relationships/image" Target="../media/image74.wmf"/><Relationship Id="rId10" Type="http://schemas.openxmlformats.org/officeDocument/2006/relationships/oleObject" Target="../embeddings/oleObject90.bin"/><Relationship Id="rId1" Type="http://schemas.openxmlformats.org/officeDocument/2006/relationships/tags" Target="../tags/tag238.xml"/></Relationships>
</file>

<file path=ppt/slides/_rels/slide24.xml.rels><?xml version="1.0" encoding="UTF-8" standalone="yes"?>
<Relationships xmlns="http://schemas.openxmlformats.org/package/2006/relationships"><Relationship Id="rId9" Type="http://schemas.openxmlformats.org/officeDocument/2006/relationships/image" Target="../media/image80.wmf"/><Relationship Id="rId8" Type="http://schemas.openxmlformats.org/officeDocument/2006/relationships/oleObject" Target="../embeddings/oleObject96.bin"/><Relationship Id="rId7" Type="http://schemas.openxmlformats.org/officeDocument/2006/relationships/image" Target="../media/image79.wmf"/><Relationship Id="rId6" Type="http://schemas.openxmlformats.org/officeDocument/2006/relationships/oleObject" Target="../embeddings/oleObject95.bin"/><Relationship Id="rId5" Type="http://schemas.openxmlformats.org/officeDocument/2006/relationships/image" Target="../media/image78.wmf"/><Relationship Id="rId4" Type="http://schemas.openxmlformats.org/officeDocument/2006/relationships/oleObject" Target="../embeddings/oleObject94.bin"/><Relationship Id="rId3" Type="http://schemas.openxmlformats.org/officeDocument/2006/relationships/image" Target="../media/image77.wmf"/><Relationship Id="rId2" Type="http://schemas.openxmlformats.org/officeDocument/2006/relationships/oleObject" Target="../embeddings/oleObject93.bin"/><Relationship Id="rId13" Type="http://schemas.openxmlformats.org/officeDocument/2006/relationships/vmlDrawing" Target="../drawings/vmlDrawing17.vml"/><Relationship Id="rId12" Type="http://schemas.openxmlformats.org/officeDocument/2006/relationships/slideLayout" Target="../slideLayouts/slideLayout2.xml"/><Relationship Id="rId11" Type="http://schemas.openxmlformats.org/officeDocument/2006/relationships/image" Target="../media/image81.wmf"/><Relationship Id="rId10" Type="http://schemas.openxmlformats.org/officeDocument/2006/relationships/oleObject" Target="../embeddings/oleObject97.bin"/><Relationship Id="rId1" Type="http://schemas.openxmlformats.org/officeDocument/2006/relationships/tags" Target="../tags/tag239.xml"/></Relationships>
</file>

<file path=ppt/slides/_rels/slide25.x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oleObject" Target="../embeddings/oleObject101.bin"/><Relationship Id="rId7" Type="http://schemas.openxmlformats.org/officeDocument/2006/relationships/image" Target="../media/image84.wmf"/><Relationship Id="rId6" Type="http://schemas.openxmlformats.org/officeDocument/2006/relationships/oleObject" Target="../embeddings/oleObject100.bin"/><Relationship Id="rId5" Type="http://schemas.openxmlformats.org/officeDocument/2006/relationships/image" Target="../media/image83.wmf"/><Relationship Id="rId4" Type="http://schemas.openxmlformats.org/officeDocument/2006/relationships/oleObject" Target="../embeddings/oleObject99.bin"/><Relationship Id="rId3" Type="http://schemas.openxmlformats.org/officeDocument/2006/relationships/image" Target="../media/image82.wmf"/><Relationship Id="rId2" Type="http://schemas.openxmlformats.org/officeDocument/2006/relationships/oleObject" Target="../embeddings/oleObject98.bin"/><Relationship Id="rId13" Type="http://schemas.openxmlformats.org/officeDocument/2006/relationships/vmlDrawing" Target="../drawings/vmlDrawing18.vml"/><Relationship Id="rId12" Type="http://schemas.openxmlformats.org/officeDocument/2006/relationships/slideLayout" Target="../slideLayouts/slideLayout2.xml"/><Relationship Id="rId11" Type="http://schemas.openxmlformats.org/officeDocument/2006/relationships/image" Target="../media/image86.wmf"/><Relationship Id="rId10" Type="http://schemas.openxmlformats.org/officeDocument/2006/relationships/oleObject" Target="../embeddings/oleObject102.bin"/><Relationship Id="rId1" Type="http://schemas.openxmlformats.org/officeDocument/2006/relationships/tags" Target="../tags/tag240.xml"/></Relationships>
</file>

<file path=ppt/slides/_rels/slide26.x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oleObject" Target="../embeddings/oleObject106.bin"/><Relationship Id="rId7" Type="http://schemas.openxmlformats.org/officeDocument/2006/relationships/image" Target="../media/image89.wmf"/><Relationship Id="rId6" Type="http://schemas.openxmlformats.org/officeDocument/2006/relationships/oleObject" Target="../embeddings/oleObject105.bin"/><Relationship Id="rId5" Type="http://schemas.openxmlformats.org/officeDocument/2006/relationships/image" Target="../media/image88.wmf"/><Relationship Id="rId4" Type="http://schemas.openxmlformats.org/officeDocument/2006/relationships/oleObject" Target="../embeddings/oleObject104.bin"/><Relationship Id="rId3" Type="http://schemas.openxmlformats.org/officeDocument/2006/relationships/image" Target="../media/image87.wmf"/><Relationship Id="rId2" Type="http://schemas.openxmlformats.org/officeDocument/2006/relationships/oleObject" Target="../embeddings/oleObject103.bin"/><Relationship Id="rId13" Type="http://schemas.openxmlformats.org/officeDocument/2006/relationships/vmlDrawing" Target="../drawings/vmlDrawing19.vml"/><Relationship Id="rId12" Type="http://schemas.openxmlformats.org/officeDocument/2006/relationships/slideLayout" Target="../slideLayouts/slideLayout2.xml"/><Relationship Id="rId11" Type="http://schemas.openxmlformats.org/officeDocument/2006/relationships/image" Target="../media/image91.wmf"/><Relationship Id="rId10" Type="http://schemas.openxmlformats.org/officeDocument/2006/relationships/oleObject" Target="../embeddings/oleObject107.bin"/><Relationship Id="rId1" Type="http://schemas.openxmlformats.org/officeDocument/2006/relationships/tags" Target="../tags/tag241.xml"/></Relationships>
</file>

<file path=ppt/slides/_rels/slide27.xml.rels><?xml version="1.0" encoding="UTF-8" standalone="yes"?>
<Relationships xmlns="http://schemas.openxmlformats.org/package/2006/relationships"><Relationship Id="rId9" Type="http://schemas.openxmlformats.org/officeDocument/2006/relationships/image" Target="../media/image94.wmf"/><Relationship Id="rId8" Type="http://schemas.openxmlformats.org/officeDocument/2006/relationships/oleObject" Target="../embeddings/oleObject111.bin"/><Relationship Id="rId7" Type="http://schemas.openxmlformats.org/officeDocument/2006/relationships/image" Target="../media/image93.wmf"/><Relationship Id="rId6" Type="http://schemas.openxmlformats.org/officeDocument/2006/relationships/oleObject" Target="../embeddings/oleObject110.bin"/><Relationship Id="rId5" Type="http://schemas.openxmlformats.org/officeDocument/2006/relationships/image" Target="../media/image92.wmf"/><Relationship Id="rId4" Type="http://schemas.openxmlformats.org/officeDocument/2006/relationships/oleObject" Target="../embeddings/oleObject109.bin"/><Relationship Id="rId3" Type="http://schemas.openxmlformats.org/officeDocument/2006/relationships/image" Target="../media/image40.wmf"/><Relationship Id="rId2" Type="http://schemas.openxmlformats.org/officeDocument/2006/relationships/oleObject" Target="../embeddings/oleObject108.bin"/><Relationship Id="rId17" Type="http://schemas.openxmlformats.org/officeDocument/2006/relationships/vmlDrawing" Target="../drawings/vmlDrawing20.vml"/><Relationship Id="rId16" Type="http://schemas.openxmlformats.org/officeDocument/2006/relationships/slideLayout" Target="../slideLayouts/slideLayout2.xml"/><Relationship Id="rId15" Type="http://schemas.openxmlformats.org/officeDocument/2006/relationships/image" Target="../media/image95.wmf"/><Relationship Id="rId14" Type="http://schemas.openxmlformats.org/officeDocument/2006/relationships/oleObject" Target="../embeddings/oleObject114.bin"/><Relationship Id="rId13" Type="http://schemas.openxmlformats.org/officeDocument/2006/relationships/image" Target="../media/image79.wmf"/><Relationship Id="rId12" Type="http://schemas.openxmlformats.org/officeDocument/2006/relationships/oleObject" Target="../embeddings/oleObject113.bin"/><Relationship Id="rId11" Type="http://schemas.openxmlformats.org/officeDocument/2006/relationships/image" Target="../media/image61.wmf"/><Relationship Id="rId10" Type="http://schemas.openxmlformats.org/officeDocument/2006/relationships/oleObject" Target="../embeddings/oleObject112.bin"/><Relationship Id="rId1" Type="http://schemas.openxmlformats.org/officeDocument/2006/relationships/tags" Target="../tags/tag242.xml"/></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21.vml"/><Relationship Id="rId8" Type="http://schemas.openxmlformats.org/officeDocument/2006/relationships/slideLayout" Target="../slideLayouts/slideLayout2.xml"/><Relationship Id="rId7" Type="http://schemas.openxmlformats.org/officeDocument/2006/relationships/image" Target="../media/image98.wmf"/><Relationship Id="rId6" Type="http://schemas.openxmlformats.org/officeDocument/2006/relationships/oleObject" Target="../embeddings/oleObject117.bin"/><Relationship Id="rId5" Type="http://schemas.openxmlformats.org/officeDocument/2006/relationships/image" Target="../media/image97.wmf"/><Relationship Id="rId4" Type="http://schemas.openxmlformats.org/officeDocument/2006/relationships/oleObject" Target="../embeddings/oleObject116.bin"/><Relationship Id="rId3" Type="http://schemas.openxmlformats.org/officeDocument/2006/relationships/image" Target="../media/image96.wmf"/><Relationship Id="rId2" Type="http://schemas.openxmlformats.org/officeDocument/2006/relationships/oleObject" Target="../embeddings/oleObject115.bin"/><Relationship Id="rId1" Type="http://schemas.openxmlformats.org/officeDocument/2006/relationships/tags" Target="../tags/tag243.xml"/></Relationships>
</file>

<file path=ppt/slides/_rels/slide29.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0" Type="http://schemas.openxmlformats.org/officeDocument/2006/relationships/notesSlide" Target="../notesSlides/notesSlide5.xml"/><Relationship Id="rId2" Type="http://schemas.openxmlformats.org/officeDocument/2006/relationships/tags" Target="../tags/tag245.xml"/><Relationship Id="rId19" Type="http://schemas.openxmlformats.org/officeDocument/2006/relationships/slideLayout" Target="../slideLayouts/slideLayout7.xml"/><Relationship Id="rId18" Type="http://schemas.openxmlformats.org/officeDocument/2006/relationships/tags" Target="../tags/tag261.xml"/><Relationship Id="rId17" Type="http://schemas.openxmlformats.org/officeDocument/2006/relationships/tags" Target="../tags/tag260.xml"/><Relationship Id="rId16" Type="http://schemas.openxmlformats.org/officeDocument/2006/relationships/tags" Target="../tags/tag259.xml"/><Relationship Id="rId15" Type="http://schemas.openxmlformats.org/officeDocument/2006/relationships/tags" Target="../tags/tag258.xml"/><Relationship Id="rId14" Type="http://schemas.openxmlformats.org/officeDocument/2006/relationships/tags" Target="../tags/tag257.xml"/><Relationship Id="rId13" Type="http://schemas.openxmlformats.org/officeDocument/2006/relationships/tags" Target="../tags/tag256.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tags" Target="../tags/tag244.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91.xml"/></Relationships>
</file>

<file path=ppt/slides/_rels/slide30.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notesSlide" Target="../notesSlides/notesSlide6.xml"/><Relationship Id="rId13" Type="http://schemas.openxmlformats.org/officeDocument/2006/relationships/slideLayout" Target="../slideLayouts/slideLayout7.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9.png"/><Relationship Id="rId1" Type="http://schemas.openxmlformats.org/officeDocument/2006/relationships/tags" Target="../tags/tag27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0.png"/><Relationship Id="rId1" Type="http://schemas.openxmlformats.org/officeDocument/2006/relationships/tags" Target="../tags/tag27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1.png"/><Relationship Id="rId1" Type="http://schemas.openxmlformats.org/officeDocument/2006/relationships/tags" Target="../tags/tag27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8.xml"/></Relationships>
</file>

<file path=ppt/slides/_rels/slide36.x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oleObject" Target="../embeddings/oleObject121.bin"/><Relationship Id="rId7" Type="http://schemas.openxmlformats.org/officeDocument/2006/relationships/image" Target="../media/image104.wmf"/><Relationship Id="rId6" Type="http://schemas.openxmlformats.org/officeDocument/2006/relationships/oleObject" Target="../embeddings/oleObject120.bin"/><Relationship Id="rId5" Type="http://schemas.openxmlformats.org/officeDocument/2006/relationships/image" Target="../media/image103.wmf"/><Relationship Id="rId4" Type="http://schemas.openxmlformats.org/officeDocument/2006/relationships/oleObject" Target="../embeddings/oleObject119.bin"/><Relationship Id="rId3" Type="http://schemas.openxmlformats.org/officeDocument/2006/relationships/image" Target="../media/image102.wmf"/><Relationship Id="rId2" Type="http://schemas.openxmlformats.org/officeDocument/2006/relationships/oleObject" Target="../embeddings/oleObject118.bin"/><Relationship Id="rId14" Type="http://schemas.openxmlformats.org/officeDocument/2006/relationships/notesSlide" Target="../notesSlides/notesSlide7.xml"/><Relationship Id="rId13" Type="http://schemas.openxmlformats.org/officeDocument/2006/relationships/vmlDrawing" Target="../drawings/vmlDrawing22.vml"/><Relationship Id="rId12" Type="http://schemas.openxmlformats.org/officeDocument/2006/relationships/slideLayout" Target="../slideLayouts/slideLayout2.xml"/><Relationship Id="rId11" Type="http://schemas.openxmlformats.org/officeDocument/2006/relationships/image" Target="../media/image106.wmf"/><Relationship Id="rId10" Type="http://schemas.openxmlformats.org/officeDocument/2006/relationships/oleObject" Target="../embeddings/oleObject122.bin"/><Relationship Id="rId1" Type="http://schemas.openxmlformats.org/officeDocument/2006/relationships/tags" Target="../tags/tag279.xml"/></Relationships>
</file>

<file path=ppt/slides/_rels/slide37.xml.rels><?xml version="1.0" encoding="UTF-8" standalone="yes"?>
<Relationships xmlns="http://schemas.openxmlformats.org/package/2006/relationships"><Relationship Id="rId9" Type="http://schemas.openxmlformats.org/officeDocument/2006/relationships/image" Target="../media/image107.wmf"/><Relationship Id="rId8" Type="http://schemas.openxmlformats.org/officeDocument/2006/relationships/oleObject" Target="../embeddings/oleObject123.bin"/><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tags" Target="../tags/tag281.xml"/><Relationship Id="rId19" Type="http://schemas.openxmlformats.org/officeDocument/2006/relationships/notesSlide" Target="../notesSlides/notesSlide8.xml"/><Relationship Id="rId18" Type="http://schemas.openxmlformats.org/officeDocument/2006/relationships/vmlDrawing" Target="../drawings/vmlDrawing23.vml"/><Relationship Id="rId17" Type="http://schemas.openxmlformats.org/officeDocument/2006/relationships/slideLayout" Target="../slideLayouts/slideLayout7.xml"/><Relationship Id="rId16" Type="http://schemas.openxmlformats.org/officeDocument/2006/relationships/tags" Target="../tags/tag287.xml"/><Relationship Id="rId15" Type="http://schemas.openxmlformats.org/officeDocument/2006/relationships/image" Target="../media/image110.wmf"/><Relationship Id="rId14" Type="http://schemas.openxmlformats.org/officeDocument/2006/relationships/oleObject" Target="../embeddings/oleObject126.bin"/><Relationship Id="rId13" Type="http://schemas.openxmlformats.org/officeDocument/2006/relationships/image" Target="../media/image109.wmf"/><Relationship Id="rId12" Type="http://schemas.openxmlformats.org/officeDocument/2006/relationships/oleObject" Target="../embeddings/oleObject125.bin"/><Relationship Id="rId11" Type="http://schemas.openxmlformats.org/officeDocument/2006/relationships/image" Target="../media/image108.wmf"/><Relationship Id="rId10" Type="http://schemas.openxmlformats.org/officeDocument/2006/relationships/oleObject" Target="../embeddings/oleObject124.bin"/><Relationship Id="rId1" Type="http://schemas.openxmlformats.org/officeDocument/2006/relationships/tags" Target="../tags/tag280.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31.bin"/><Relationship Id="rId8" Type="http://schemas.openxmlformats.org/officeDocument/2006/relationships/oleObject" Target="../embeddings/oleObject130.bin"/><Relationship Id="rId7" Type="http://schemas.openxmlformats.org/officeDocument/2006/relationships/image" Target="../media/image113.wmf"/><Relationship Id="rId6" Type="http://schemas.openxmlformats.org/officeDocument/2006/relationships/oleObject" Target="../embeddings/oleObject129.bin"/><Relationship Id="rId5" Type="http://schemas.openxmlformats.org/officeDocument/2006/relationships/image" Target="../media/image112.wmf"/><Relationship Id="rId4" Type="http://schemas.openxmlformats.org/officeDocument/2006/relationships/oleObject" Target="../embeddings/oleObject128.bin"/><Relationship Id="rId3" Type="http://schemas.openxmlformats.org/officeDocument/2006/relationships/tags" Target="../tags/tag288.xml"/><Relationship Id="rId2" Type="http://schemas.openxmlformats.org/officeDocument/2006/relationships/image" Target="../media/image111.wmf"/><Relationship Id="rId18" Type="http://schemas.openxmlformats.org/officeDocument/2006/relationships/vmlDrawing" Target="../drawings/vmlDrawing24.vml"/><Relationship Id="rId17" Type="http://schemas.openxmlformats.org/officeDocument/2006/relationships/slideLayout" Target="../slideLayouts/slideLayout2.xml"/><Relationship Id="rId16" Type="http://schemas.openxmlformats.org/officeDocument/2006/relationships/image" Target="../media/image116.wmf"/><Relationship Id="rId15" Type="http://schemas.openxmlformats.org/officeDocument/2006/relationships/oleObject" Target="../embeddings/oleObject135.bin"/><Relationship Id="rId14" Type="http://schemas.openxmlformats.org/officeDocument/2006/relationships/oleObject" Target="../embeddings/oleObject134.bin"/><Relationship Id="rId13" Type="http://schemas.openxmlformats.org/officeDocument/2006/relationships/oleObject" Target="../embeddings/oleObject133.bin"/><Relationship Id="rId12" Type="http://schemas.openxmlformats.org/officeDocument/2006/relationships/image" Target="../media/image115.wmf"/><Relationship Id="rId11" Type="http://schemas.openxmlformats.org/officeDocument/2006/relationships/oleObject" Target="../embeddings/oleObject132.bin"/><Relationship Id="rId10" Type="http://schemas.openxmlformats.org/officeDocument/2006/relationships/image" Target="../media/image114.wmf"/><Relationship Id="rId1" Type="http://schemas.openxmlformats.org/officeDocument/2006/relationships/oleObject" Target="../embeddings/oleObject127.bin"/></Relationships>
</file>

<file path=ppt/slides/_rels/slide39.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2.xml"/><Relationship Id="rId7" Type="http://schemas.openxmlformats.org/officeDocument/2006/relationships/image" Target="../media/image118.wmf"/><Relationship Id="rId6" Type="http://schemas.openxmlformats.org/officeDocument/2006/relationships/oleObject" Target="../embeddings/oleObject138.bin"/><Relationship Id="rId5" Type="http://schemas.openxmlformats.org/officeDocument/2006/relationships/image" Target="../media/image117.wmf"/><Relationship Id="rId4" Type="http://schemas.openxmlformats.org/officeDocument/2006/relationships/oleObject" Target="../embeddings/oleObject137.bin"/><Relationship Id="rId3" Type="http://schemas.openxmlformats.org/officeDocument/2006/relationships/image" Target="../media/image102.wmf"/><Relationship Id="rId2" Type="http://schemas.openxmlformats.org/officeDocument/2006/relationships/oleObject" Target="../embeddings/oleObject136.bin"/><Relationship Id="rId1" Type="http://schemas.openxmlformats.org/officeDocument/2006/relationships/tags" Target="../tags/tag289.xml"/></Relationships>
</file>

<file path=ppt/slides/_rels/slide4.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image" Target="../media/image7.wmf"/><Relationship Id="rId7" Type="http://schemas.openxmlformats.org/officeDocument/2006/relationships/oleObject" Target="../embeddings/oleObject5.bin"/><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9" Type="http://schemas.openxmlformats.org/officeDocument/2006/relationships/image" Target="../media/image126.png"/><Relationship Id="rId8" Type="http://schemas.openxmlformats.org/officeDocument/2006/relationships/image" Target="../media/image125.png"/><Relationship Id="rId7" Type="http://schemas.openxmlformats.org/officeDocument/2006/relationships/image" Target="../media/image124.png"/><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 Id="rId3" Type="http://schemas.openxmlformats.org/officeDocument/2006/relationships/image" Target="../media/image120.png"/><Relationship Id="rId2" Type="http://schemas.openxmlformats.org/officeDocument/2006/relationships/image" Target="../media/image119.png"/><Relationship Id="rId10" Type="http://schemas.openxmlformats.org/officeDocument/2006/relationships/slideLayout" Target="../slideLayouts/slideLayout2.xml"/><Relationship Id="rId1" Type="http://schemas.openxmlformats.org/officeDocument/2006/relationships/tags" Target="../tags/tag290.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127.wmf"/><Relationship Id="rId3" Type="http://schemas.openxmlformats.org/officeDocument/2006/relationships/oleObject" Target="../embeddings/oleObject139.bin"/><Relationship Id="rId2" Type="http://schemas.openxmlformats.org/officeDocument/2006/relationships/image" Target="../media/image119.png"/><Relationship Id="rId1" Type="http://schemas.openxmlformats.org/officeDocument/2006/relationships/tags" Target="../tags/tag291.xml"/></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oleObject" Target="../embeddings/oleObject143.bin"/><Relationship Id="rId7" Type="http://schemas.openxmlformats.org/officeDocument/2006/relationships/image" Target="../media/image130.wmf"/><Relationship Id="rId6" Type="http://schemas.openxmlformats.org/officeDocument/2006/relationships/oleObject" Target="../embeddings/oleObject142.bin"/><Relationship Id="rId5" Type="http://schemas.openxmlformats.org/officeDocument/2006/relationships/image" Target="../media/image129.wmf"/><Relationship Id="rId4" Type="http://schemas.openxmlformats.org/officeDocument/2006/relationships/oleObject" Target="../embeddings/oleObject141.bin"/><Relationship Id="rId3" Type="http://schemas.openxmlformats.org/officeDocument/2006/relationships/image" Target="../media/image128.wmf"/><Relationship Id="rId2" Type="http://schemas.openxmlformats.org/officeDocument/2006/relationships/oleObject" Target="../embeddings/oleObject140.bin"/><Relationship Id="rId10" Type="http://schemas.openxmlformats.org/officeDocument/2006/relationships/vmlDrawing" Target="../drawings/vmlDrawing27.vml"/><Relationship Id="rId1" Type="http://schemas.openxmlformats.org/officeDocument/2006/relationships/tags" Target="../tags/tag292.xml"/></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48.bin"/><Relationship Id="rId8" Type="http://schemas.openxmlformats.org/officeDocument/2006/relationships/oleObject" Target="../embeddings/oleObject147.bin"/><Relationship Id="rId7" Type="http://schemas.openxmlformats.org/officeDocument/2006/relationships/image" Target="../media/image113.wmf"/><Relationship Id="rId6" Type="http://schemas.openxmlformats.org/officeDocument/2006/relationships/oleObject" Target="../embeddings/oleObject146.bin"/><Relationship Id="rId5" Type="http://schemas.openxmlformats.org/officeDocument/2006/relationships/image" Target="../media/image131.wmf"/><Relationship Id="rId4" Type="http://schemas.openxmlformats.org/officeDocument/2006/relationships/oleObject" Target="../embeddings/oleObject145.bin"/><Relationship Id="rId3" Type="http://schemas.openxmlformats.org/officeDocument/2006/relationships/tags" Target="../tags/tag293.xml"/><Relationship Id="rId2" Type="http://schemas.openxmlformats.org/officeDocument/2006/relationships/image" Target="../media/image111.wmf"/><Relationship Id="rId18" Type="http://schemas.openxmlformats.org/officeDocument/2006/relationships/vmlDrawing" Target="../drawings/vmlDrawing28.vml"/><Relationship Id="rId17" Type="http://schemas.openxmlformats.org/officeDocument/2006/relationships/slideLayout" Target="../slideLayouts/slideLayout2.xml"/><Relationship Id="rId16" Type="http://schemas.openxmlformats.org/officeDocument/2006/relationships/image" Target="../media/image116.wmf"/><Relationship Id="rId15" Type="http://schemas.openxmlformats.org/officeDocument/2006/relationships/oleObject" Target="../embeddings/oleObject152.bin"/><Relationship Id="rId14" Type="http://schemas.openxmlformats.org/officeDocument/2006/relationships/oleObject" Target="../embeddings/oleObject151.bin"/><Relationship Id="rId13" Type="http://schemas.openxmlformats.org/officeDocument/2006/relationships/oleObject" Target="../embeddings/oleObject150.bin"/><Relationship Id="rId12" Type="http://schemas.openxmlformats.org/officeDocument/2006/relationships/image" Target="../media/image115.wmf"/><Relationship Id="rId11" Type="http://schemas.openxmlformats.org/officeDocument/2006/relationships/oleObject" Target="../embeddings/oleObject149.bin"/><Relationship Id="rId10" Type="http://schemas.openxmlformats.org/officeDocument/2006/relationships/image" Target="../media/image114.wmf"/><Relationship Id="rId1" Type="http://schemas.openxmlformats.org/officeDocument/2006/relationships/oleObject" Target="../embeddings/oleObject144.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2.png"/><Relationship Id="rId1" Type="http://schemas.openxmlformats.org/officeDocument/2006/relationships/tags" Target="../tags/tag294.xml"/></Relationships>
</file>

<file path=ppt/slides/_rels/slide45.xml.rels><?xml version="1.0" encoding="UTF-8" standalone="yes"?>
<Relationships xmlns="http://schemas.openxmlformats.org/package/2006/relationships"><Relationship Id="rId9" Type="http://schemas.openxmlformats.org/officeDocument/2006/relationships/image" Target="../media/image134.png"/><Relationship Id="rId8" Type="http://schemas.openxmlformats.org/officeDocument/2006/relationships/image" Target="../media/image124.png"/><Relationship Id="rId7" Type="http://schemas.openxmlformats.org/officeDocument/2006/relationships/image" Target="../media/image123.png"/><Relationship Id="rId6" Type="http://schemas.openxmlformats.org/officeDocument/2006/relationships/image" Target="../media/image133.png"/><Relationship Id="rId5" Type="http://schemas.openxmlformats.org/officeDocument/2006/relationships/image" Target="../media/image122.png"/><Relationship Id="rId4" Type="http://schemas.openxmlformats.org/officeDocument/2006/relationships/image" Target="../media/image121.png"/><Relationship Id="rId3" Type="http://schemas.openxmlformats.org/officeDocument/2006/relationships/image" Target="../media/image120.png"/><Relationship Id="rId2" Type="http://schemas.openxmlformats.org/officeDocument/2006/relationships/image" Target="../media/image119.png"/><Relationship Id="rId13" Type="http://schemas.openxmlformats.org/officeDocument/2006/relationships/slideLayout" Target="../slideLayouts/slideLayout2.xml"/><Relationship Id="rId12" Type="http://schemas.openxmlformats.org/officeDocument/2006/relationships/image" Target="../media/image135.png"/><Relationship Id="rId11" Type="http://schemas.openxmlformats.org/officeDocument/2006/relationships/image" Target="../media/image126.png"/><Relationship Id="rId10" Type="http://schemas.openxmlformats.org/officeDocument/2006/relationships/image" Target="../media/image125.png"/><Relationship Id="rId1" Type="http://schemas.openxmlformats.org/officeDocument/2006/relationships/tags" Target="../tags/tag295.xml"/></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127.wmf"/><Relationship Id="rId2" Type="http://schemas.openxmlformats.org/officeDocument/2006/relationships/oleObject" Target="../embeddings/oleObject153.bin"/><Relationship Id="rId1" Type="http://schemas.openxmlformats.org/officeDocument/2006/relationships/tags" Target="../tags/tag296.xml"/></Relationships>
</file>

<file path=ppt/slides/_rels/slide47.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0" Type="http://schemas.openxmlformats.org/officeDocument/2006/relationships/notesSlide" Target="../notesSlides/notesSlide9.xml"/><Relationship Id="rId2" Type="http://schemas.openxmlformats.org/officeDocument/2006/relationships/tags" Target="../tags/tag298.xml"/><Relationship Id="rId19" Type="http://schemas.openxmlformats.org/officeDocument/2006/relationships/slideLayout" Target="../slideLayouts/slideLayout7.xml"/><Relationship Id="rId18" Type="http://schemas.openxmlformats.org/officeDocument/2006/relationships/tags" Target="../tags/tag314.xml"/><Relationship Id="rId17" Type="http://schemas.openxmlformats.org/officeDocument/2006/relationships/tags" Target="../tags/tag313.xml"/><Relationship Id="rId16" Type="http://schemas.openxmlformats.org/officeDocument/2006/relationships/tags" Target="../tags/tag312.xml"/><Relationship Id="rId15" Type="http://schemas.openxmlformats.org/officeDocument/2006/relationships/tags" Target="../tags/tag311.xml"/><Relationship Id="rId14" Type="http://schemas.openxmlformats.org/officeDocument/2006/relationships/tags" Target="../tags/tag310.xml"/><Relationship Id="rId13" Type="http://schemas.openxmlformats.org/officeDocument/2006/relationships/tags" Target="../tags/tag309.xml"/><Relationship Id="rId12" Type="http://schemas.openxmlformats.org/officeDocument/2006/relationships/tags" Target="../tags/tag308.xml"/><Relationship Id="rId11" Type="http://schemas.openxmlformats.org/officeDocument/2006/relationships/tags" Target="../tags/tag307.xml"/><Relationship Id="rId10" Type="http://schemas.openxmlformats.org/officeDocument/2006/relationships/tags" Target="../tags/tag306.xml"/><Relationship Id="rId1" Type="http://schemas.openxmlformats.org/officeDocument/2006/relationships/tags" Target="../tags/tag297.xml"/></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30.vml"/><Relationship Id="rId6" Type="http://schemas.openxmlformats.org/officeDocument/2006/relationships/slideLayout" Target="../slideLayouts/slideLayout2.xml"/><Relationship Id="rId5" Type="http://schemas.openxmlformats.org/officeDocument/2006/relationships/image" Target="../media/image137.wmf"/><Relationship Id="rId4" Type="http://schemas.openxmlformats.org/officeDocument/2006/relationships/oleObject" Target="../embeddings/oleObject155.bin"/><Relationship Id="rId3" Type="http://schemas.openxmlformats.org/officeDocument/2006/relationships/image" Target="../media/image136.wmf"/><Relationship Id="rId2" Type="http://schemas.openxmlformats.org/officeDocument/2006/relationships/oleObject" Target="../embeddings/oleObject154.bin"/><Relationship Id="rId1" Type="http://schemas.openxmlformats.org/officeDocument/2006/relationships/tags" Target="../tags/tag31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8.png"/><Relationship Id="rId1" Type="http://schemas.openxmlformats.org/officeDocument/2006/relationships/tags" Target="../tags/tag3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50.xml.rels><?xml version="1.0" encoding="UTF-8" standalone="yes"?>
<Relationships xmlns="http://schemas.openxmlformats.org/package/2006/relationships"><Relationship Id="rId7" Type="http://schemas.openxmlformats.org/officeDocument/2006/relationships/vmlDrawing" Target="../drawings/vmlDrawing31.vml"/><Relationship Id="rId6" Type="http://schemas.openxmlformats.org/officeDocument/2006/relationships/slideLayout" Target="../slideLayouts/slideLayout2.xml"/><Relationship Id="rId5" Type="http://schemas.openxmlformats.org/officeDocument/2006/relationships/tags" Target="../tags/tag317.xml"/><Relationship Id="rId4" Type="http://schemas.openxmlformats.org/officeDocument/2006/relationships/image" Target="../media/image140.wmf"/><Relationship Id="rId3" Type="http://schemas.openxmlformats.org/officeDocument/2006/relationships/oleObject" Target="../embeddings/oleObject157.bin"/><Relationship Id="rId2" Type="http://schemas.openxmlformats.org/officeDocument/2006/relationships/image" Target="../media/image139.wmf"/><Relationship Id="rId1" Type="http://schemas.openxmlformats.org/officeDocument/2006/relationships/oleObject" Target="../embeddings/oleObject156.bin"/></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141.wmf"/><Relationship Id="rId2" Type="http://schemas.openxmlformats.org/officeDocument/2006/relationships/oleObject" Target="../embeddings/oleObject158.bin"/><Relationship Id="rId1" Type="http://schemas.openxmlformats.org/officeDocument/2006/relationships/tags" Target="../tags/tag318.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2.png"/><Relationship Id="rId1" Type="http://schemas.openxmlformats.org/officeDocument/2006/relationships/tags" Target="../tags/tag319.xml"/></Relationships>
</file>

<file path=ppt/slides/_rels/slide53.xml.rels><?xml version="1.0" encoding="UTF-8" standalone="yes"?>
<Relationships xmlns="http://schemas.openxmlformats.org/package/2006/relationships"><Relationship Id="rId7" Type="http://schemas.openxmlformats.org/officeDocument/2006/relationships/vmlDrawing" Target="../drawings/vmlDrawing33.vml"/><Relationship Id="rId6" Type="http://schemas.openxmlformats.org/officeDocument/2006/relationships/slideLayout" Target="../slideLayouts/slideLayout2.xml"/><Relationship Id="rId5" Type="http://schemas.openxmlformats.org/officeDocument/2006/relationships/tags" Target="../tags/tag320.xml"/><Relationship Id="rId4" Type="http://schemas.openxmlformats.org/officeDocument/2006/relationships/image" Target="../media/image144.wmf"/><Relationship Id="rId3" Type="http://schemas.openxmlformats.org/officeDocument/2006/relationships/oleObject" Target="../embeddings/oleObject160.bin"/><Relationship Id="rId2" Type="http://schemas.openxmlformats.org/officeDocument/2006/relationships/image" Target="../media/image143.wmf"/><Relationship Id="rId1" Type="http://schemas.openxmlformats.org/officeDocument/2006/relationships/oleObject" Target="../embeddings/oleObject159.bin"/></Relationships>
</file>

<file path=ppt/slides/_rels/slide54.xml.rels><?xml version="1.0" encoding="UTF-8" standalone="yes"?>
<Relationships xmlns="http://schemas.openxmlformats.org/package/2006/relationships"><Relationship Id="rId9" Type="http://schemas.openxmlformats.org/officeDocument/2006/relationships/image" Target="../media/image148.wmf"/><Relationship Id="rId8" Type="http://schemas.openxmlformats.org/officeDocument/2006/relationships/oleObject" Target="../embeddings/oleObject164.bin"/><Relationship Id="rId7" Type="http://schemas.openxmlformats.org/officeDocument/2006/relationships/image" Target="../media/image147.wmf"/><Relationship Id="rId6" Type="http://schemas.openxmlformats.org/officeDocument/2006/relationships/oleObject" Target="../embeddings/oleObject163.bin"/><Relationship Id="rId5" Type="http://schemas.openxmlformats.org/officeDocument/2006/relationships/tags" Target="../tags/tag321.xml"/><Relationship Id="rId4" Type="http://schemas.openxmlformats.org/officeDocument/2006/relationships/image" Target="../media/image146.wmf"/><Relationship Id="rId3" Type="http://schemas.openxmlformats.org/officeDocument/2006/relationships/oleObject" Target="../embeddings/oleObject162.bin"/><Relationship Id="rId2" Type="http://schemas.openxmlformats.org/officeDocument/2006/relationships/image" Target="../media/image145.wmf"/><Relationship Id="rId11" Type="http://schemas.openxmlformats.org/officeDocument/2006/relationships/vmlDrawing" Target="../drawings/vmlDrawing34.vml"/><Relationship Id="rId10" Type="http://schemas.openxmlformats.org/officeDocument/2006/relationships/slideLayout" Target="../slideLayouts/slideLayout2.xml"/><Relationship Id="rId1" Type="http://schemas.openxmlformats.org/officeDocument/2006/relationships/oleObject" Target="../embeddings/oleObject161.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oleObject" Target="../embeddings/oleObject169.bin"/><Relationship Id="rId7" Type="http://schemas.openxmlformats.org/officeDocument/2006/relationships/oleObject" Target="../embeddings/oleObject168.bin"/><Relationship Id="rId6" Type="http://schemas.openxmlformats.org/officeDocument/2006/relationships/image" Target="../media/image151.wmf"/><Relationship Id="rId5" Type="http://schemas.openxmlformats.org/officeDocument/2006/relationships/oleObject" Target="../embeddings/oleObject167.bin"/><Relationship Id="rId4" Type="http://schemas.openxmlformats.org/officeDocument/2006/relationships/image" Target="../media/image150.wmf"/><Relationship Id="rId3" Type="http://schemas.openxmlformats.org/officeDocument/2006/relationships/oleObject" Target="../embeddings/oleObject166.bin"/><Relationship Id="rId2" Type="http://schemas.openxmlformats.org/officeDocument/2006/relationships/image" Target="../media/image149.wmf"/><Relationship Id="rId12" Type="http://schemas.openxmlformats.org/officeDocument/2006/relationships/vmlDrawing" Target="../drawings/vmlDrawing35.vml"/><Relationship Id="rId11" Type="http://schemas.openxmlformats.org/officeDocument/2006/relationships/slideLayout" Target="../slideLayouts/slideLayout2.xml"/><Relationship Id="rId10" Type="http://schemas.openxmlformats.org/officeDocument/2006/relationships/tags" Target="../tags/tag322.xml"/><Relationship Id="rId1" Type="http://schemas.openxmlformats.org/officeDocument/2006/relationships/oleObject" Target="../embeddings/oleObject165.bin"/></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tags" Target="../tags/tag32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5.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4.png"/><Relationship Id="rId1" Type="http://schemas.openxmlformats.org/officeDocument/2006/relationships/tags" Target="../tags/tag326.xml"/></Relationships>
</file>

<file path=ppt/slides/_rels/slide6.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6.bin"/><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7" Type="http://schemas.openxmlformats.org/officeDocument/2006/relationships/notesSlide" Target="../notesSlides/notesSlide3.xml"/><Relationship Id="rId16" Type="http://schemas.openxmlformats.org/officeDocument/2006/relationships/vmlDrawing" Target="../drawings/vmlDrawing3.vml"/><Relationship Id="rId15" Type="http://schemas.openxmlformats.org/officeDocument/2006/relationships/slideLayout" Target="../slideLayouts/slideLayout7.xml"/><Relationship Id="rId14" Type="http://schemas.openxmlformats.org/officeDocument/2006/relationships/tags" Target="../tags/tag201.xml"/><Relationship Id="rId13" Type="http://schemas.openxmlformats.org/officeDocument/2006/relationships/image" Target="../media/image10.wmf"/><Relationship Id="rId12" Type="http://schemas.openxmlformats.org/officeDocument/2006/relationships/oleObject" Target="../embeddings/oleObject8.bin"/><Relationship Id="rId11" Type="http://schemas.openxmlformats.org/officeDocument/2006/relationships/image" Target="../media/image9.wmf"/><Relationship Id="rId10" Type="http://schemas.openxmlformats.org/officeDocument/2006/relationships/oleObject" Target="../embeddings/oleObject7.bin"/><Relationship Id="rId1" Type="http://schemas.openxmlformats.org/officeDocument/2006/relationships/tags" Target="../tags/tag194.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12.bin"/><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oleObject" Target="../embeddings/oleObject10.bin"/><Relationship Id="rId3" Type="http://schemas.openxmlformats.org/officeDocument/2006/relationships/image" Target="../media/image11.wmf"/><Relationship Id="rId2" Type="http://schemas.openxmlformats.org/officeDocument/2006/relationships/oleObject" Target="../embeddings/oleObject9.bin"/><Relationship Id="rId10" Type="http://schemas.openxmlformats.org/officeDocument/2006/relationships/vmlDrawing" Target="../drawings/vmlDrawing4.vml"/><Relationship Id="rId1" Type="http://schemas.openxmlformats.org/officeDocument/2006/relationships/tags" Target="../tags/tag203.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tags" Target="../tags/tag207.xml"/><Relationship Id="rId7" Type="http://schemas.openxmlformats.org/officeDocument/2006/relationships/image" Target="../media/image15.wmf"/><Relationship Id="rId6" Type="http://schemas.openxmlformats.org/officeDocument/2006/relationships/oleObject" Target="../embeddings/oleObject14.bin"/><Relationship Id="rId5" Type="http://schemas.openxmlformats.org/officeDocument/2006/relationships/tags" Target="../tags/tag206.xml"/><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tags" Target="../tags/tag205.xml"/><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image" Target="../media/image16.wmf"/><Relationship Id="rId1" Type="http://schemas.openxmlformats.org/officeDocument/2006/relationships/tags" Target="../tags/tag2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p>
            <a:r>
              <a:rPr lang="zh-CN" altLang="en-US">
                <a:sym typeface="+mn-ea"/>
              </a:rPr>
              <a:t>时间序列的预处理</a:t>
            </a:r>
            <a:endParaRPr lang="zh-CN" altLang="en-US">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02</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47750" y="193675"/>
            <a:ext cx="10474325" cy="691515"/>
          </a:xfrm>
        </p:spPr>
        <p:txBody>
          <a:bodyPr>
            <a:normAutofit/>
          </a:bodyPr>
          <a:p>
            <a:r>
              <a:rPr spc="0" smtClean="0">
                <a:solidFill>
                  <a:schemeClr val="accent5">
                    <a:lumMod val="75000"/>
                  </a:schemeClr>
                </a:solidFill>
                <a:cs typeface="+mn-cs"/>
                <a:sym typeface="+mn-ea"/>
              </a:rPr>
              <a:t>时间序列数据结构的特殊性</a:t>
            </a:r>
            <a:endParaRPr lang="zh-CN" altLang="en-US"/>
          </a:p>
        </p:txBody>
      </p:sp>
      <p:sp>
        <p:nvSpPr>
          <p:cNvPr id="3" name="内容占位符 2"/>
          <p:cNvSpPr>
            <a:spLocks noGrp="1"/>
          </p:cNvSpPr>
          <p:nvPr>
            <p:ph idx="1"/>
          </p:nvPr>
        </p:nvSpPr>
        <p:spPr>
          <a:xfrm>
            <a:off x="919480" y="952500"/>
            <a:ext cx="10602595" cy="5388610"/>
          </a:xfrm>
        </p:spPr>
        <p:txBody>
          <a:bodyPr/>
          <a:p>
            <a:pPr eaLnBrk="1" hangingPunct="1">
              <a:buClr>
                <a:schemeClr val="tx2"/>
              </a:buClr>
              <a:buSzTx/>
            </a:pPr>
            <a:r>
              <a:rPr lang="en-US" altLang="zh-CN" sz="2200">
                <a:latin typeface="+mj-lt"/>
                <a:ea typeface="+mj-lt"/>
                <a:sym typeface="+mn-ea"/>
              </a:rPr>
              <a:t>传统统计分析的数据结构</a:t>
            </a:r>
            <a:r>
              <a:rPr sz="2200">
                <a:latin typeface="+mj-lt"/>
                <a:ea typeface="+mj-lt"/>
                <a:sym typeface="+mn-ea"/>
              </a:rPr>
              <a:t>：</a:t>
            </a:r>
            <a:r>
              <a:rPr lang="en-US" altLang="zh-CN" sz="2200">
                <a:latin typeface="+mj-lt"/>
                <a:ea typeface="+mj-lt"/>
                <a:sym typeface="+mn-ea"/>
              </a:rPr>
              <a:t>有限个变量，每个变量有多个观察值</a:t>
            </a:r>
            <a:endParaRPr lang="en-US" altLang="zh-CN" sz="2200">
              <a:latin typeface="+mj-lt"/>
              <a:ea typeface="+mj-lt"/>
            </a:endParaRPr>
          </a:p>
          <a:p>
            <a:pPr lvl="1" eaLnBrk="1" hangingPunct="1">
              <a:buClr>
                <a:schemeClr val="tx2"/>
              </a:buClr>
            </a:pPr>
            <a:endParaRPr lang="en-US" altLang="zh-CN" sz="2200">
              <a:latin typeface="+mj-lt"/>
              <a:ea typeface="+mj-lt"/>
            </a:endParaRPr>
          </a:p>
          <a:p>
            <a:pPr lvl="1" eaLnBrk="1" hangingPunct="1">
              <a:buClr>
                <a:schemeClr val="tx2"/>
              </a:buClr>
            </a:pPr>
            <a:endParaRPr lang="en-US" altLang="zh-CN" sz="2200">
              <a:latin typeface="+mj-lt"/>
              <a:ea typeface="+mj-lt"/>
            </a:endParaRPr>
          </a:p>
          <a:p>
            <a:pPr lvl="1" eaLnBrk="1" hangingPunct="1">
              <a:buClr>
                <a:schemeClr val="tx2"/>
              </a:buClr>
            </a:pPr>
            <a:endParaRPr lang="en-US" altLang="zh-CN" sz="2200">
              <a:latin typeface="+mj-lt"/>
              <a:ea typeface="+mj-lt"/>
            </a:endParaRPr>
          </a:p>
          <a:p>
            <a:pPr lvl="1" eaLnBrk="1" hangingPunct="1">
              <a:buClr>
                <a:schemeClr val="tx2"/>
              </a:buClr>
            </a:pPr>
            <a:endParaRPr lang="en-US" altLang="zh-CN" sz="2200">
              <a:latin typeface="+mj-lt"/>
              <a:ea typeface="+mj-lt"/>
            </a:endParaRPr>
          </a:p>
          <a:p>
            <a:pPr lvl="0" eaLnBrk="1" hangingPunct="1">
              <a:buClr>
                <a:schemeClr val="tx2"/>
              </a:buClr>
            </a:pPr>
            <a:r>
              <a:rPr lang="en-US" altLang="zh-CN" sz="2200">
                <a:latin typeface="+mj-lt"/>
                <a:ea typeface="+mj-lt"/>
                <a:sym typeface="+mn-ea"/>
              </a:rPr>
              <a:t>时间序列数据结构</a:t>
            </a:r>
            <a:r>
              <a:rPr sz="2200">
                <a:latin typeface="+mj-lt"/>
                <a:ea typeface="+mj-lt"/>
                <a:sym typeface="+mn-ea"/>
              </a:rPr>
              <a:t>：</a:t>
            </a:r>
            <a:r>
              <a:rPr lang="en-US" altLang="zh-CN" sz="2200">
                <a:solidFill>
                  <a:srgbClr val="000000"/>
                </a:solidFill>
                <a:latin typeface="+mj-lt"/>
                <a:ea typeface="+mj-lt"/>
                <a:sym typeface="+mn-ea"/>
              </a:rPr>
              <a:t>可列多个随机变量，而每个变量只有一个样本观察</a:t>
            </a:r>
            <a:endParaRPr lang="zh-CN" altLang="en-US" sz="2200">
              <a:latin typeface="+mj-lt"/>
              <a:ea typeface="+mj-lt"/>
            </a:endParaRPr>
          </a:p>
        </p:txBody>
      </p:sp>
      <p:cxnSp>
        <p:nvCxnSpPr>
          <p:cNvPr id="4" name="直接连接符 3"/>
          <p:cNvCxnSpPr/>
          <p:nvPr>
            <p:custDataLst>
              <p:tags r:id="rId1"/>
            </p:custDataLst>
          </p:nvPr>
        </p:nvCxnSpPr>
        <p:spPr>
          <a:xfrm>
            <a:off x="1047115" y="795655"/>
            <a:ext cx="11144885"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315" name="Picture 4"/>
          <p:cNvPicPr>
            <a:picLocks noChangeAspect="1"/>
          </p:cNvPicPr>
          <p:nvPr/>
        </p:nvPicPr>
        <p:blipFill>
          <a:blip r:embed="rId2"/>
          <a:stretch>
            <a:fillRect/>
          </a:stretch>
        </p:blipFill>
        <p:spPr>
          <a:xfrm>
            <a:off x="2692083" y="1697990"/>
            <a:ext cx="7056437" cy="2063750"/>
          </a:xfrm>
          <a:prstGeom prst="rect">
            <a:avLst/>
          </a:prstGeom>
          <a:noFill/>
          <a:ln w="9525" cap="flat" cmpd="sng">
            <a:solidFill>
              <a:schemeClr val="tx1"/>
            </a:solidFill>
            <a:prstDash val="solid"/>
            <a:miter/>
            <a:headEnd type="none" w="med" len="med"/>
            <a:tailEnd type="none" w="med" len="med"/>
          </a:ln>
        </p:spPr>
      </p:pic>
      <p:pic>
        <p:nvPicPr>
          <p:cNvPr id="13316" name="Picture 5"/>
          <p:cNvPicPr>
            <a:picLocks noChangeAspect="1"/>
          </p:cNvPicPr>
          <p:nvPr/>
        </p:nvPicPr>
        <p:blipFill>
          <a:blip r:embed="rId3"/>
          <a:stretch>
            <a:fillRect/>
          </a:stretch>
        </p:blipFill>
        <p:spPr>
          <a:xfrm>
            <a:off x="2620328" y="4668203"/>
            <a:ext cx="7200900" cy="896937"/>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1375410" y="114935"/>
            <a:ext cx="10146665" cy="770255"/>
          </a:xfrm>
        </p:spPr>
        <p:txBody>
          <a:bodyPr wrap="square" lIns="91440" tIns="45720" rIns="91440" bIns="45720" anchor="ctr">
            <a:normAutofit/>
          </a:bodyPr>
          <a:p>
            <a:pPr algn="l" eaLnBrk="1" hangingPunct="1">
              <a:buClrTx/>
              <a:buSzTx/>
              <a:buFontTx/>
            </a:pPr>
            <a:r>
              <a:rPr sz="2400" spc="0" smtClean="0">
                <a:solidFill>
                  <a:schemeClr val="accent5">
                    <a:lumMod val="75000"/>
                  </a:schemeClr>
                </a:solidFill>
                <a:cs typeface="+mn-cs"/>
              </a:rPr>
              <a:t>平稳性的重大意义</a:t>
            </a:r>
            <a:endParaRPr sz="2400" spc="0" smtClean="0">
              <a:solidFill>
                <a:schemeClr val="accent5">
                  <a:lumMod val="75000"/>
                </a:schemeClr>
              </a:solidFill>
              <a:cs typeface="+mn-cs"/>
            </a:endParaRPr>
          </a:p>
        </p:txBody>
      </p:sp>
      <p:sp>
        <p:nvSpPr>
          <p:cNvPr id="14338" name="Rectangle 3"/>
          <p:cNvSpPr>
            <a:spLocks noGrp="1"/>
          </p:cNvSpPr>
          <p:nvPr>
            <p:ph idx="1"/>
          </p:nvPr>
        </p:nvSpPr>
        <p:spPr>
          <a:xfrm>
            <a:off x="1308100" y="952500"/>
            <a:ext cx="10213975" cy="5388610"/>
          </a:xfrm>
        </p:spPr>
        <p:txBody>
          <a:bodyPr wrap="square" lIns="91440" tIns="45720" rIns="91440" bIns="45720" anchor="t">
            <a:normAutofit lnSpcReduction="10000"/>
          </a:bodyPr>
          <a:p>
            <a:pPr eaLnBrk="1" hangingPunct="1"/>
            <a:r>
              <a:rPr lang="en-US" altLang="zh-CN" sz="2200">
                <a:latin typeface="+mj-lt"/>
                <a:ea typeface="+mj-lt"/>
              </a:rPr>
              <a:t>在平稳序列场合，序列的均值等于常数，这意味着原本含有可列多个随机变量的均值序列变成了只含有一个变量的常数序列。</a:t>
            </a:r>
            <a:endParaRPr lang="en-US" altLang="zh-CN" sz="2200">
              <a:latin typeface="+mj-lt"/>
              <a:ea typeface="+mj-lt"/>
            </a:endParaRPr>
          </a:p>
          <a:p>
            <a:pPr eaLnBrk="1" hangingPunct="1"/>
            <a:endParaRPr lang="en-US" altLang="zh-CN" sz="2200">
              <a:latin typeface="+mj-lt"/>
              <a:ea typeface="+mj-lt"/>
            </a:endParaRPr>
          </a:p>
          <a:p>
            <a:pPr eaLnBrk="1" hangingPunct="1"/>
            <a:endParaRPr lang="en-US" altLang="zh-CN" sz="2200">
              <a:latin typeface="+mj-lt"/>
              <a:ea typeface="+mj-lt"/>
            </a:endParaRPr>
          </a:p>
          <a:p>
            <a:pPr eaLnBrk="1" hangingPunct="1"/>
            <a:r>
              <a:rPr lang="en-US" altLang="zh-CN" sz="2200">
                <a:latin typeface="+mj-lt"/>
                <a:ea typeface="+mj-lt"/>
              </a:rPr>
              <a:t>原本每个随机变量的均值（方差，自相关系数）只能依靠唯一的一个样本观察值去估计，现在由于平稳性，每一个统计量都将拥有大量的样本观察值。</a:t>
            </a:r>
            <a:endParaRPr lang="en-US" altLang="zh-CN" sz="2200">
              <a:latin typeface="+mj-lt"/>
              <a:ea typeface="+mj-lt"/>
            </a:endParaRPr>
          </a:p>
          <a:p>
            <a:pPr eaLnBrk="1" hangingPunct="1"/>
            <a:r>
              <a:rPr lang="en-US" altLang="zh-CN" sz="2200">
                <a:latin typeface="+mj-lt"/>
                <a:ea typeface="+mj-lt"/>
              </a:rPr>
              <a:t>这极大地减少了随机变量的个数，并增加了待估变量的样本容量。极大地简化了时序分析的难度，同时也提高了对特征统计量的估计精度</a:t>
            </a:r>
            <a:endParaRPr lang="en-US" altLang="zh-CN" sz="2400">
              <a:ea typeface="宋体" panose="02010600030101010101" pitchFamily="2" charset="-122"/>
            </a:endParaRPr>
          </a:p>
          <a:p>
            <a:pPr eaLnBrk="1" hangingPunct="1"/>
            <a:endParaRPr lang="en-US" altLang="zh-CN" sz="2400">
              <a:ea typeface="宋体" panose="02010600030101010101" pitchFamily="2" charset="-122"/>
            </a:endParaRPr>
          </a:p>
        </p:txBody>
      </p:sp>
      <p:graphicFrame>
        <p:nvGraphicFramePr>
          <p:cNvPr id="14339" name="Object 4"/>
          <p:cNvGraphicFramePr>
            <a:graphicFrameLocks noChangeAspect="1"/>
          </p:cNvGraphicFramePr>
          <p:nvPr/>
        </p:nvGraphicFramePr>
        <p:xfrm>
          <a:off x="4005263" y="2144713"/>
          <a:ext cx="4608512" cy="615950"/>
        </p:xfrm>
        <a:graphic>
          <a:graphicData uri="http://schemas.openxmlformats.org/presentationml/2006/ole">
            <mc:AlternateContent xmlns:mc="http://schemas.openxmlformats.org/markup-compatibility/2006">
              <mc:Choice xmlns:v="urn:schemas-microsoft-com:vml" Requires="v">
                <p:oleObj spid="_x0000_s3076" name="" r:id="rId1" imgW="1715135" imgH="228600" progId="Equation.DSMT4">
                  <p:embed/>
                </p:oleObj>
              </mc:Choice>
              <mc:Fallback>
                <p:oleObj name="" r:id="rId1" imgW="1715135" imgH="228600" progId="Equation.DSMT4">
                  <p:embed/>
                  <p:pic>
                    <p:nvPicPr>
                      <p:cNvPr id="0" name="图片 3075"/>
                      <p:cNvPicPr/>
                      <p:nvPr/>
                    </p:nvPicPr>
                    <p:blipFill>
                      <a:blip r:embed="rId2"/>
                      <a:stretch>
                        <a:fillRect/>
                      </a:stretch>
                    </p:blipFill>
                    <p:spPr>
                      <a:xfrm>
                        <a:off x="4005263" y="2144713"/>
                        <a:ext cx="4608512" cy="61595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flipV="1">
            <a:off x="1375410" y="806450"/>
            <a:ext cx="10816590" cy="952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严平稳与宽平稳的关系</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400">
                <a:latin typeface="+mj-lt"/>
                <a:ea typeface="+mj-lt"/>
              </a:rPr>
              <a:t>一般关系</a:t>
            </a:r>
            <a:endParaRPr lang="zh-CN" altLang="en-US" sz="2400">
              <a:ea typeface="宋体" panose="02010600030101010101" pitchFamily="2" charset="-122"/>
            </a:endParaRPr>
          </a:p>
          <a:p>
            <a:pPr lvl="1" eaLnBrk="1" hangingPunct="1"/>
            <a:r>
              <a:rPr lang="zh-CN" altLang="en-US" sz="2200">
                <a:latin typeface="+mn-lt"/>
                <a:ea typeface="+mn-lt"/>
              </a:rPr>
              <a:t>严平稳条件比宽平稳条件苛刻，通常情况下，严平稳（低阶矩存在）能推出宽平稳成立，而宽平稳序列不能反推严平稳成立</a:t>
            </a:r>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r>
              <a:rPr lang="zh-CN" altLang="en-US" sz="2400">
                <a:latin typeface="+mj-lt"/>
                <a:ea typeface="+mj-lt"/>
              </a:rPr>
              <a:t>特例</a:t>
            </a:r>
            <a:endParaRPr lang="zh-CN" altLang="en-US" sz="2400">
              <a:ea typeface="宋体" panose="02010600030101010101" pitchFamily="2" charset="-122"/>
            </a:endParaRPr>
          </a:p>
          <a:p>
            <a:pPr lvl="1" eaLnBrk="1" hangingPunct="1"/>
            <a:r>
              <a:rPr lang="zh-CN" altLang="en-US" sz="2200">
                <a:latin typeface="+mn-lt"/>
                <a:ea typeface="+mn-lt"/>
              </a:rPr>
              <a:t>不存在低阶矩的严平稳序列不满足宽平稳条件，例如服从柯西分布的严平稳序列就不是宽平稳序列</a:t>
            </a:r>
            <a:endParaRPr lang="zh-CN" altLang="en-US" sz="2200">
              <a:latin typeface="+mn-lt"/>
              <a:ea typeface="+mn-lt"/>
            </a:endParaRPr>
          </a:p>
          <a:p>
            <a:pPr lvl="1" eaLnBrk="1" hangingPunct="1"/>
            <a:r>
              <a:rPr lang="zh-CN" altLang="en-US" sz="2200">
                <a:latin typeface="+mn-lt"/>
                <a:ea typeface="+mn-lt"/>
              </a:rPr>
              <a:t>当序列服从多元正态分布时，宽平稳可以推出严平稳</a:t>
            </a:r>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2" name="矩形 1"/>
          <p:cNvSpPr/>
          <p:nvPr>
            <p:custDataLst>
              <p:tags r:id="rId2"/>
            </p:custDataLst>
          </p:nvPr>
        </p:nvSpPr>
        <p:spPr>
          <a:xfrm>
            <a:off x="3220720" y="133667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3"/>
            </p:custDataLst>
          </p:nvPr>
        </p:nvSpPr>
        <p:spPr>
          <a:xfrm>
            <a:off x="1518285" y="133794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4"/>
            </p:custDataLst>
          </p:nvPr>
        </p:nvSpPr>
        <p:spPr>
          <a:xfrm>
            <a:off x="1518285" y="238061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5"/>
            </p:custDataLst>
          </p:nvPr>
        </p:nvSpPr>
        <p:spPr>
          <a:xfrm>
            <a:off x="1518285" y="3450590"/>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6"/>
            </p:custDataLst>
          </p:nvPr>
        </p:nvSpPr>
        <p:spPr>
          <a:xfrm>
            <a:off x="1518285" y="453072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7"/>
            </p:custDataLst>
          </p:nvPr>
        </p:nvSpPr>
        <p:spPr>
          <a:xfrm>
            <a:off x="3220720" y="2409825"/>
            <a:ext cx="7568565" cy="641985"/>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8"/>
            </p:custDataLst>
          </p:nvPr>
        </p:nvSpPr>
        <p:spPr>
          <a:xfrm>
            <a:off x="3220720" y="345249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9"/>
            </p:custDataLst>
          </p:nvPr>
        </p:nvSpPr>
        <p:spPr>
          <a:xfrm>
            <a:off x="3220720" y="453199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0"/>
            </p:custDataLst>
          </p:nvPr>
        </p:nvSpPr>
        <p:spPr>
          <a:xfrm>
            <a:off x="3303905" y="149161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平稳序列的定义</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11"/>
            </p:custDataLst>
          </p:nvPr>
        </p:nvSpPr>
        <p:spPr>
          <a:xfrm>
            <a:off x="2045970" y="149034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2"/>
            </p:custDataLst>
          </p:nvPr>
        </p:nvSpPr>
        <p:spPr>
          <a:xfrm>
            <a:off x="2045970" y="2523490"/>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3"/>
            </p:custDataLst>
          </p:nvPr>
        </p:nvSpPr>
        <p:spPr>
          <a:xfrm>
            <a:off x="3303905" y="256476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平稳序列分析的理论基础</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4"/>
            </p:custDataLst>
          </p:nvPr>
        </p:nvSpPr>
        <p:spPr>
          <a:xfrm>
            <a:off x="3303905" y="3606800"/>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平稳性检验</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5"/>
            </p:custDataLst>
          </p:nvPr>
        </p:nvSpPr>
        <p:spPr>
          <a:xfrm>
            <a:off x="3303905" y="468693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algn="l">
              <a:spcBef>
                <a:spcPts val="0"/>
              </a:spcBef>
              <a:spcAft>
                <a:spcPts val="0"/>
              </a:spcAft>
              <a:buClrTx/>
              <a:buSzTx/>
              <a:buFontTx/>
            </a:pPr>
            <a:r>
              <a:rPr lang="zh-CN" altLang="en-US" sz="2200" b="1">
                <a:latin typeface="微软雅黑" panose="020B0503020204020204" charset="-122"/>
                <a:ea typeface="微软雅黑" panose="020B0503020204020204" charset="-122"/>
              </a:rPr>
              <a:t>纯随机性检验</a:t>
            </a:r>
            <a:endParaRPr lang="zh-CN" altLang="en-US" sz="2200" b="1">
              <a:latin typeface="微软雅黑" panose="020B0503020204020204" charset="-122"/>
              <a:ea typeface="微软雅黑" panose="020B0503020204020204" charset="-122"/>
            </a:endParaRPr>
          </a:p>
        </p:txBody>
      </p:sp>
      <p:sp>
        <p:nvSpPr>
          <p:cNvPr id="31" name="文本框 30"/>
          <p:cNvSpPr txBox="1"/>
          <p:nvPr>
            <p:custDataLst>
              <p:tags r:id="rId16"/>
            </p:custDataLst>
          </p:nvPr>
        </p:nvSpPr>
        <p:spPr>
          <a:xfrm>
            <a:off x="2045970" y="466407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7"/>
            </p:custDataLst>
          </p:nvPr>
        </p:nvSpPr>
        <p:spPr>
          <a:xfrm>
            <a:off x="2045970" y="359346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Wold</a:t>
            </a:r>
            <a:r>
              <a:rPr sz="2800" spc="0" smtClean="0">
                <a:solidFill>
                  <a:schemeClr val="accent5">
                    <a:lumMod val="75000"/>
                  </a:schemeClr>
                </a:solidFill>
                <a:cs typeface="+mn-cs"/>
              </a:rPr>
              <a:t>分解定理</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462260" cy="5388610"/>
          </a:xfrm>
        </p:spPr>
        <p:txBody>
          <a:bodyPr wrap="square" lIns="91440" tIns="45720" rIns="91440" bIns="45720" anchor="t">
            <a:normAutofit lnSpcReduction="10000"/>
          </a:bodyPr>
          <a:p>
            <a:pPr eaLnBrk="1" hangingPunct="1"/>
            <a:r>
              <a:rPr lang="en-US" altLang="zh-CN" sz="2200">
                <a:latin typeface="+mn-lt"/>
                <a:ea typeface="+mn-lt"/>
              </a:rPr>
              <a:t>Wold</a:t>
            </a:r>
            <a:r>
              <a:rPr sz="2200">
                <a:latin typeface="+mn-lt"/>
                <a:ea typeface="+mn-lt"/>
              </a:rPr>
              <a:t>分解定理的产生背景</a:t>
            </a:r>
            <a:endParaRPr sz="2200">
              <a:latin typeface="+mn-lt"/>
              <a:ea typeface="+mn-lt"/>
            </a:endParaRPr>
          </a:p>
          <a:p>
            <a:pPr lvl="1" eaLnBrk="1" hangingPunct="1"/>
            <a:r>
              <a:rPr lang="zh-CN" altLang="en-US" sz="2200">
                <a:latin typeface="+mn-lt"/>
                <a:ea typeface="+mn-lt"/>
              </a:rPr>
              <a:t>1938年, H.Wold在他的博士论文“A Study in the Analysis of Stationary Time Series” 中提出了著名的平稳序列分解定理。 这个定理是平稳时间序列分析的理论基石。</a:t>
            </a:r>
            <a:endParaRPr lang="zh-CN" altLang="en-US" sz="2200">
              <a:latin typeface="+mn-lt"/>
              <a:ea typeface="+mn-lt"/>
            </a:endParaRPr>
          </a:p>
          <a:p>
            <a:pPr eaLnBrk="1" hangingPunct="1"/>
            <a:r>
              <a:rPr lang="en-US" altLang="zh-CN" sz="2200">
                <a:latin typeface="+mn-lt"/>
                <a:ea typeface="+mn-lt"/>
                <a:sym typeface="+mn-ea"/>
              </a:rPr>
              <a:t>Wold</a:t>
            </a:r>
            <a:r>
              <a:rPr sz="2200">
                <a:latin typeface="+mn-lt"/>
                <a:ea typeface="+mn-lt"/>
                <a:sym typeface="+mn-ea"/>
              </a:rPr>
              <a:t>分解定理的内容</a:t>
            </a:r>
            <a:endParaRPr sz="2200">
              <a:latin typeface="+mn-lt"/>
              <a:ea typeface="+mn-lt"/>
              <a:sym typeface="+mn-ea"/>
            </a:endParaRPr>
          </a:p>
          <a:p>
            <a:pPr lvl="1" eaLnBrk="1" hangingPunct="1"/>
            <a:r>
              <a:rPr lang="zh-CN" altLang="en-US" sz="2200">
                <a:latin typeface="+mn-lt"/>
                <a:ea typeface="+mn-lt"/>
              </a:rPr>
              <a:t>对于任意一个离散平稳时间序列    , 它都可以分解为两个不相关的平稳序列之和, 其中一个为确定性的 (deterministic), 另一个为随机性的 (stochastic),不妨记作</a:t>
            </a:r>
            <a:endParaRPr lang="zh-CN" altLang="en-US" sz="2200">
              <a:latin typeface="+mn-lt"/>
              <a:ea typeface="+mn-lt"/>
            </a:endParaRPr>
          </a:p>
          <a:p>
            <a:pPr lvl="1" eaLnBrk="1" hangingPunct="1"/>
            <a:endParaRPr lang="zh-CN" altLang="en-US" sz="2200">
              <a:latin typeface="+mn-lt"/>
              <a:ea typeface="+mn-lt"/>
            </a:endParaRPr>
          </a:p>
          <a:p>
            <a:pPr marL="457200" lvl="1" indent="0" eaLnBrk="1" hangingPunct="1">
              <a:buNone/>
            </a:pPr>
            <a:r>
              <a:rPr lang="zh-CN" altLang="en-US" sz="2000">
                <a:latin typeface="+mn-lt"/>
                <a:ea typeface="+mn-lt"/>
              </a:rPr>
              <a:t>式中：      为确定性平稳序列，      为随机性平稳序列</a:t>
            </a:r>
            <a:endParaRPr lang="zh-CN" altLang="en-US" sz="2000">
              <a:latin typeface="+mn-lt"/>
              <a:ea typeface="+mn-lt"/>
            </a:endParaRPr>
          </a:p>
          <a:p>
            <a:pPr eaLnBrk="1" hangingPunct="1"/>
            <a:endParaRPr lang="zh-CN" altLang="en-US" sz="2400">
              <a:ea typeface="宋体" panose="02010600030101010101" pitchFamily="2" charset="-122"/>
            </a:endParaRPr>
          </a:p>
          <a:p>
            <a:pPr lvl="1" eaLnBrk="1" hangingPunct="1"/>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299"/>
          <p:cNvGraphicFramePr>
            <a:graphicFrameLocks noChangeAspect="1"/>
          </p:cNvGraphicFramePr>
          <p:nvPr/>
        </p:nvGraphicFramePr>
        <p:xfrm>
          <a:off x="5674995" y="4479925"/>
          <a:ext cx="1650365" cy="560705"/>
        </p:xfrm>
        <a:graphic>
          <a:graphicData uri="http://schemas.openxmlformats.org/presentationml/2006/ole">
            <mc:AlternateContent xmlns:mc="http://schemas.openxmlformats.org/markup-compatibility/2006">
              <mc:Choice xmlns:v="urn:schemas-microsoft-com:vml" Requires="v">
                <p:oleObj spid="_x0000_s3" name="" r:id="rId2" imgW="673100" imgH="228600" progId="Equation.DSMT4">
                  <p:embed/>
                </p:oleObj>
              </mc:Choice>
              <mc:Fallback>
                <p:oleObj name="" r:id="rId2" imgW="673100" imgH="228600" progId="Equation.DSMT4">
                  <p:embed/>
                  <p:pic>
                    <p:nvPicPr>
                      <p:cNvPr id="0" name="图片 2"/>
                      <p:cNvPicPr/>
                      <p:nvPr/>
                    </p:nvPicPr>
                    <p:blipFill>
                      <a:blip r:embed="rId3"/>
                      <a:stretch>
                        <a:fillRect/>
                      </a:stretch>
                    </p:blipFill>
                    <p:spPr>
                      <a:xfrm>
                        <a:off x="5674995" y="4479925"/>
                        <a:ext cx="1650365" cy="560705"/>
                      </a:xfrm>
                      <a:prstGeom prst="rect">
                        <a:avLst/>
                      </a:prstGeom>
                      <a:noFill/>
                      <a:ln w="38100">
                        <a:noFill/>
                        <a:miter/>
                      </a:ln>
                    </p:spPr>
                  </p:pic>
                </p:oleObj>
              </mc:Fallback>
            </mc:AlternateContent>
          </a:graphicData>
        </a:graphic>
      </p:graphicFrame>
      <p:graphicFrame>
        <p:nvGraphicFramePr>
          <p:cNvPr id="8" name="对象 -2147482299"/>
          <p:cNvGraphicFramePr>
            <a:graphicFrameLocks noChangeAspect="1"/>
          </p:cNvGraphicFramePr>
          <p:nvPr/>
        </p:nvGraphicFramePr>
        <p:xfrm>
          <a:off x="6177280" y="3432175"/>
          <a:ext cx="494030" cy="429895"/>
        </p:xfrm>
        <a:graphic>
          <a:graphicData uri="http://schemas.openxmlformats.org/presentationml/2006/ole">
            <mc:AlternateContent xmlns:mc="http://schemas.openxmlformats.org/markup-compatibility/2006">
              <mc:Choice xmlns:v="urn:schemas-microsoft-com:vml" Requires="v">
                <p:oleObj spid="_x0000_s9" name="" r:id="rId4" imgW="292100" imgH="254000" progId="Equation.DSMT4">
                  <p:embed/>
                </p:oleObj>
              </mc:Choice>
              <mc:Fallback>
                <p:oleObj name="" r:id="rId4" imgW="292100" imgH="254000" progId="Equation.DSMT4">
                  <p:embed/>
                  <p:pic>
                    <p:nvPicPr>
                      <p:cNvPr id="0" name="图片 2"/>
                      <p:cNvPicPr/>
                      <p:nvPr/>
                    </p:nvPicPr>
                    <p:blipFill>
                      <a:blip r:embed="rId5"/>
                      <a:stretch>
                        <a:fillRect/>
                      </a:stretch>
                    </p:blipFill>
                    <p:spPr>
                      <a:xfrm>
                        <a:off x="6177280" y="3432175"/>
                        <a:ext cx="494030" cy="429895"/>
                      </a:xfrm>
                      <a:prstGeom prst="rect">
                        <a:avLst/>
                      </a:prstGeom>
                      <a:noFill/>
                      <a:ln w="38100">
                        <a:noFill/>
                        <a:miter/>
                      </a:ln>
                    </p:spPr>
                  </p:pic>
                </p:oleObj>
              </mc:Fallback>
            </mc:AlternateContent>
          </a:graphicData>
        </a:graphic>
      </p:graphicFrame>
      <p:graphicFrame>
        <p:nvGraphicFramePr>
          <p:cNvPr id="13" name="对象 -2147482299"/>
          <p:cNvGraphicFramePr>
            <a:graphicFrameLocks noChangeAspect="1"/>
          </p:cNvGraphicFramePr>
          <p:nvPr/>
        </p:nvGraphicFramePr>
        <p:xfrm>
          <a:off x="2639695" y="5262245"/>
          <a:ext cx="513715" cy="447040"/>
        </p:xfrm>
        <a:graphic>
          <a:graphicData uri="http://schemas.openxmlformats.org/presentationml/2006/ole">
            <mc:AlternateContent xmlns:mc="http://schemas.openxmlformats.org/markup-compatibility/2006">
              <mc:Choice xmlns:v="urn:schemas-microsoft-com:vml" Requires="v">
                <p:oleObj spid="_x0000_s14" name="" r:id="rId6" imgW="292100" imgH="254000" progId="Equation.DSMT4">
                  <p:embed/>
                </p:oleObj>
              </mc:Choice>
              <mc:Fallback>
                <p:oleObj name="" r:id="rId6" imgW="292100" imgH="254000" progId="Equation.DSMT4">
                  <p:embed/>
                  <p:pic>
                    <p:nvPicPr>
                      <p:cNvPr id="0" name="图片 2"/>
                      <p:cNvPicPr/>
                      <p:nvPr/>
                    </p:nvPicPr>
                    <p:blipFill>
                      <a:blip r:embed="rId7"/>
                      <a:stretch>
                        <a:fillRect/>
                      </a:stretch>
                    </p:blipFill>
                    <p:spPr>
                      <a:xfrm>
                        <a:off x="2639695" y="5262245"/>
                        <a:ext cx="513715" cy="447040"/>
                      </a:xfrm>
                      <a:prstGeom prst="rect">
                        <a:avLst/>
                      </a:prstGeom>
                      <a:noFill/>
                      <a:ln w="38100">
                        <a:noFill/>
                        <a:miter/>
                      </a:ln>
                    </p:spPr>
                  </p:pic>
                </p:oleObj>
              </mc:Fallback>
            </mc:AlternateContent>
          </a:graphicData>
        </a:graphic>
      </p:graphicFrame>
      <p:graphicFrame>
        <p:nvGraphicFramePr>
          <p:cNvPr id="6" name="对象 -2147482615"/>
          <p:cNvGraphicFramePr>
            <a:graphicFrameLocks noChangeAspect="1"/>
          </p:cNvGraphicFramePr>
          <p:nvPr/>
        </p:nvGraphicFramePr>
        <p:xfrm>
          <a:off x="5678805" y="5255260"/>
          <a:ext cx="498475" cy="454025"/>
        </p:xfrm>
        <a:graphic>
          <a:graphicData uri="http://schemas.openxmlformats.org/presentationml/2006/ole">
            <mc:AlternateContent xmlns:mc="http://schemas.openxmlformats.org/markup-compatibility/2006">
              <mc:Choice xmlns:v="urn:schemas-microsoft-com:vml" Requires="v">
                <p:oleObj spid="_x0000_s3076" name="" r:id="rId8" imgW="279400" imgH="254000" progId="Equation.DSMT4">
                  <p:embed/>
                </p:oleObj>
              </mc:Choice>
              <mc:Fallback>
                <p:oleObj name="" r:id="rId8" imgW="279400" imgH="254000" progId="Equation.DSMT4">
                  <p:embed/>
                  <p:pic>
                    <p:nvPicPr>
                      <p:cNvPr id="0" name="图片 3075"/>
                      <p:cNvPicPr/>
                      <p:nvPr/>
                    </p:nvPicPr>
                    <p:blipFill>
                      <a:blip r:embed="rId9"/>
                      <a:stretch>
                        <a:fillRect/>
                      </a:stretch>
                    </p:blipFill>
                    <p:spPr>
                      <a:xfrm>
                        <a:off x="5678805" y="5255260"/>
                        <a:ext cx="498475" cy="454025"/>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Wold</a:t>
            </a:r>
            <a:r>
              <a:rPr sz="2800" spc="0" smtClean="0">
                <a:solidFill>
                  <a:schemeClr val="accent5">
                    <a:lumMod val="75000"/>
                  </a:schemeClr>
                </a:solidFill>
                <a:cs typeface="+mn-cs"/>
              </a:rPr>
              <a:t>分解定理中</a:t>
            </a:r>
            <a:r>
              <a:rPr sz="2800" spc="0" smtClean="0">
                <a:solidFill>
                  <a:schemeClr val="accent5">
                    <a:lumMod val="75000"/>
                  </a:schemeClr>
                </a:solidFill>
                <a:cs typeface="+mn-cs"/>
              </a:rPr>
              <a:t>确定性序列的性质</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462260" cy="5388610"/>
          </a:xfrm>
        </p:spPr>
        <p:txBody>
          <a:bodyPr wrap="square" lIns="91440" tIns="45720" rIns="91440" bIns="45720" anchor="t"/>
          <a:p>
            <a:pPr eaLnBrk="1" hangingPunct="1"/>
            <a:r>
              <a:rPr lang="zh-CN" altLang="en-US" sz="2200">
                <a:latin typeface="+mn-lt"/>
                <a:ea typeface="+mn-lt"/>
              </a:rPr>
              <a:t>确定性序列      的真实生成机制可以是任意方式。换言之     的真实波动可以是时间的任意函数（前提是保证序列的平稳性）。</a:t>
            </a:r>
            <a:endParaRPr lang="zh-CN" altLang="en-US" sz="2200">
              <a:latin typeface="+mn-lt"/>
              <a:ea typeface="+mn-lt"/>
            </a:endParaRPr>
          </a:p>
          <a:p>
            <a:pPr eaLnBrk="1" hangingPunct="1"/>
            <a:r>
              <a:rPr lang="zh-CN" altLang="en-US" sz="2200">
                <a:latin typeface="+mn-lt"/>
                <a:ea typeface="+mn-lt"/>
              </a:rPr>
              <a:t>Wold证明不管      的生成机制是怎样的，它都可以等价表达为历史序列值的线性函数</a:t>
            </a:r>
            <a:endParaRPr lang="zh-CN" altLang="en-US" sz="2200">
              <a:latin typeface="+mn-lt"/>
              <a:ea typeface="+mn-lt"/>
            </a:endParaRPr>
          </a:p>
          <a:p>
            <a:pPr eaLnBrk="1" hangingPunct="1"/>
            <a:endParaRPr lang="zh-CN" altLang="en-US" sz="2200">
              <a:latin typeface="+mn-lt"/>
              <a:ea typeface="+mn-lt"/>
            </a:endParaRPr>
          </a:p>
          <a:p>
            <a:pPr eaLnBrk="1" hangingPunct="1"/>
            <a:endParaRPr lang="zh-CN" altLang="en-US" sz="2200">
              <a:latin typeface="+mn-lt"/>
              <a:ea typeface="+mn-lt"/>
            </a:endParaRPr>
          </a:p>
          <a:p>
            <a:pPr eaLnBrk="1" hangingPunct="1"/>
            <a:endParaRPr lang="zh-CN" altLang="en-US" sz="2000">
              <a:latin typeface="+mn-lt"/>
              <a:ea typeface="+mn-lt"/>
            </a:endParaRPr>
          </a:p>
          <a:p>
            <a:pPr eaLnBrk="1" hangingPunct="1"/>
            <a:r>
              <a:rPr lang="zh-CN" altLang="en-US" sz="2200">
                <a:latin typeface="+mn-lt"/>
                <a:ea typeface="+mn-lt"/>
              </a:rPr>
              <a:t>所以，</a:t>
            </a:r>
            <a:r>
              <a:rPr lang="en-US" altLang="zh-CN" sz="2200">
                <a:latin typeface="+mn-lt"/>
                <a:ea typeface="+mn-lt"/>
              </a:rPr>
              <a:t>Wold</a:t>
            </a:r>
            <a:r>
              <a:rPr sz="2200">
                <a:latin typeface="+mn-lt"/>
                <a:ea typeface="+mn-lt"/>
              </a:rPr>
              <a:t>分解定理中</a:t>
            </a:r>
            <a:r>
              <a:rPr lang="zh-CN" altLang="en-US" sz="2200">
                <a:latin typeface="+mn-lt"/>
                <a:ea typeface="+mn-lt"/>
              </a:rPr>
              <a:t>确定性序列     的性质是：序列的当期波动可以由其历史序列值解读的部分。</a:t>
            </a:r>
            <a:endParaRPr lang="zh-CN" altLang="en-US" sz="2000">
              <a:latin typeface="+mn-lt"/>
              <a:ea typeface="+mn-lt"/>
            </a:endParaRPr>
          </a:p>
          <a:p>
            <a:pPr eaLnBrk="1" hangingPunct="1"/>
            <a:endParaRPr lang="zh-CN" altLang="en-US" sz="2000">
              <a:latin typeface="+mn-lt"/>
              <a:ea typeface="+mn-lt"/>
            </a:endParaRPr>
          </a:p>
          <a:p>
            <a:pPr eaLnBrk="1" hangingPunct="1"/>
            <a:endParaRPr lang="zh-CN" altLang="en-US" sz="2400">
              <a:ea typeface="宋体" panose="02010600030101010101" pitchFamily="2" charset="-122"/>
            </a:endParaRPr>
          </a:p>
          <a:p>
            <a:pPr lvl="1" eaLnBrk="1" hangingPunct="1"/>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299"/>
          <p:cNvGraphicFramePr>
            <a:graphicFrameLocks noChangeAspect="1"/>
          </p:cNvGraphicFramePr>
          <p:nvPr/>
        </p:nvGraphicFramePr>
        <p:xfrm>
          <a:off x="3175635" y="1046480"/>
          <a:ext cx="513715" cy="447040"/>
        </p:xfrm>
        <a:graphic>
          <a:graphicData uri="http://schemas.openxmlformats.org/presentationml/2006/ole">
            <mc:AlternateContent xmlns:mc="http://schemas.openxmlformats.org/markup-compatibility/2006">
              <mc:Choice xmlns:v="urn:schemas-microsoft-com:vml" Requires="v">
                <p:oleObj spid="_x0000_s3" name="" r:id="rId2" imgW="292100" imgH="254000" progId="Equation.DSMT4">
                  <p:embed/>
                </p:oleObj>
              </mc:Choice>
              <mc:Fallback>
                <p:oleObj name="" r:id="rId2" imgW="292100" imgH="254000" progId="Equation.DSMT4">
                  <p:embed/>
                  <p:pic>
                    <p:nvPicPr>
                      <p:cNvPr id="0" name="图片 2"/>
                      <p:cNvPicPr/>
                      <p:nvPr/>
                    </p:nvPicPr>
                    <p:blipFill>
                      <a:blip r:embed="rId3"/>
                      <a:stretch>
                        <a:fillRect/>
                      </a:stretch>
                    </p:blipFill>
                    <p:spPr>
                      <a:xfrm>
                        <a:off x="3175635" y="1046480"/>
                        <a:ext cx="513715" cy="447040"/>
                      </a:xfrm>
                      <a:prstGeom prst="rect">
                        <a:avLst/>
                      </a:prstGeom>
                      <a:noFill/>
                      <a:ln w="38100">
                        <a:noFill/>
                        <a:miter/>
                      </a:ln>
                    </p:spPr>
                  </p:pic>
                </p:oleObj>
              </mc:Fallback>
            </mc:AlternateContent>
          </a:graphicData>
        </a:graphic>
      </p:graphicFrame>
      <p:graphicFrame>
        <p:nvGraphicFramePr>
          <p:cNvPr id="8" name="对象 -2147482299"/>
          <p:cNvGraphicFramePr>
            <a:graphicFrameLocks noChangeAspect="1"/>
          </p:cNvGraphicFramePr>
          <p:nvPr/>
        </p:nvGraphicFramePr>
        <p:xfrm>
          <a:off x="9050655" y="1046480"/>
          <a:ext cx="494030" cy="429895"/>
        </p:xfrm>
        <a:graphic>
          <a:graphicData uri="http://schemas.openxmlformats.org/presentationml/2006/ole">
            <mc:AlternateContent xmlns:mc="http://schemas.openxmlformats.org/markup-compatibility/2006">
              <mc:Choice xmlns:v="urn:schemas-microsoft-com:vml" Requires="v">
                <p:oleObj spid="_x0000_s9" name="" r:id="rId4" imgW="292100" imgH="254000" progId="Equation.DSMT4">
                  <p:embed/>
                </p:oleObj>
              </mc:Choice>
              <mc:Fallback>
                <p:oleObj name="" r:id="rId4" imgW="292100" imgH="254000" progId="Equation.DSMT4">
                  <p:embed/>
                  <p:pic>
                    <p:nvPicPr>
                      <p:cNvPr id="0" name="图片 2"/>
                      <p:cNvPicPr/>
                      <p:nvPr/>
                    </p:nvPicPr>
                    <p:blipFill>
                      <a:blip r:embed="rId3"/>
                      <a:stretch>
                        <a:fillRect/>
                      </a:stretch>
                    </p:blipFill>
                    <p:spPr>
                      <a:xfrm>
                        <a:off x="9050655" y="1046480"/>
                        <a:ext cx="494030" cy="429895"/>
                      </a:xfrm>
                      <a:prstGeom prst="rect">
                        <a:avLst/>
                      </a:prstGeom>
                      <a:noFill/>
                      <a:ln w="38100">
                        <a:noFill/>
                        <a:miter/>
                      </a:ln>
                    </p:spPr>
                  </p:pic>
                </p:oleObj>
              </mc:Fallback>
            </mc:AlternateContent>
          </a:graphicData>
        </a:graphic>
      </p:graphicFrame>
      <p:graphicFrame>
        <p:nvGraphicFramePr>
          <p:cNvPr id="10" name="对象 -2147482299"/>
          <p:cNvGraphicFramePr>
            <a:graphicFrameLocks noChangeAspect="1"/>
          </p:cNvGraphicFramePr>
          <p:nvPr/>
        </p:nvGraphicFramePr>
        <p:xfrm>
          <a:off x="3589655" y="2061210"/>
          <a:ext cx="513715" cy="447040"/>
        </p:xfrm>
        <a:graphic>
          <a:graphicData uri="http://schemas.openxmlformats.org/presentationml/2006/ole">
            <mc:AlternateContent xmlns:mc="http://schemas.openxmlformats.org/markup-compatibility/2006">
              <mc:Choice xmlns:v="urn:schemas-microsoft-com:vml" Requires="v">
                <p:oleObj spid="_x0000_s11" name="" r:id="rId5" imgW="292100" imgH="254000" progId="Equation.DSMT4">
                  <p:embed/>
                </p:oleObj>
              </mc:Choice>
              <mc:Fallback>
                <p:oleObj name="" r:id="rId5" imgW="292100" imgH="254000" progId="Equation.DSMT4">
                  <p:embed/>
                  <p:pic>
                    <p:nvPicPr>
                      <p:cNvPr id="0" name="图片 2"/>
                      <p:cNvPicPr/>
                      <p:nvPr/>
                    </p:nvPicPr>
                    <p:blipFill>
                      <a:blip r:embed="rId3"/>
                      <a:stretch>
                        <a:fillRect/>
                      </a:stretch>
                    </p:blipFill>
                    <p:spPr>
                      <a:xfrm>
                        <a:off x="3589655" y="2061210"/>
                        <a:ext cx="513715" cy="447040"/>
                      </a:xfrm>
                      <a:prstGeom prst="rect">
                        <a:avLst/>
                      </a:prstGeom>
                      <a:noFill/>
                      <a:ln w="38100">
                        <a:noFill/>
                        <a:miter/>
                      </a:ln>
                    </p:spPr>
                  </p:pic>
                </p:oleObj>
              </mc:Fallback>
            </mc:AlternateContent>
          </a:graphicData>
        </a:graphic>
      </p:graphicFrame>
      <p:graphicFrame>
        <p:nvGraphicFramePr>
          <p:cNvPr id="5" name="对象 -2147482616"/>
          <p:cNvGraphicFramePr>
            <a:graphicFrameLocks noChangeAspect="1"/>
          </p:cNvGraphicFramePr>
          <p:nvPr/>
        </p:nvGraphicFramePr>
        <p:xfrm>
          <a:off x="5024120" y="3009900"/>
          <a:ext cx="2144395" cy="1137285"/>
        </p:xfrm>
        <a:graphic>
          <a:graphicData uri="http://schemas.openxmlformats.org/presentationml/2006/ole">
            <mc:AlternateContent xmlns:mc="http://schemas.openxmlformats.org/markup-compatibility/2006">
              <mc:Choice xmlns:v="urn:schemas-microsoft-com:vml" Requires="v">
                <p:oleObj spid="_x0000_s12" name="" r:id="rId6" imgW="838200" imgH="444500" progId="Equation.DSMT4">
                  <p:embed/>
                </p:oleObj>
              </mc:Choice>
              <mc:Fallback>
                <p:oleObj name="" r:id="rId6" imgW="838200" imgH="444500" progId="Equation.DSMT4">
                  <p:embed/>
                  <p:pic>
                    <p:nvPicPr>
                      <p:cNvPr id="0" name="图片 11"/>
                      <p:cNvPicPr/>
                      <p:nvPr/>
                    </p:nvPicPr>
                    <p:blipFill>
                      <a:blip r:embed="rId7"/>
                      <a:stretch>
                        <a:fillRect/>
                      </a:stretch>
                    </p:blipFill>
                    <p:spPr>
                      <a:xfrm>
                        <a:off x="5024120" y="3009900"/>
                        <a:ext cx="2144395" cy="1137285"/>
                      </a:xfrm>
                      <a:prstGeom prst="rect">
                        <a:avLst/>
                      </a:prstGeom>
                      <a:noFill/>
                      <a:ln w="38100">
                        <a:noFill/>
                        <a:miter/>
                      </a:ln>
                    </p:spPr>
                  </p:pic>
                </p:oleObj>
              </mc:Fallback>
            </mc:AlternateContent>
          </a:graphicData>
        </a:graphic>
      </p:graphicFrame>
      <p:graphicFrame>
        <p:nvGraphicFramePr>
          <p:cNvPr id="13" name="对象 -2147482299"/>
          <p:cNvGraphicFramePr>
            <a:graphicFrameLocks noChangeAspect="1"/>
          </p:cNvGraphicFramePr>
          <p:nvPr/>
        </p:nvGraphicFramePr>
        <p:xfrm>
          <a:off x="6243320" y="4702175"/>
          <a:ext cx="513715" cy="447040"/>
        </p:xfrm>
        <a:graphic>
          <a:graphicData uri="http://schemas.openxmlformats.org/presentationml/2006/ole">
            <mc:AlternateContent xmlns:mc="http://schemas.openxmlformats.org/markup-compatibility/2006">
              <mc:Choice xmlns:v="urn:schemas-microsoft-com:vml" Requires="v">
                <p:oleObj spid="_x0000_s14" name="" r:id="rId8" imgW="292100" imgH="254000" progId="Equation.DSMT4">
                  <p:embed/>
                </p:oleObj>
              </mc:Choice>
              <mc:Fallback>
                <p:oleObj name="" r:id="rId8" imgW="292100" imgH="254000" progId="Equation.DSMT4">
                  <p:embed/>
                  <p:pic>
                    <p:nvPicPr>
                      <p:cNvPr id="0" name="图片 2"/>
                      <p:cNvPicPr/>
                      <p:nvPr/>
                    </p:nvPicPr>
                    <p:blipFill>
                      <a:blip r:embed="rId3"/>
                      <a:stretch>
                        <a:fillRect/>
                      </a:stretch>
                    </p:blipFill>
                    <p:spPr>
                      <a:xfrm>
                        <a:off x="6243320" y="4702175"/>
                        <a:ext cx="513715" cy="447040"/>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Wold</a:t>
            </a:r>
            <a:r>
              <a:rPr sz="2800" spc="0" smtClean="0">
                <a:solidFill>
                  <a:schemeClr val="accent5">
                    <a:lumMod val="75000"/>
                  </a:schemeClr>
                </a:solidFill>
                <a:cs typeface="+mn-cs"/>
              </a:rPr>
              <a:t>分解定理中随机</a:t>
            </a:r>
            <a:r>
              <a:rPr sz="2800" spc="0" smtClean="0">
                <a:solidFill>
                  <a:schemeClr val="accent5">
                    <a:lumMod val="75000"/>
                  </a:schemeClr>
                </a:solidFill>
                <a:cs typeface="+mn-cs"/>
              </a:rPr>
              <a:t>性序列的性质</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462260" cy="5388610"/>
          </a:xfrm>
        </p:spPr>
        <p:txBody>
          <a:bodyPr wrap="square" lIns="91440" tIns="45720" rIns="91440" bIns="45720" anchor="t">
            <a:normAutofit fontScale="90000" lnSpcReduction="20000"/>
          </a:bodyPr>
          <a:p>
            <a:pPr eaLnBrk="1" hangingPunct="1"/>
            <a:r>
              <a:rPr lang="en-US" altLang="zh-CN" sz="2200">
                <a:latin typeface="+mn-lt"/>
                <a:ea typeface="+mn-lt"/>
              </a:rPr>
              <a:t>Wold</a:t>
            </a:r>
            <a:r>
              <a:rPr sz="2200">
                <a:latin typeface="+mn-lt"/>
                <a:ea typeface="+mn-lt"/>
              </a:rPr>
              <a:t>分解定理中，</a:t>
            </a:r>
            <a:r>
              <a:rPr lang="zh-CN" altLang="en-US" sz="2200">
                <a:latin typeface="+mn-lt"/>
                <a:ea typeface="+mn-lt"/>
              </a:rPr>
              <a:t>随机序列      代表了不能由序列的历史信息解读的随机波动部分</a:t>
            </a:r>
            <a:endParaRPr lang="zh-CN" altLang="en-US" sz="2200">
              <a:latin typeface="+mn-lt"/>
              <a:ea typeface="+mn-lt"/>
            </a:endParaRPr>
          </a:p>
          <a:p>
            <a:pPr eaLnBrk="1" hangingPunct="1"/>
            <a:r>
              <a:rPr lang="zh-CN" altLang="en-US" sz="2200">
                <a:latin typeface="+mn-lt"/>
                <a:ea typeface="+mn-lt"/>
              </a:rPr>
              <a:t>Wold证明这部分信息可以等价表达为</a:t>
            </a:r>
            <a:endParaRPr lang="zh-CN" altLang="en-US" sz="2200">
              <a:latin typeface="+mn-lt"/>
              <a:ea typeface="+mn-lt"/>
            </a:endParaRPr>
          </a:p>
          <a:p>
            <a:pPr eaLnBrk="1" hangingPunct="1"/>
            <a:endParaRPr lang="zh-CN" altLang="en-US" sz="2200">
              <a:latin typeface="+mn-lt"/>
              <a:ea typeface="+mn-lt"/>
            </a:endParaRPr>
          </a:p>
          <a:p>
            <a:pPr eaLnBrk="1" hangingPunct="1"/>
            <a:endParaRPr lang="zh-CN" altLang="en-US" sz="2200">
              <a:latin typeface="+mn-lt"/>
              <a:ea typeface="+mn-lt"/>
            </a:endParaRPr>
          </a:p>
          <a:p>
            <a:pPr marL="0" indent="0" eaLnBrk="1" hangingPunct="1">
              <a:buNone/>
            </a:pPr>
            <a:endParaRPr lang="zh-CN" altLang="en-US" sz="2000">
              <a:latin typeface="+mn-lt"/>
              <a:ea typeface="+mn-lt"/>
            </a:endParaRPr>
          </a:p>
          <a:p>
            <a:pPr marL="0" indent="0" eaLnBrk="1" hangingPunct="1">
              <a:buNone/>
            </a:pPr>
            <a:r>
              <a:rPr lang="zh-CN" altLang="en-US" sz="2000">
                <a:latin typeface="+mn-lt"/>
                <a:ea typeface="+mn-lt"/>
              </a:rPr>
              <a:t>式中：     称为新息过程（innovation process），是每个时期加入的新的随机信息。它们相互独立，不可预测，通常假定                  ，        。且有</a:t>
            </a:r>
            <a:endParaRPr lang="zh-CN" altLang="en-US" sz="2000">
              <a:latin typeface="+mn-lt"/>
              <a:ea typeface="+mn-lt"/>
            </a:endParaRPr>
          </a:p>
          <a:p>
            <a:pPr eaLnBrk="1" hangingPunct="1"/>
            <a:endParaRPr lang="zh-CN" altLang="en-US" sz="2200">
              <a:latin typeface="+mn-lt"/>
              <a:ea typeface="+mn-lt"/>
            </a:endParaRPr>
          </a:p>
          <a:p>
            <a:pPr eaLnBrk="1" hangingPunct="1"/>
            <a:endParaRPr lang="zh-CN" altLang="en-US" sz="2200">
              <a:latin typeface="+mn-lt"/>
              <a:ea typeface="+mn-lt"/>
            </a:endParaRPr>
          </a:p>
          <a:p>
            <a:pPr eaLnBrk="1" hangingPunct="1"/>
            <a:r>
              <a:rPr lang="zh-CN" altLang="en-US" sz="2200">
                <a:latin typeface="+mn-lt"/>
                <a:ea typeface="+mn-lt"/>
              </a:rPr>
              <a:t>所以，</a:t>
            </a:r>
            <a:r>
              <a:rPr lang="en-US" altLang="zh-CN" sz="2200">
                <a:latin typeface="+mn-lt"/>
                <a:ea typeface="+mn-lt"/>
              </a:rPr>
              <a:t>Wold</a:t>
            </a:r>
            <a:r>
              <a:rPr sz="2200">
                <a:latin typeface="+mn-lt"/>
                <a:ea typeface="+mn-lt"/>
              </a:rPr>
              <a:t>分解定理中</a:t>
            </a:r>
            <a:r>
              <a:rPr lang="zh-CN" altLang="en-US" sz="2200">
                <a:latin typeface="+mn-lt"/>
                <a:ea typeface="+mn-lt"/>
              </a:rPr>
              <a:t>随机性序列     的性质是：</a:t>
            </a:r>
            <a:r>
              <a:rPr sz="2000">
                <a:latin typeface="+mn-lt"/>
                <a:ea typeface="+mn-lt"/>
                <a:sym typeface="+mn-ea"/>
              </a:rPr>
              <a:t>序列的当期波动不可以由其历史序列值解读的部分。</a:t>
            </a:r>
            <a:endParaRPr lang="zh-CN" altLang="en-US" sz="2000">
              <a:latin typeface="+mn-lt"/>
              <a:ea typeface="+mn-lt"/>
            </a:endParaRPr>
          </a:p>
          <a:p>
            <a:pPr eaLnBrk="1" hangingPunct="1"/>
            <a:endParaRPr lang="zh-CN" altLang="en-US" sz="2400">
              <a:ea typeface="宋体" panose="02010600030101010101" pitchFamily="2" charset="-122"/>
            </a:endParaRPr>
          </a:p>
          <a:p>
            <a:pPr lvl="1" eaLnBrk="1" hangingPunct="1"/>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615"/>
          <p:cNvGraphicFramePr>
            <a:graphicFrameLocks noChangeAspect="1"/>
          </p:cNvGraphicFramePr>
          <p:nvPr/>
        </p:nvGraphicFramePr>
        <p:xfrm>
          <a:off x="5130800" y="1016635"/>
          <a:ext cx="498475" cy="454025"/>
        </p:xfrm>
        <a:graphic>
          <a:graphicData uri="http://schemas.openxmlformats.org/presentationml/2006/ole">
            <mc:AlternateContent xmlns:mc="http://schemas.openxmlformats.org/markup-compatibility/2006">
              <mc:Choice xmlns:v="urn:schemas-microsoft-com:vml" Requires="v">
                <p:oleObj spid="_x0000_s3076" name="" r:id="rId2" imgW="279400" imgH="254000" progId="Equation.DSMT4">
                  <p:embed/>
                </p:oleObj>
              </mc:Choice>
              <mc:Fallback>
                <p:oleObj name="" r:id="rId2" imgW="279400" imgH="254000" progId="Equation.DSMT4">
                  <p:embed/>
                  <p:pic>
                    <p:nvPicPr>
                      <p:cNvPr id="0" name="图片 3075"/>
                      <p:cNvPicPr/>
                      <p:nvPr/>
                    </p:nvPicPr>
                    <p:blipFill>
                      <a:blip r:embed="rId3"/>
                      <a:stretch>
                        <a:fillRect/>
                      </a:stretch>
                    </p:blipFill>
                    <p:spPr>
                      <a:xfrm>
                        <a:off x="5130800" y="1016635"/>
                        <a:ext cx="498475" cy="454025"/>
                      </a:xfrm>
                      <a:prstGeom prst="rect">
                        <a:avLst/>
                      </a:prstGeom>
                      <a:noFill/>
                      <a:ln w="38100">
                        <a:noFill/>
                        <a:miter/>
                      </a:ln>
                    </p:spPr>
                  </p:pic>
                </p:oleObj>
              </mc:Fallback>
            </mc:AlternateContent>
          </a:graphicData>
        </a:graphic>
      </p:graphicFrame>
      <p:graphicFrame>
        <p:nvGraphicFramePr>
          <p:cNvPr id="15" name="对象 -2147482615"/>
          <p:cNvGraphicFramePr>
            <a:graphicFrameLocks noChangeAspect="1"/>
          </p:cNvGraphicFramePr>
          <p:nvPr/>
        </p:nvGraphicFramePr>
        <p:xfrm>
          <a:off x="5861685" y="4882515"/>
          <a:ext cx="468630" cy="426720"/>
        </p:xfrm>
        <a:graphic>
          <a:graphicData uri="http://schemas.openxmlformats.org/presentationml/2006/ole">
            <mc:AlternateContent xmlns:mc="http://schemas.openxmlformats.org/markup-compatibility/2006">
              <mc:Choice xmlns:v="urn:schemas-microsoft-com:vml" Requires="v">
                <p:oleObj spid="_x0000_s16" name="" r:id="rId4" imgW="279400" imgH="254000" progId="Equation.DSMT4">
                  <p:embed/>
                </p:oleObj>
              </mc:Choice>
              <mc:Fallback>
                <p:oleObj name="" r:id="rId4" imgW="279400" imgH="254000" progId="Equation.DSMT4">
                  <p:embed/>
                  <p:pic>
                    <p:nvPicPr>
                      <p:cNvPr id="0" name="图片 3075"/>
                      <p:cNvPicPr/>
                      <p:nvPr/>
                    </p:nvPicPr>
                    <p:blipFill>
                      <a:blip r:embed="rId3"/>
                      <a:stretch>
                        <a:fillRect/>
                      </a:stretch>
                    </p:blipFill>
                    <p:spPr>
                      <a:xfrm>
                        <a:off x="5861685" y="4882515"/>
                        <a:ext cx="468630" cy="426720"/>
                      </a:xfrm>
                      <a:prstGeom prst="rect">
                        <a:avLst/>
                      </a:prstGeom>
                      <a:noFill/>
                      <a:ln w="38100">
                        <a:noFill/>
                        <a:miter/>
                      </a:ln>
                    </p:spPr>
                  </p:pic>
                </p:oleObj>
              </mc:Fallback>
            </mc:AlternateContent>
          </a:graphicData>
        </a:graphic>
      </p:graphicFrame>
      <p:graphicFrame>
        <p:nvGraphicFramePr>
          <p:cNvPr id="3" name="对象 -2147482614"/>
          <p:cNvGraphicFramePr>
            <a:graphicFrameLocks noChangeAspect="1"/>
          </p:cNvGraphicFramePr>
          <p:nvPr/>
        </p:nvGraphicFramePr>
        <p:xfrm>
          <a:off x="5330190" y="2033270"/>
          <a:ext cx="1986280" cy="1053465"/>
        </p:xfrm>
        <a:graphic>
          <a:graphicData uri="http://schemas.openxmlformats.org/presentationml/2006/ole">
            <mc:AlternateContent xmlns:mc="http://schemas.openxmlformats.org/markup-compatibility/2006">
              <mc:Choice xmlns:v="urn:schemas-microsoft-com:vml" Requires="v">
                <p:oleObj spid="_x0000_s17" name="" r:id="rId5" imgW="838200" imgH="444500" progId="Equation.DSMT4">
                  <p:embed/>
                </p:oleObj>
              </mc:Choice>
              <mc:Fallback>
                <p:oleObj name="" r:id="rId5" imgW="838200" imgH="444500" progId="Equation.DSMT4">
                  <p:embed/>
                  <p:pic>
                    <p:nvPicPr>
                      <p:cNvPr id="0" name="图片 16"/>
                      <p:cNvPicPr/>
                      <p:nvPr/>
                    </p:nvPicPr>
                    <p:blipFill>
                      <a:blip r:embed="rId6"/>
                      <a:stretch>
                        <a:fillRect/>
                      </a:stretch>
                    </p:blipFill>
                    <p:spPr>
                      <a:xfrm>
                        <a:off x="5330190" y="2033270"/>
                        <a:ext cx="1986280" cy="1053465"/>
                      </a:xfrm>
                      <a:prstGeom prst="rect">
                        <a:avLst/>
                      </a:prstGeom>
                      <a:noFill/>
                      <a:ln w="38100">
                        <a:noFill/>
                        <a:miter/>
                      </a:ln>
                    </p:spPr>
                  </p:pic>
                </p:oleObj>
              </mc:Fallback>
            </mc:AlternateContent>
          </a:graphicData>
        </a:graphic>
      </p:graphicFrame>
      <p:graphicFrame>
        <p:nvGraphicFramePr>
          <p:cNvPr id="5" name="对象 -2147482613"/>
          <p:cNvGraphicFramePr>
            <a:graphicFrameLocks noChangeAspect="1"/>
          </p:cNvGraphicFramePr>
          <p:nvPr/>
        </p:nvGraphicFramePr>
        <p:xfrm>
          <a:off x="5330190" y="4017645"/>
          <a:ext cx="1650365" cy="770255"/>
        </p:xfrm>
        <a:graphic>
          <a:graphicData uri="http://schemas.openxmlformats.org/presentationml/2006/ole">
            <mc:AlternateContent xmlns:mc="http://schemas.openxmlformats.org/markup-compatibility/2006">
              <mc:Choice xmlns:v="urn:schemas-microsoft-com:vml" Requires="v">
                <p:oleObj spid="_x0000_s18" name="" r:id="rId7" imgW="952500" imgH="444500" progId="Equation.DSMT4">
                  <p:embed/>
                </p:oleObj>
              </mc:Choice>
              <mc:Fallback>
                <p:oleObj name="" r:id="rId7" imgW="952500" imgH="444500" progId="Equation.DSMT4">
                  <p:embed/>
                  <p:pic>
                    <p:nvPicPr>
                      <p:cNvPr id="0" name="图片 17"/>
                      <p:cNvPicPr/>
                      <p:nvPr/>
                    </p:nvPicPr>
                    <p:blipFill>
                      <a:blip r:embed="rId8"/>
                      <a:stretch>
                        <a:fillRect/>
                      </a:stretch>
                    </p:blipFill>
                    <p:spPr>
                      <a:xfrm>
                        <a:off x="5330190" y="4017645"/>
                        <a:ext cx="1650365" cy="770255"/>
                      </a:xfrm>
                      <a:prstGeom prst="rect">
                        <a:avLst/>
                      </a:prstGeom>
                      <a:noFill/>
                      <a:ln w="38100">
                        <a:noFill/>
                        <a:miter/>
                      </a:ln>
                    </p:spPr>
                  </p:pic>
                </p:oleObj>
              </mc:Fallback>
            </mc:AlternateContent>
          </a:graphicData>
        </a:graphic>
      </p:graphicFrame>
      <p:graphicFrame>
        <p:nvGraphicFramePr>
          <p:cNvPr id="6" name="对象 -2147482612"/>
          <p:cNvGraphicFramePr>
            <a:graphicFrameLocks noChangeAspect="1"/>
          </p:cNvGraphicFramePr>
          <p:nvPr/>
        </p:nvGraphicFramePr>
        <p:xfrm>
          <a:off x="1999615" y="3207385"/>
          <a:ext cx="554355" cy="482600"/>
        </p:xfrm>
        <a:graphic>
          <a:graphicData uri="http://schemas.openxmlformats.org/presentationml/2006/ole">
            <mc:AlternateContent xmlns:mc="http://schemas.openxmlformats.org/markup-compatibility/2006">
              <mc:Choice xmlns:v="urn:schemas-microsoft-com:vml" Requires="v">
                <p:oleObj spid="_x0000_s19" name="" r:id="rId9" imgW="292100" imgH="254000" progId="Equation.DSMT4">
                  <p:embed/>
                </p:oleObj>
              </mc:Choice>
              <mc:Fallback>
                <p:oleObj name="" r:id="rId9" imgW="292100" imgH="254000" progId="Equation.DSMT4">
                  <p:embed/>
                  <p:pic>
                    <p:nvPicPr>
                      <p:cNvPr id="0" name="图片 18"/>
                      <p:cNvPicPr/>
                      <p:nvPr/>
                    </p:nvPicPr>
                    <p:blipFill>
                      <a:blip r:embed="rId10"/>
                      <a:stretch>
                        <a:fillRect/>
                      </a:stretch>
                    </p:blipFill>
                    <p:spPr>
                      <a:xfrm>
                        <a:off x="1999615" y="3207385"/>
                        <a:ext cx="554355" cy="482600"/>
                      </a:xfrm>
                      <a:prstGeom prst="rect">
                        <a:avLst/>
                      </a:prstGeom>
                      <a:noFill/>
                      <a:ln w="38100">
                        <a:noFill/>
                        <a:miter/>
                      </a:ln>
                    </p:spPr>
                  </p:pic>
                </p:oleObj>
              </mc:Fallback>
            </mc:AlternateContent>
          </a:graphicData>
        </a:graphic>
      </p:graphicFrame>
      <p:graphicFrame>
        <p:nvGraphicFramePr>
          <p:cNvPr id="7" name="对象 -2147482610"/>
          <p:cNvGraphicFramePr>
            <a:graphicFrameLocks noChangeAspect="1"/>
          </p:cNvGraphicFramePr>
          <p:nvPr/>
        </p:nvGraphicFramePr>
        <p:xfrm>
          <a:off x="4688523" y="3535045"/>
          <a:ext cx="1381760" cy="431165"/>
        </p:xfrm>
        <a:graphic>
          <a:graphicData uri="http://schemas.openxmlformats.org/presentationml/2006/ole">
            <mc:AlternateContent xmlns:mc="http://schemas.openxmlformats.org/markup-compatibility/2006">
              <mc:Choice xmlns:v="urn:schemas-microsoft-com:vml" Requires="v">
                <p:oleObj spid="_x0000_s20" name="" r:id="rId11" imgW="774065" imgH="241300" progId="Equation.DSMT4">
                  <p:embed/>
                </p:oleObj>
              </mc:Choice>
              <mc:Fallback>
                <p:oleObj name="" r:id="rId11" imgW="774065" imgH="241300" progId="Equation.DSMT4">
                  <p:embed/>
                  <p:pic>
                    <p:nvPicPr>
                      <p:cNvPr id="0" name="图片 19"/>
                      <p:cNvPicPr/>
                      <p:nvPr/>
                    </p:nvPicPr>
                    <p:blipFill>
                      <a:blip r:embed="rId12"/>
                      <a:stretch>
                        <a:fillRect/>
                      </a:stretch>
                    </p:blipFill>
                    <p:spPr>
                      <a:xfrm>
                        <a:off x="4688523" y="3535045"/>
                        <a:ext cx="1381760" cy="431165"/>
                      </a:xfrm>
                      <a:prstGeom prst="rect">
                        <a:avLst/>
                      </a:prstGeom>
                      <a:noFill/>
                      <a:ln w="38100">
                        <a:noFill/>
                        <a:miter/>
                      </a:ln>
                    </p:spPr>
                  </p:pic>
                </p:oleObj>
              </mc:Fallback>
            </mc:AlternateContent>
          </a:graphicData>
        </a:graphic>
      </p:graphicFrame>
      <p:graphicFrame>
        <p:nvGraphicFramePr>
          <p:cNvPr id="8" name="对象 -2147482609"/>
          <p:cNvGraphicFramePr>
            <a:graphicFrameLocks noChangeAspect="1"/>
          </p:cNvGraphicFramePr>
          <p:nvPr/>
        </p:nvGraphicFramePr>
        <p:xfrm>
          <a:off x="6249035" y="3638550"/>
          <a:ext cx="796925" cy="327660"/>
        </p:xfrm>
        <a:graphic>
          <a:graphicData uri="http://schemas.openxmlformats.org/presentationml/2006/ole">
            <mc:AlternateContent xmlns:mc="http://schemas.openxmlformats.org/markup-compatibility/2006">
              <mc:Choice xmlns:v="urn:schemas-microsoft-com:vml" Requires="v">
                <p:oleObj spid="_x0000_s21" name="" r:id="rId13" imgW="431800" imgH="177165" progId="Equation.DSMT4">
                  <p:embed/>
                </p:oleObj>
              </mc:Choice>
              <mc:Fallback>
                <p:oleObj name="" r:id="rId13" imgW="431800" imgH="177165" progId="Equation.DSMT4">
                  <p:embed/>
                  <p:pic>
                    <p:nvPicPr>
                      <p:cNvPr id="0" name="图片 20"/>
                      <p:cNvPicPr/>
                      <p:nvPr/>
                    </p:nvPicPr>
                    <p:blipFill>
                      <a:blip r:embed="rId14"/>
                      <a:stretch>
                        <a:fillRect/>
                      </a:stretch>
                    </p:blipFill>
                    <p:spPr>
                      <a:xfrm>
                        <a:off x="6249035" y="3638550"/>
                        <a:ext cx="796925" cy="32766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波动序列的</a:t>
            </a:r>
            <a:r>
              <a:rPr sz="2800" spc="0" smtClean="0">
                <a:solidFill>
                  <a:schemeClr val="accent5">
                    <a:lumMod val="75000"/>
                  </a:schemeClr>
                </a:solidFill>
                <a:cs typeface="+mn-cs"/>
              </a:rPr>
              <a:t>方差</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325880" y="1062355"/>
            <a:ext cx="10462260" cy="5388610"/>
          </a:xfrm>
        </p:spPr>
        <p:txBody>
          <a:bodyPr wrap="square" lIns="91440" tIns="45720" rIns="91440" bIns="45720" anchor="t">
            <a:normAutofit lnSpcReduction="10000"/>
          </a:bodyPr>
          <a:p>
            <a:pPr eaLnBrk="1" hangingPunct="1"/>
            <a:r>
              <a:rPr lang="zh-CN" altLang="en-US" sz="2000">
                <a:latin typeface="+mn-lt"/>
                <a:ea typeface="+mn-lt"/>
                <a:cs typeface="+mn-lt"/>
              </a:rPr>
              <a:t>对任意平稳序列     而言，令    关于</a:t>
            </a:r>
            <a:r>
              <a:rPr lang="en-US" altLang="zh-CN" sz="2000">
                <a:latin typeface="+mn-lt"/>
                <a:ea typeface="+mn-lt"/>
                <a:cs typeface="+mn-lt"/>
              </a:rPr>
              <a:t>q</a:t>
            </a:r>
            <a:r>
              <a:rPr lang="zh-CN" altLang="en-US" sz="2000">
                <a:latin typeface="+mn-lt"/>
                <a:ea typeface="+mn-lt"/>
                <a:cs typeface="+mn-lt"/>
              </a:rPr>
              <a:t>期历史序列值做线性回归</a:t>
            </a:r>
            <a:endParaRPr lang="zh-CN" altLang="en-US" sz="2000">
              <a:latin typeface="+mn-lt"/>
              <a:ea typeface="+mn-lt"/>
              <a:cs typeface="+mn-lt"/>
            </a:endParaRPr>
          </a:p>
          <a:p>
            <a:pPr eaLnBrk="1" hangingPunct="1"/>
            <a:endParaRPr lang="zh-CN" altLang="en-US" sz="2000">
              <a:latin typeface="+mn-lt"/>
              <a:ea typeface="+mn-lt"/>
              <a:cs typeface="+mn-lt"/>
            </a:endParaRPr>
          </a:p>
          <a:p>
            <a:pPr marL="0" indent="0" eaLnBrk="1" hangingPunct="1">
              <a:buNone/>
            </a:pPr>
            <a:r>
              <a:rPr lang="zh-CN" altLang="en-US" sz="2000">
                <a:latin typeface="+mn-lt"/>
                <a:ea typeface="+mn-lt"/>
                <a:cs typeface="+mn-lt"/>
              </a:rPr>
              <a:t>式中     为回归残差序列，不妨记该序列的方差为</a:t>
            </a:r>
            <a:r>
              <a:rPr lang="zh-CN" altLang="en-US" sz="2000">
                <a:latin typeface="+mn-lt"/>
                <a:ea typeface="+mn-lt"/>
                <a:cs typeface="+mn-lt"/>
              </a:rPr>
              <a:t>                 。</a:t>
            </a:r>
            <a:endParaRPr lang="zh-CN" altLang="en-US" sz="2000">
              <a:latin typeface="+mn-lt"/>
              <a:ea typeface="+mn-lt"/>
              <a:cs typeface="+mn-lt"/>
            </a:endParaRPr>
          </a:p>
          <a:p>
            <a:pPr eaLnBrk="1" hangingPunct="1"/>
            <a:r>
              <a:rPr lang="zh-CN" altLang="en-US" sz="2000">
                <a:latin typeface="+mn-lt"/>
                <a:ea typeface="+mn-lt"/>
                <a:cs typeface="+mn-lt"/>
              </a:rPr>
              <a:t>     随着的增大单调非增，且                      。</a:t>
            </a:r>
            <a:endParaRPr lang="zh-CN" altLang="en-US" sz="2000">
              <a:latin typeface="+mn-lt"/>
              <a:ea typeface="+mn-lt"/>
              <a:cs typeface="+mn-lt"/>
            </a:endParaRPr>
          </a:p>
          <a:p>
            <a:pPr eaLnBrk="1" hangingPunct="1"/>
            <a:r>
              <a:rPr lang="zh-CN" altLang="en-US" sz="2000">
                <a:latin typeface="+mn-lt"/>
                <a:ea typeface="+mn-lt"/>
                <a:cs typeface="+mn-lt"/>
              </a:rPr>
              <a:t>     的大小可以衡量历史信息对现时值的预测精度。    越小，说明基于</a:t>
            </a:r>
            <a:r>
              <a:rPr lang="en-US" altLang="zh-CN" sz="2000">
                <a:latin typeface="+mn-lt"/>
                <a:ea typeface="+mn-lt"/>
                <a:cs typeface="+mn-lt"/>
              </a:rPr>
              <a:t>q</a:t>
            </a:r>
            <a:r>
              <a:rPr lang="zh-CN" altLang="en-US" sz="2000">
                <a:latin typeface="+mn-lt"/>
                <a:ea typeface="+mn-lt"/>
                <a:cs typeface="+mn-lt"/>
              </a:rPr>
              <a:t>期历史信息对未来的预测精度越高；   越大，则说明序列随机性很大，</a:t>
            </a:r>
            <a:r>
              <a:rPr lang="en-US" altLang="zh-CN" sz="2000">
                <a:latin typeface="+mn-lt"/>
                <a:ea typeface="+mn-lt"/>
                <a:cs typeface="+mn-lt"/>
              </a:rPr>
              <a:t>q</a:t>
            </a:r>
            <a:r>
              <a:rPr lang="zh-CN" altLang="en-US" sz="2000">
                <a:latin typeface="+mn-lt"/>
                <a:ea typeface="+mn-lt"/>
                <a:cs typeface="+mn-lt"/>
              </a:rPr>
              <a:t>期历史信息对未来的预测精度很差。</a:t>
            </a:r>
            <a:endParaRPr lang="zh-CN" altLang="en-US" sz="2000">
              <a:latin typeface="+mn-lt"/>
              <a:ea typeface="+mn-lt"/>
              <a:cs typeface="+mn-lt"/>
            </a:endParaRPr>
          </a:p>
          <a:p>
            <a:pPr lvl="1" eaLnBrk="1" hangingPunct="1"/>
            <a:r>
              <a:rPr lang="zh-CN" altLang="en-US" sz="1700">
                <a:latin typeface="+mn-lt"/>
                <a:ea typeface="+mn-lt"/>
                <a:cs typeface="+mn-lt"/>
              </a:rPr>
              <a:t>如果              ，说明序列的历史信息几乎可以完全预测未来的波动，这时称为确定性序列。</a:t>
            </a:r>
            <a:endParaRPr lang="zh-CN" altLang="en-US" sz="1700">
              <a:latin typeface="+mn-lt"/>
              <a:ea typeface="+mn-lt"/>
              <a:cs typeface="+mn-lt"/>
            </a:endParaRPr>
          </a:p>
          <a:p>
            <a:pPr lvl="1" eaLnBrk="1" hangingPunct="1"/>
            <a:r>
              <a:rPr lang="zh-CN" altLang="en-US" sz="1700">
                <a:latin typeface="+mn-lt"/>
                <a:ea typeface="+mn-lt"/>
                <a:cs typeface="+mn-lt"/>
              </a:rPr>
              <a:t>如果                   说明序列的历史信息对预测未来波动完全没有作用，这时称为纯随机序列。</a:t>
            </a:r>
            <a:endParaRPr lang="zh-CN" altLang="en-US" sz="1700">
              <a:latin typeface="+mn-lt"/>
              <a:ea typeface="+mn-lt"/>
              <a:cs typeface="+mn-lt"/>
            </a:endParaRPr>
          </a:p>
          <a:p>
            <a:pPr lvl="1" eaLnBrk="1" hangingPunct="1"/>
            <a:r>
              <a:rPr lang="zh-CN" altLang="en-US" sz="1700">
                <a:latin typeface="+mn-lt"/>
                <a:ea typeface="+mn-lt"/>
                <a:cs typeface="+mn-lt"/>
              </a:rPr>
              <a:t>绝大多数序列是介于确定性序列和纯随机序列中间，即                         ，这时称为随机序列。</a:t>
            </a:r>
            <a:endParaRPr lang="zh-CN" altLang="en-US" sz="17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608"/>
          <p:cNvGraphicFramePr>
            <a:graphicFrameLocks noChangeAspect="1"/>
          </p:cNvGraphicFramePr>
          <p:nvPr/>
        </p:nvGraphicFramePr>
        <p:xfrm>
          <a:off x="3504565" y="1111250"/>
          <a:ext cx="488315" cy="400050"/>
        </p:xfrm>
        <a:graphic>
          <a:graphicData uri="http://schemas.openxmlformats.org/presentationml/2006/ole">
            <mc:AlternateContent xmlns:mc="http://schemas.openxmlformats.org/markup-compatibility/2006">
              <mc:Choice xmlns:v="urn:schemas-microsoft-com:vml" Requires="v">
                <p:oleObj spid="_x0000_s3076" name="" r:id="rId2" imgW="279400" imgH="228600" progId="Equation.DSMT4">
                  <p:embed/>
                </p:oleObj>
              </mc:Choice>
              <mc:Fallback>
                <p:oleObj name="" r:id="rId2" imgW="279400" imgH="228600" progId="Equation.DSMT4">
                  <p:embed/>
                  <p:pic>
                    <p:nvPicPr>
                      <p:cNvPr id="0" name="图片 3075"/>
                      <p:cNvPicPr/>
                      <p:nvPr/>
                    </p:nvPicPr>
                    <p:blipFill>
                      <a:blip r:embed="rId3"/>
                      <a:stretch>
                        <a:fillRect/>
                      </a:stretch>
                    </p:blipFill>
                    <p:spPr>
                      <a:xfrm>
                        <a:off x="3504565" y="1111250"/>
                        <a:ext cx="488315" cy="400050"/>
                      </a:xfrm>
                      <a:prstGeom prst="rect">
                        <a:avLst/>
                      </a:prstGeom>
                      <a:noFill/>
                      <a:ln w="38100">
                        <a:noFill/>
                        <a:miter/>
                      </a:ln>
                    </p:spPr>
                  </p:pic>
                </p:oleObj>
              </mc:Fallback>
            </mc:AlternateContent>
          </a:graphicData>
        </a:graphic>
      </p:graphicFrame>
      <p:graphicFrame>
        <p:nvGraphicFramePr>
          <p:cNvPr id="6" name="对象 -2147482608"/>
          <p:cNvGraphicFramePr>
            <a:graphicFrameLocks noChangeAspect="1"/>
          </p:cNvGraphicFramePr>
          <p:nvPr/>
        </p:nvGraphicFramePr>
        <p:xfrm>
          <a:off x="5105400" y="1094740"/>
          <a:ext cx="342265" cy="473710"/>
        </p:xfrm>
        <a:graphic>
          <a:graphicData uri="http://schemas.openxmlformats.org/presentationml/2006/ole">
            <mc:AlternateContent xmlns:mc="http://schemas.openxmlformats.org/markup-compatibility/2006">
              <mc:Choice xmlns:v="urn:schemas-microsoft-com:vml" Requires="v">
                <p:oleObj spid="_x0000_s7" name="" r:id="rId4" imgW="165100" imgH="228600" progId="Equation.DSMT4">
                  <p:embed/>
                </p:oleObj>
              </mc:Choice>
              <mc:Fallback>
                <p:oleObj name="" r:id="rId4" imgW="165100" imgH="228600" progId="Equation.DSMT4">
                  <p:embed/>
                  <p:pic>
                    <p:nvPicPr>
                      <p:cNvPr id="0" name="图片 3075"/>
                      <p:cNvPicPr/>
                      <p:nvPr/>
                    </p:nvPicPr>
                    <p:blipFill>
                      <a:blip r:embed="rId5"/>
                      <a:stretch>
                        <a:fillRect/>
                      </a:stretch>
                    </p:blipFill>
                    <p:spPr>
                      <a:xfrm>
                        <a:off x="5105400" y="1094740"/>
                        <a:ext cx="342265" cy="473710"/>
                      </a:xfrm>
                      <a:prstGeom prst="rect">
                        <a:avLst/>
                      </a:prstGeom>
                      <a:noFill/>
                      <a:ln w="38100">
                        <a:noFill/>
                        <a:miter/>
                      </a:ln>
                    </p:spPr>
                  </p:pic>
                </p:oleObj>
              </mc:Fallback>
            </mc:AlternateContent>
          </a:graphicData>
        </a:graphic>
      </p:graphicFrame>
      <p:graphicFrame>
        <p:nvGraphicFramePr>
          <p:cNvPr id="3" name="对象 -2147482604"/>
          <p:cNvGraphicFramePr>
            <a:graphicFrameLocks noChangeAspect="1"/>
          </p:cNvGraphicFramePr>
          <p:nvPr/>
        </p:nvGraphicFramePr>
        <p:xfrm>
          <a:off x="3631565" y="1544955"/>
          <a:ext cx="5172710" cy="520065"/>
        </p:xfrm>
        <a:graphic>
          <a:graphicData uri="http://schemas.openxmlformats.org/presentationml/2006/ole">
            <mc:AlternateContent xmlns:mc="http://schemas.openxmlformats.org/markup-compatibility/2006">
              <mc:Choice xmlns:v="urn:schemas-microsoft-com:vml" Requires="v">
                <p:oleObj spid="_x0000_s15" name="" r:id="rId6" imgW="2400300" imgH="241300" progId="Equation.DSMT4">
                  <p:embed/>
                </p:oleObj>
              </mc:Choice>
              <mc:Fallback>
                <p:oleObj name="" r:id="rId6" imgW="2400300" imgH="241300" progId="Equation.DSMT4">
                  <p:embed/>
                  <p:pic>
                    <p:nvPicPr>
                      <p:cNvPr id="0" name="图片 14"/>
                      <p:cNvPicPr/>
                      <p:nvPr/>
                    </p:nvPicPr>
                    <p:blipFill>
                      <a:blip r:embed="rId7"/>
                      <a:stretch>
                        <a:fillRect/>
                      </a:stretch>
                    </p:blipFill>
                    <p:spPr>
                      <a:xfrm>
                        <a:off x="3631565" y="1544955"/>
                        <a:ext cx="5172710" cy="520065"/>
                      </a:xfrm>
                      <a:prstGeom prst="rect">
                        <a:avLst/>
                      </a:prstGeom>
                      <a:noFill/>
                      <a:ln w="38100">
                        <a:noFill/>
                        <a:miter/>
                      </a:ln>
                    </p:spPr>
                  </p:pic>
                </p:oleObj>
              </mc:Fallback>
            </mc:AlternateContent>
          </a:graphicData>
        </a:graphic>
      </p:graphicFrame>
      <p:graphicFrame>
        <p:nvGraphicFramePr>
          <p:cNvPr id="5" name="对象 -2147482298"/>
          <p:cNvGraphicFramePr>
            <a:graphicFrameLocks noChangeAspect="1"/>
          </p:cNvGraphicFramePr>
          <p:nvPr/>
        </p:nvGraphicFramePr>
        <p:xfrm>
          <a:off x="1992630" y="2142490"/>
          <a:ext cx="485775" cy="416560"/>
        </p:xfrm>
        <a:graphic>
          <a:graphicData uri="http://schemas.openxmlformats.org/presentationml/2006/ole">
            <mc:AlternateContent xmlns:mc="http://schemas.openxmlformats.org/markup-compatibility/2006">
              <mc:Choice xmlns:v="urn:schemas-microsoft-com:vml" Requires="v">
                <p:oleObj spid="_x0000_s16" name="" r:id="rId8" imgW="266700" imgH="228600" progId="Equation.DSMT4">
                  <p:embed/>
                </p:oleObj>
              </mc:Choice>
              <mc:Fallback>
                <p:oleObj name="" r:id="rId8" imgW="266700" imgH="228600" progId="Equation.DSMT4">
                  <p:embed/>
                  <p:pic>
                    <p:nvPicPr>
                      <p:cNvPr id="0" name="图片 15"/>
                      <p:cNvPicPr/>
                      <p:nvPr/>
                    </p:nvPicPr>
                    <p:blipFill>
                      <a:blip r:embed="rId9"/>
                      <a:stretch>
                        <a:fillRect/>
                      </a:stretch>
                    </p:blipFill>
                    <p:spPr>
                      <a:xfrm>
                        <a:off x="1992630" y="2142490"/>
                        <a:ext cx="485775" cy="416560"/>
                      </a:xfrm>
                      <a:prstGeom prst="rect">
                        <a:avLst/>
                      </a:prstGeom>
                      <a:noFill/>
                      <a:ln w="38100">
                        <a:noFill/>
                        <a:miter/>
                      </a:ln>
                    </p:spPr>
                  </p:pic>
                </p:oleObj>
              </mc:Fallback>
            </mc:AlternateContent>
          </a:graphicData>
        </a:graphic>
      </p:graphicFrame>
      <p:graphicFrame>
        <p:nvGraphicFramePr>
          <p:cNvPr id="8" name="对象 -2147482602"/>
          <p:cNvGraphicFramePr>
            <a:graphicFrameLocks noChangeAspect="1"/>
          </p:cNvGraphicFramePr>
          <p:nvPr/>
        </p:nvGraphicFramePr>
        <p:xfrm>
          <a:off x="7329805" y="2066925"/>
          <a:ext cx="1474470" cy="492125"/>
        </p:xfrm>
        <a:graphic>
          <a:graphicData uri="http://schemas.openxmlformats.org/presentationml/2006/ole">
            <mc:AlternateContent xmlns:mc="http://schemas.openxmlformats.org/markup-compatibility/2006">
              <mc:Choice xmlns:v="urn:schemas-microsoft-com:vml" Requires="v">
                <p:oleObj spid="_x0000_s17" name="" r:id="rId10" imgW="762000" imgH="254000" progId="Equation.DSMT4">
                  <p:embed/>
                </p:oleObj>
              </mc:Choice>
              <mc:Fallback>
                <p:oleObj name="" r:id="rId10" imgW="762000" imgH="254000" progId="Equation.DSMT4">
                  <p:embed/>
                  <p:pic>
                    <p:nvPicPr>
                      <p:cNvPr id="0" name="图片 16"/>
                      <p:cNvPicPr/>
                      <p:nvPr/>
                    </p:nvPicPr>
                    <p:blipFill>
                      <a:blip r:embed="rId11"/>
                      <a:stretch>
                        <a:fillRect/>
                      </a:stretch>
                    </p:blipFill>
                    <p:spPr>
                      <a:xfrm>
                        <a:off x="7329805" y="2066925"/>
                        <a:ext cx="1474470" cy="492125"/>
                      </a:xfrm>
                      <a:prstGeom prst="rect">
                        <a:avLst/>
                      </a:prstGeom>
                      <a:noFill/>
                      <a:ln w="38100">
                        <a:noFill/>
                        <a:miter/>
                      </a:ln>
                    </p:spPr>
                  </p:pic>
                </p:oleObj>
              </mc:Fallback>
            </mc:AlternateContent>
          </a:graphicData>
        </a:graphic>
      </p:graphicFrame>
      <p:graphicFrame>
        <p:nvGraphicFramePr>
          <p:cNvPr id="9" name="对象 -2147482599"/>
          <p:cNvGraphicFramePr/>
          <p:nvPr/>
        </p:nvGraphicFramePr>
        <p:xfrm>
          <a:off x="5226685" y="2578735"/>
          <a:ext cx="1981835" cy="472440"/>
        </p:xfrm>
        <a:graphic>
          <a:graphicData uri="http://schemas.openxmlformats.org/presentationml/2006/ole">
            <mc:AlternateContent xmlns:mc="http://schemas.openxmlformats.org/markup-compatibility/2006">
              <mc:Choice xmlns:v="urn:schemas-microsoft-com:vml" Requires="v">
                <p:oleObj spid="_x0000_s18" name="" r:id="rId12" imgW="1016000" imgH="254000" progId="Equation.DSMT4">
                  <p:embed/>
                </p:oleObj>
              </mc:Choice>
              <mc:Fallback>
                <p:oleObj name="" r:id="rId12" imgW="1016000" imgH="254000" progId="Equation.DSMT4">
                  <p:embed/>
                  <p:pic>
                    <p:nvPicPr>
                      <p:cNvPr id="0" name="图片 17"/>
                      <p:cNvPicPr/>
                      <p:nvPr/>
                    </p:nvPicPr>
                    <p:blipFill>
                      <a:blip r:embed="rId13"/>
                      <a:stretch>
                        <a:fillRect/>
                      </a:stretch>
                    </p:blipFill>
                    <p:spPr>
                      <a:xfrm>
                        <a:off x="5226685" y="2578735"/>
                        <a:ext cx="1981835" cy="472440"/>
                      </a:xfrm>
                      <a:prstGeom prst="rect">
                        <a:avLst/>
                      </a:prstGeom>
                      <a:noFill/>
                      <a:ln w="38100">
                        <a:noFill/>
                        <a:miter/>
                      </a:ln>
                    </p:spPr>
                  </p:pic>
                </p:oleObj>
              </mc:Fallback>
            </mc:AlternateContent>
          </a:graphicData>
        </a:graphic>
      </p:graphicFrame>
      <p:graphicFrame>
        <p:nvGraphicFramePr>
          <p:cNvPr id="10" name="对象 -2147482600"/>
          <p:cNvGraphicFramePr>
            <a:graphicFrameLocks noChangeAspect="1"/>
          </p:cNvGraphicFramePr>
          <p:nvPr/>
        </p:nvGraphicFramePr>
        <p:xfrm>
          <a:off x="1707515" y="2559050"/>
          <a:ext cx="356870" cy="511810"/>
        </p:xfrm>
        <a:graphic>
          <a:graphicData uri="http://schemas.openxmlformats.org/presentationml/2006/ole">
            <mc:AlternateContent xmlns:mc="http://schemas.openxmlformats.org/markup-compatibility/2006">
              <mc:Choice xmlns:v="urn:schemas-microsoft-com:vml" Requires="v">
                <p:oleObj spid="_x0000_s19" name="" r:id="rId14" imgW="177165" imgH="254000" progId="Equation.DSMT4">
                  <p:embed/>
                </p:oleObj>
              </mc:Choice>
              <mc:Fallback>
                <p:oleObj name="" r:id="rId14" imgW="177165" imgH="254000" progId="Equation.DSMT4">
                  <p:embed/>
                  <p:pic>
                    <p:nvPicPr>
                      <p:cNvPr id="0" name="图片 18"/>
                      <p:cNvPicPr/>
                      <p:nvPr/>
                    </p:nvPicPr>
                    <p:blipFill>
                      <a:blip r:embed="rId15"/>
                      <a:stretch>
                        <a:fillRect/>
                      </a:stretch>
                    </p:blipFill>
                    <p:spPr>
                      <a:xfrm>
                        <a:off x="1707515" y="2559050"/>
                        <a:ext cx="356870" cy="511810"/>
                      </a:xfrm>
                      <a:prstGeom prst="rect">
                        <a:avLst/>
                      </a:prstGeom>
                      <a:noFill/>
                      <a:ln w="38100">
                        <a:noFill/>
                        <a:miter/>
                      </a:ln>
                    </p:spPr>
                  </p:pic>
                </p:oleObj>
              </mc:Fallback>
            </mc:AlternateContent>
          </a:graphicData>
        </a:graphic>
      </p:graphicFrame>
      <p:graphicFrame>
        <p:nvGraphicFramePr>
          <p:cNvPr id="20" name="对象 -2147482600"/>
          <p:cNvGraphicFramePr>
            <a:graphicFrameLocks noChangeAspect="1"/>
          </p:cNvGraphicFramePr>
          <p:nvPr/>
        </p:nvGraphicFramePr>
        <p:xfrm>
          <a:off x="1707515" y="3070860"/>
          <a:ext cx="356870" cy="511810"/>
        </p:xfrm>
        <a:graphic>
          <a:graphicData uri="http://schemas.openxmlformats.org/presentationml/2006/ole">
            <mc:AlternateContent xmlns:mc="http://schemas.openxmlformats.org/markup-compatibility/2006">
              <mc:Choice xmlns:v="urn:schemas-microsoft-com:vml" Requires="v">
                <p:oleObj spid="_x0000_s21" name="" r:id="rId16" imgW="177165" imgH="254000" progId="Equation.DSMT4">
                  <p:embed/>
                </p:oleObj>
              </mc:Choice>
              <mc:Fallback>
                <p:oleObj name="" r:id="rId16" imgW="177165" imgH="254000" progId="Equation.DSMT4">
                  <p:embed/>
                  <p:pic>
                    <p:nvPicPr>
                      <p:cNvPr id="0" name="图片 18"/>
                      <p:cNvPicPr/>
                      <p:nvPr/>
                    </p:nvPicPr>
                    <p:blipFill>
                      <a:blip r:embed="rId15"/>
                      <a:stretch>
                        <a:fillRect/>
                      </a:stretch>
                    </p:blipFill>
                    <p:spPr>
                      <a:xfrm>
                        <a:off x="1707515" y="3070860"/>
                        <a:ext cx="356870" cy="511810"/>
                      </a:xfrm>
                      <a:prstGeom prst="rect">
                        <a:avLst/>
                      </a:prstGeom>
                      <a:noFill/>
                      <a:ln w="38100">
                        <a:noFill/>
                        <a:miter/>
                      </a:ln>
                    </p:spPr>
                  </p:pic>
                </p:oleObj>
              </mc:Fallback>
            </mc:AlternateContent>
          </a:graphicData>
        </a:graphic>
      </p:graphicFrame>
      <p:graphicFrame>
        <p:nvGraphicFramePr>
          <p:cNvPr id="22" name="对象 -2147482600"/>
          <p:cNvGraphicFramePr>
            <a:graphicFrameLocks noChangeAspect="1"/>
          </p:cNvGraphicFramePr>
          <p:nvPr/>
        </p:nvGraphicFramePr>
        <p:xfrm>
          <a:off x="4568825" y="3390900"/>
          <a:ext cx="356870" cy="511810"/>
        </p:xfrm>
        <a:graphic>
          <a:graphicData uri="http://schemas.openxmlformats.org/presentationml/2006/ole">
            <mc:AlternateContent xmlns:mc="http://schemas.openxmlformats.org/markup-compatibility/2006">
              <mc:Choice xmlns:v="urn:schemas-microsoft-com:vml" Requires="v">
                <p:oleObj spid="_x0000_s23" name="" r:id="rId17" imgW="177165" imgH="254000" progId="Equation.DSMT4">
                  <p:embed/>
                </p:oleObj>
              </mc:Choice>
              <mc:Fallback>
                <p:oleObj name="" r:id="rId17" imgW="177165" imgH="254000" progId="Equation.DSMT4">
                  <p:embed/>
                  <p:pic>
                    <p:nvPicPr>
                      <p:cNvPr id="0" name="图片 18"/>
                      <p:cNvPicPr/>
                      <p:nvPr/>
                    </p:nvPicPr>
                    <p:blipFill>
                      <a:blip r:embed="rId15"/>
                      <a:stretch>
                        <a:fillRect/>
                      </a:stretch>
                    </p:blipFill>
                    <p:spPr>
                      <a:xfrm>
                        <a:off x="4568825" y="3390900"/>
                        <a:ext cx="356870" cy="511810"/>
                      </a:xfrm>
                      <a:prstGeom prst="rect">
                        <a:avLst/>
                      </a:prstGeom>
                      <a:noFill/>
                      <a:ln w="38100">
                        <a:noFill/>
                        <a:miter/>
                      </a:ln>
                    </p:spPr>
                  </p:pic>
                </p:oleObj>
              </mc:Fallback>
            </mc:AlternateContent>
          </a:graphicData>
        </a:graphic>
      </p:graphicFrame>
      <p:graphicFrame>
        <p:nvGraphicFramePr>
          <p:cNvPr id="24" name="对象 -2147482600"/>
          <p:cNvGraphicFramePr>
            <a:graphicFrameLocks noChangeAspect="1"/>
          </p:cNvGraphicFramePr>
          <p:nvPr/>
        </p:nvGraphicFramePr>
        <p:xfrm>
          <a:off x="7829550" y="3008630"/>
          <a:ext cx="356870" cy="511810"/>
        </p:xfrm>
        <a:graphic>
          <a:graphicData uri="http://schemas.openxmlformats.org/presentationml/2006/ole">
            <mc:AlternateContent xmlns:mc="http://schemas.openxmlformats.org/markup-compatibility/2006">
              <mc:Choice xmlns:v="urn:schemas-microsoft-com:vml" Requires="v">
                <p:oleObj spid="_x0000_s25" name="" r:id="rId18" imgW="177165" imgH="254000" progId="Equation.DSMT4">
                  <p:embed/>
                </p:oleObj>
              </mc:Choice>
              <mc:Fallback>
                <p:oleObj name="" r:id="rId18" imgW="177165" imgH="254000" progId="Equation.DSMT4">
                  <p:embed/>
                  <p:pic>
                    <p:nvPicPr>
                      <p:cNvPr id="0" name="图片 18"/>
                      <p:cNvPicPr/>
                      <p:nvPr/>
                    </p:nvPicPr>
                    <p:blipFill>
                      <a:blip r:embed="rId15"/>
                      <a:stretch>
                        <a:fillRect/>
                      </a:stretch>
                    </p:blipFill>
                    <p:spPr>
                      <a:xfrm>
                        <a:off x="7829550" y="3008630"/>
                        <a:ext cx="356870" cy="511810"/>
                      </a:xfrm>
                      <a:prstGeom prst="rect">
                        <a:avLst/>
                      </a:prstGeom>
                      <a:noFill/>
                      <a:ln w="38100">
                        <a:noFill/>
                        <a:miter/>
                      </a:ln>
                    </p:spPr>
                  </p:pic>
                </p:oleObj>
              </mc:Fallback>
            </mc:AlternateContent>
          </a:graphicData>
        </a:graphic>
      </p:graphicFrame>
      <p:graphicFrame>
        <p:nvGraphicFramePr>
          <p:cNvPr id="11" name="对象 -2147482592"/>
          <p:cNvGraphicFramePr>
            <a:graphicFrameLocks noChangeAspect="1"/>
          </p:cNvGraphicFramePr>
          <p:nvPr/>
        </p:nvGraphicFramePr>
        <p:xfrm>
          <a:off x="2647950" y="4301490"/>
          <a:ext cx="1082675" cy="520065"/>
        </p:xfrm>
        <a:graphic>
          <a:graphicData uri="http://schemas.openxmlformats.org/presentationml/2006/ole">
            <mc:AlternateContent xmlns:mc="http://schemas.openxmlformats.org/markup-compatibility/2006">
              <mc:Choice xmlns:v="urn:schemas-microsoft-com:vml" Requires="v">
                <p:oleObj spid="_x0000_s26" name="" r:id="rId19" imgW="634365" imgH="304800" progId="Equation.DSMT4">
                  <p:embed/>
                </p:oleObj>
              </mc:Choice>
              <mc:Fallback>
                <p:oleObj name="" r:id="rId19" imgW="634365" imgH="304800" progId="Equation.DSMT4">
                  <p:embed/>
                  <p:pic>
                    <p:nvPicPr>
                      <p:cNvPr id="0" name="图片 25"/>
                      <p:cNvPicPr/>
                      <p:nvPr/>
                    </p:nvPicPr>
                    <p:blipFill>
                      <a:blip r:embed="rId20"/>
                      <a:stretch>
                        <a:fillRect/>
                      </a:stretch>
                    </p:blipFill>
                    <p:spPr>
                      <a:xfrm>
                        <a:off x="2647950" y="4301490"/>
                        <a:ext cx="1082675" cy="520065"/>
                      </a:xfrm>
                      <a:prstGeom prst="rect">
                        <a:avLst/>
                      </a:prstGeom>
                      <a:noFill/>
                      <a:ln w="38100">
                        <a:noFill/>
                        <a:miter/>
                      </a:ln>
                    </p:spPr>
                  </p:pic>
                </p:oleObj>
              </mc:Fallback>
            </mc:AlternateContent>
          </a:graphicData>
        </a:graphic>
      </p:graphicFrame>
      <p:graphicFrame>
        <p:nvGraphicFramePr>
          <p:cNvPr id="12" name="对象 -2147482590"/>
          <p:cNvGraphicFramePr>
            <a:graphicFrameLocks noChangeAspect="1"/>
          </p:cNvGraphicFramePr>
          <p:nvPr/>
        </p:nvGraphicFramePr>
        <p:xfrm>
          <a:off x="2647950" y="4754880"/>
          <a:ext cx="1428750" cy="423545"/>
        </p:xfrm>
        <a:graphic>
          <a:graphicData uri="http://schemas.openxmlformats.org/presentationml/2006/ole">
            <mc:AlternateContent xmlns:mc="http://schemas.openxmlformats.org/markup-compatibility/2006">
              <mc:Choice xmlns:v="urn:schemas-microsoft-com:vml" Requires="v">
                <p:oleObj spid="_x0000_s27" name="" r:id="rId21" imgW="1028700" imgH="304800" progId="Equation.DSMT4">
                  <p:embed/>
                </p:oleObj>
              </mc:Choice>
              <mc:Fallback>
                <p:oleObj name="" r:id="rId21" imgW="1028700" imgH="304800" progId="Equation.DSMT4">
                  <p:embed/>
                  <p:pic>
                    <p:nvPicPr>
                      <p:cNvPr id="0" name="图片 26"/>
                      <p:cNvPicPr/>
                      <p:nvPr/>
                    </p:nvPicPr>
                    <p:blipFill>
                      <a:blip r:embed="rId22"/>
                      <a:stretch>
                        <a:fillRect/>
                      </a:stretch>
                    </p:blipFill>
                    <p:spPr>
                      <a:xfrm>
                        <a:off x="2647950" y="4754880"/>
                        <a:ext cx="1428750" cy="423545"/>
                      </a:xfrm>
                      <a:prstGeom prst="rect">
                        <a:avLst/>
                      </a:prstGeom>
                      <a:noFill/>
                      <a:ln w="38100">
                        <a:noFill/>
                        <a:miter/>
                      </a:ln>
                    </p:spPr>
                  </p:pic>
                </p:oleObj>
              </mc:Fallback>
            </mc:AlternateContent>
          </a:graphicData>
        </a:graphic>
      </p:graphicFrame>
      <p:graphicFrame>
        <p:nvGraphicFramePr>
          <p:cNvPr id="13" name="对象 -2147482588"/>
          <p:cNvGraphicFramePr>
            <a:graphicFrameLocks noChangeAspect="1"/>
          </p:cNvGraphicFramePr>
          <p:nvPr/>
        </p:nvGraphicFramePr>
        <p:xfrm>
          <a:off x="7829550" y="5178425"/>
          <a:ext cx="1945005" cy="444500"/>
        </p:xfrm>
        <a:graphic>
          <a:graphicData uri="http://schemas.openxmlformats.org/presentationml/2006/ole">
            <mc:AlternateContent xmlns:mc="http://schemas.openxmlformats.org/markup-compatibility/2006">
              <mc:Choice xmlns:v="urn:schemas-microsoft-com:vml" Requires="v">
                <p:oleObj spid="_x0000_s28" name="" r:id="rId23" imgW="1244600" imgH="304800" progId="Equation.DSMT4">
                  <p:embed/>
                </p:oleObj>
              </mc:Choice>
              <mc:Fallback>
                <p:oleObj name="" r:id="rId23" imgW="1244600" imgH="304800" progId="Equation.DSMT4">
                  <p:embed/>
                  <p:pic>
                    <p:nvPicPr>
                      <p:cNvPr id="0" name="图片 27"/>
                      <p:cNvPicPr/>
                      <p:nvPr/>
                    </p:nvPicPr>
                    <p:blipFill>
                      <a:blip r:embed="rId24"/>
                      <a:stretch>
                        <a:fillRect/>
                      </a:stretch>
                    </p:blipFill>
                    <p:spPr>
                      <a:xfrm>
                        <a:off x="7829550" y="5178425"/>
                        <a:ext cx="1945005" cy="444500"/>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平稳序列的解</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462260" cy="5388610"/>
          </a:xfrm>
        </p:spPr>
        <p:txBody>
          <a:bodyPr wrap="square" lIns="91440" tIns="45720" rIns="91440" bIns="45720" anchor="t"/>
          <a:p>
            <a:pPr eaLnBrk="1" hangingPunct="1"/>
            <a:r>
              <a:rPr lang="zh-CN" altLang="en-US" sz="2000">
                <a:latin typeface="+mn-lt"/>
                <a:ea typeface="+mn-lt"/>
              </a:rPr>
              <a:t>任何时间序列都是时间的函数，即任何时间序列     都可以表达为</a:t>
            </a:r>
            <a:endParaRPr lang="zh-CN" altLang="en-US" sz="2000">
              <a:latin typeface="+mn-lt"/>
              <a:ea typeface="+mn-lt"/>
            </a:endParaRPr>
          </a:p>
          <a:p>
            <a:pPr eaLnBrk="1" hangingPunct="1"/>
            <a:endParaRPr lang="zh-CN" altLang="en-US" sz="2000">
              <a:latin typeface="+mn-lt"/>
              <a:ea typeface="+mn-lt"/>
            </a:endParaRPr>
          </a:p>
          <a:p>
            <a:pPr marL="0" indent="0" eaLnBrk="1" hangingPunct="1">
              <a:buNone/>
            </a:pPr>
            <a:r>
              <a:rPr lang="zh-CN" altLang="en-US" sz="2000">
                <a:latin typeface="+mn-lt"/>
                <a:ea typeface="+mn-lt"/>
              </a:rPr>
              <a:t>式中，     为某个特定函数。</a:t>
            </a:r>
            <a:endParaRPr lang="zh-CN" altLang="en-US" sz="2000">
              <a:latin typeface="+mn-lt"/>
              <a:ea typeface="+mn-lt"/>
            </a:endParaRPr>
          </a:p>
          <a:p>
            <a:pPr eaLnBrk="1" hangingPunct="1"/>
            <a:r>
              <a:rPr lang="zh-CN" altLang="en-US" sz="2000">
                <a:latin typeface="+mn-lt"/>
                <a:ea typeface="+mn-lt"/>
              </a:rPr>
              <a:t>对于随机序列       而言，     的函数表达式我们通常是不知道的，一旦       的函数表达式确定了，那么序列      在任意时刻的序列值也就知道了。所以      的函数表达式也称为序列     的解。</a:t>
            </a:r>
            <a:endParaRPr lang="zh-CN" altLang="en-US" sz="2000">
              <a:latin typeface="+mn-lt"/>
              <a:ea typeface="+mn-lt"/>
            </a:endParaRPr>
          </a:p>
          <a:p>
            <a:pPr eaLnBrk="1" hangingPunct="1"/>
            <a:r>
              <a:rPr lang="zh-CN" altLang="en-US" sz="2000">
                <a:latin typeface="+mn-lt"/>
                <a:ea typeface="+mn-lt"/>
              </a:rPr>
              <a:t>在时间序列分析里，我们常常使用线性差分方程来得到序列的解。</a:t>
            </a:r>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87"/>
          <p:cNvGraphicFramePr>
            <a:graphicFrameLocks noChangeAspect="1"/>
          </p:cNvGraphicFramePr>
          <p:nvPr/>
        </p:nvGraphicFramePr>
        <p:xfrm>
          <a:off x="7306310" y="1037590"/>
          <a:ext cx="463550" cy="403225"/>
        </p:xfrm>
        <a:graphic>
          <a:graphicData uri="http://schemas.openxmlformats.org/presentationml/2006/ole">
            <mc:AlternateContent xmlns:mc="http://schemas.openxmlformats.org/markup-compatibility/2006">
              <mc:Choice xmlns:v="urn:schemas-microsoft-com:vml" Requires="v">
                <p:oleObj spid="_x0000_s3076" name="" r:id="rId2" imgW="292100" imgH="254000" progId="Equation.DSMT4">
                  <p:embed/>
                </p:oleObj>
              </mc:Choice>
              <mc:Fallback>
                <p:oleObj name="" r:id="rId2" imgW="292100" imgH="254000" progId="Equation.DSMT4">
                  <p:embed/>
                  <p:pic>
                    <p:nvPicPr>
                      <p:cNvPr id="0" name="图片 3075"/>
                      <p:cNvPicPr/>
                      <p:nvPr/>
                    </p:nvPicPr>
                    <p:blipFill>
                      <a:blip r:embed="rId3"/>
                      <a:stretch>
                        <a:fillRect/>
                      </a:stretch>
                    </p:blipFill>
                    <p:spPr>
                      <a:xfrm>
                        <a:off x="7306310" y="1037590"/>
                        <a:ext cx="463550" cy="403225"/>
                      </a:xfrm>
                      <a:prstGeom prst="rect">
                        <a:avLst/>
                      </a:prstGeom>
                      <a:noFill/>
                      <a:ln w="38100">
                        <a:noFill/>
                        <a:miter/>
                      </a:ln>
                    </p:spPr>
                  </p:pic>
                </p:oleObj>
              </mc:Fallback>
            </mc:AlternateContent>
          </a:graphicData>
        </a:graphic>
      </p:graphicFrame>
      <p:graphicFrame>
        <p:nvGraphicFramePr>
          <p:cNvPr id="3" name="对象 -2147482586"/>
          <p:cNvGraphicFramePr>
            <a:graphicFrameLocks noChangeAspect="1"/>
          </p:cNvGraphicFramePr>
          <p:nvPr/>
        </p:nvGraphicFramePr>
        <p:xfrm>
          <a:off x="5304790" y="1569085"/>
          <a:ext cx="1119505" cy="438150"/>
        </p:xfrm>
        <a:graphic>
          <a:graphicData uri="http://schemas.openxmlformats.org/presentationml/2006/ole">
            <mc:AlternateContent xmlns:mc="http://schemas.openxmlformats.org/markup-compatibility/2006">
              <mc:Choice xmlns:v="urn:schemas-microsoft-com:vml" Requires="v">
                <p:oleObj spid="_x0000_s6" name="" r:id="rId4" imgW="584200" imgH="228600" progId="Equation.DSMT4">
                  <p:embed/>
                </p:oleObj>
              </mc:Choice>
              <mc:Fallback>
                <p:oleObj name="" r:id="rId4" imgW="584200" imgH="228600" progId="Equation.DSMT4">
                  <p:embed/>
                  <p:pic>
                    <p:nvPicPr>
                      <p:cNvPr id="0" name="图片 5"/>
                      <p:cNvPicPr/>
                      <p:nvPr/>
                    </p:nvPicPr>
                    <p:blipFill>
                      <a:blip r:embed="rId5"/>
                      <a:stretch>
                        <a:fillRect/>
                      </a:stretch>
                    </p:blipFill>
                    <p:spPr>
                      <a:xfrm>
                        <a:off x="5304790" y="1569085"/>
                        <a:ext cx="1119505" cy="438150"/>
                      </a:xfrm>
                      <a:prstGeom prst="rect">
                        <a:avLst/>
                      </a:prstGeom>
                      <a:noFill/>
                      <a:ln w="38100">
                        <a:noFill/>
                        <a:miter/>
                      </a:ln>
                    </p:spPr>
                  </p:pic>
                </p:oleObj>
              </mc:Fallback>
            </mc:AlternateContent>
          </a:graphicData>
        </a:graphic>
      </p:graphicFrame>
      <p:graphicFrame>
        <p:nvGraphicFramePr>
          <p:cNvPr id="5" name="对象 -2147482585"/>
          <p:cNvGraphicFramePr>
            <a:graphicFrameLocks noChangeAspect="1"/>
          </p:cNvGraphicFramePr>
          <p:nvPr/>
        </p:nvGraphicFramePr>
        <p:xfrm>
          <a:off x="2115185" y="2131695"/>
          <a:ext cx="504190" cy="351155"/>
        </p:xfrm>
        <a:graphic>
          <a:graphicData uri="http://schemas.openxmlformats.org/presentationml/2006/ole">
            <mc:AlternateContent xmlns:mc="http://schemas.openxmlformats.org/markup-compatibility/2006">
              <mc:Choice xmlns:v="urn:schemas-microsoft-com:vml" Requires="v">
                <p:oleObj spid="_x0000_s7" name="" r:id="rId6" imgW="292100" imgH="203200" progId="Equation.DSMT4">
                  <p:embed/>
                </p:oleObj>
              </mc:Choice>
              <mc:Fallback>
                <p:oleObj name="" r:id="rId6" imgW="292100" imgH="203200" progId="Equation.DSMT4">
                  <p:embed/>
                  <p:pic>
                    <p:nvPicPr>
                      <p:cNvPr id="0" name="图片 6"/>
                      <p:cNvPicPr/>
                      <p:nvPr/>
                    </p:nvPicPr>
                    <p:blipFill>
                      <a:blip r:embed="rId7"/>
                      <a:stretch>
                        <a:fillRect/>
                      </a:stretch>
                    </p:blipFill>
                    <p:spPr>
                      <a:xfrm>
                        <a:off x="2115185" y="2131695"/>
                        <a:ext cx="504190" cy="351155"/>
                      </a:xfrm>
                      <a:prstGeom prst="rect">
                        <a:avLst/>
                      </a:prstGeom>
                      <a:noFill/>
                      <a:ln w="38100">
                        <a:noFill/>
                        <a:miter/>
                      </a:ln>
                    </p:spPr>
                  </p:pic>
                </p:oleObj>
              </mc:Fallback>
            </mc:AlternateContent>
          </a:graphicData>
        </a:graphic>
      </p:graphicFrame>
      <p:graphicFrame>
        <p:nvGraphicFramePr>
          <p:cNvPr id="15" name="对象 -2147482587"/>
          <p:cNvGraphicFramePr>
            <a:graphicFrameLocks noChangeAspect="1"/>
          </p:cNvGraphicFramePr>
          <p:nvPr/>
        </p:nvGraphicFramePr>
        <p:xfrm>
          <a:off x="3322320" y="2611120"/>
          <a:ext cx="463550" cy="403225"/>
        </p:xfrm>
        <a:graphic>
          <a:graphicData uri="http://schemas.openxmlformats.org/presentationml/2006/ole">
            <mc:AlternateContent xmlns:mc="http://schemas.openxmlformats.org/markup-compatibility/2006">
              <mc:Choice xmlns:v="urn:schemas-microsoft-com:vml" Requires="v">
                <p:oleObj spid="_x0000_s16" name="" r:id="rId8" imgW="292100" imgH="254000" progId="Equation.DSMT4">
                  <p:embed/>
                </p:oleObj>
              </mc:Choice>
              <mc:Fallback>
                <p:oleObj name="" r:id="rId8" imgW="292100" imgH="254000" progId="Equation.DSMT4">
                  <p:embed/>
                  <p:pic>
                    <p:nvPicPr>
                      <p:cNvPr id="0" name="图片 3075"/>
                      <p:cNvPicPr/>
                      <p:nvPr/>
                    </p:nvPicPr>
                    <p:blipFill>
                      <a:blip r:embed="rId3"/>
                      <a:stretch>
                        <a:fillRect/>
                      </a:stretch>
                    </p:blipFill>
                    <p:spPr>
                      <a:xfrm>
                        <a:off x="3322320" y="2611120"/>
                        <a:ext cx="463550" cy="403225"/>
                      </a:xfrm>
                      <a:prstGeom prst="rect">
                        <a:avLst/>
                      </a:prstGeom>
                      <a:noFill/>
                      <a:ln w="38100">
                        <a:noFill/>
                        <a:miter/>
                      </a:ln>
                    </p:spPr>
                  </p:pic>
                </p:oleObj>
              </mc:Fallback>
            </mc:AlternateContent>
          </a:graphicData>
        </a:graphic>
      </p:graphicFrame>
      <p:graphicFrame>
        <p:nvGraphicFramePr>
          <p:cNvPr id="17" name="对象 -2147482587"/>
          <p:cNvGraphicFramePr>
            <a:graphicFrameLocks noChangeAspect="1"/>
          </p:cNvGraphicFramePr>
          <p:nvPr/>
        </p:nvGraphicFramePr>
        <p:xfrm>
          <a:off x="3531870" y="3417570"/>
          <a:ext cx="463550" cy="403225"/>
        </p:xfrm>
        <a:graphic>
          <a:graphicData uri="http://schemas.openxmlformats.org/presentationml/2006/ole">
            <mc:AlternateContent xmlns:mc="http://schemas.openxmlformats.org/markup-compatibility/2006">
              <mc:Choice xmlns:v="urn:schemas-microsoft-com:vml" Requires="v">
                <p:oleObj spid="_x0000_s18" name="" r:id="rId9" imgW="292100" imgH="254000" progId="Equation.DSMT4">
                  <p:embed/>
                </p:oleObj>
              </mc:Choice>
              <mc:Fallback>
                <p:oleObj name="" r:id="rId9" imgW="292100" imgH="254000" progId="Equation.DSMT4">
                  <p:embed/>
                  <p:pic>
                    <p:nvPicPr>
                      <p:cNvPr id="0" name="图片 3075"/>
                      <p:cNvPicPr/>
                      <p:nvPr/>
                    </p:nvPicPr>
                    <p:blipFill>
                      <a:blip r:embed="rId3"/>
                      <a:stretch>
                        <a:fillRect/>
                      </a:stretch>
                    </p:blipFill>
                    <p:spPr>
                      <a:xfrm>
                        <a:off x="3531870" y="3417570"/>
                        <a:ext cx="463550" cy="403225"/>
                      </a:xfrm>
                      <a:prstGeom prst="rect">
                        <a:avLst/>
                      </a:prstGeom>
                      <a:noFill/>
                      <a:ln w="38100">
                        <a:noFill/>
                        <a:miter/>
                      </a:ln>
                    </p:spPr>
                  </p:pic>
                </p:oleObj>
              </mc:Fallback>
            </mc:AlternateContent>
          </a:graphicData>
        </a:graphic>
      </p:graphicFrame>
      <p:graphicFrame>
        <p:nvGraphicFramePr>
          <p:cNvPr id="19" name="对象 -2147482585"/>
          <p:cNvGraphicFramePr>
            <a:graphicFrameLocks noChangeAspect="1"/>
          </p:cNvGraphicFramePr>
          <p:nvPr/>
        </p:nvGraphicFramePr>
        <p:xfrm>
          <a:off x="4609465" y="2611120"/>
          <a:ext cx="504190" cy="351155"/>
        </p:xfrm>
        <a:graphic>
          <a:graphicData uri="http://schemas.openxmlformats.org/presentationml/2006/ole">
            <mc:AlternateContent xmlns:mc="http://schemas.openxmlformats.org/markup-compatibility/2006">
              <mc:Choice xmlns:v="urn:schemas-microsoft-com:vml" Requires="v">
                <p:oleObj spid="_x0000_s20" name="" r:id="rId10" imgW="292100" imgH="203200" progId="Equation.DSMT4">
                  <p:embed/>
                </p:oleObj>
              </mc:Choice>
              <mc:Fallback>
                <p:oleObj name="" r:id="rId10" imgW="292100" imgH="203200" progId="Equation.DSMT4">
                  <p:embed/>
                  <p:pic>
                    <p:nvPicPr>
                      <p:cNvPr id="0" name="图片 6"/>
                      <p:cNvPicPr/>
                      <p:nvPr/>
                    </p:nvPicPr>
                    <p:blipFill>
                      <a:blip r:embed="rId7"/>
                      <a:stretch>
                        <a:fillRect/>
                      </a:stretch>
                    </p:blipFill>
                    <p:spPr>
                      <a:xfrm>
                        <a:off x="4609465" y="2611120"/>
                        <a:ext cx="504190" cy="351155"/>
                      </a:xfrm>
                      <a:prstGeom prst="rect">
                        <a:avLst/>
                      </a:prstGeom>
                      <a:noFill/>
                      <a:ln w="38100">
                        <a:noFill/>
                        <a:miter/>
                      </a:ln>
                    </p:spPr>
                  </p:pic>
                </p:oleObj>
              </mc:Fallback>
            </mc:AlternateContent>
          </a:graphicData>
        </a:graphic>
      </p:graphicFrame>
      <p:graphicFrame>
        <p:nvGraphicFramePr>
          <p:cNvPr id="21" name="对象 -2147482585"/>
          <p:cNvGraphicFramePr>
            <a:graphicFrameLocks noChangeAspect="1"/>
          </p:cNvGraphicFramePr>
          <p:nvPr/>
        </p:nvGraphicFramePr>
        <p:xfrm>
          <a:off x="10153650" y="2637155"/>
          <a:ext cx="504190" cy="351155"/>
        </p:xfrm>
        <a:graphic>
          <a:graphicData uri="http://schemas.openxmlformats.org/presentationml/2006/ole">
            <mc:AlternateContent xmlns:mc="http://schemas.openxmlformats.org/markup-compatibility/2006">
              <mc:Choice xmlns:v="urn:schemas-microsoft-com:vml" Requires="v">
                <p:oleObj spid="_x0000_s22" name="" r:id="rId11" imgW="292100" imgH="203200" progId="Equation.DSMT4">
                  <p:embed/>
                </p:oleObj>
              </mc:Choice>
              <mc:Fallback>
                <p:oleObj name="" r:id="rId11" imgW="292100" imgH="203200" progId="Equation.DSMT4">
                  <p:embed/>
                  <p:pic>
                    <p:nvPicPr>
                      <p:cNvPr id="0" name="图片 6"/>
                      <p:cNvPicPr/>
                      <p:nvPr/>
                    </p:nvPicPr>
                    <p:blipFill>
                      <a:blip r:embed="rId7"/>
                      <a:stretch>
                        <a:fillRect/>
                      </a:stretch>
                    </p:blipFill>
                    <p:spPr>
                      <a:xfrm>
                        <a:off x="10153650" y="2637155"/>
                        <a:ext cx="504190" cy="351155"/>
                      </a:xfrm>
                      <a:prstGeom prst="rect">
                        <a:avLst/>
                      </a:prstGeom>
                      <a:noFill/>
                      <a:ln w="38100">
                        <a:noFill/>
                        <a:miter/>
                      </a:ln>
                    </p:spPr>
                  </p:pic>
                </p:oleObj>
              </mc:Fallback>
            </mc:AlternateContent>
          </a:graphicData>
        </a:graphic>
      </p:graphicFrame>
      <p:graphicFrame>
        <p:nvGraphicFramePr>
          <p:cNvPr id="23" name="对象 -2147482585"/>
          <p:cNvGraphicFramePr>
            <a:graphicFrameLocks noChangeAspect="1"/>
          </p:cNvGraphicFramePr>
          <p:nvPr/>
        </p:nvGraphicFramePr>
        <p:xfrm>
          <a:off x="9824720" y="3066415"/>
          <a:ext cx="504190" cy="351155"/>
        </p:xfrm>
        <a:graphic>
          <a:graphicData uri="http://schemas.openxmlformats.org/presentationml/2006/ole">
            <mc:AlternateContent xmlns:mc="http://schemas.openxmlformats.org/markup-compatibility/2006">
              <mc:Choice xmlns:v="urn:schemas-microsoft-com:vml" Requires="v">
                <p:oleObj spid="_x0000_s24" name="" r:id="rId12" imgW="292100" imgH="203200" progId="Equation.DSMT4">
                  <p:embed/>
                </p:oleObj>
              </mc:Choice>
              <mc:Fallback>
                <p:oleObj name="" r:id="rId12" imgW="292100" imgH="203200" progId="Equation.DSMT4">
                  <p:embed/>
                  <p:pic>
                    <p:nvPicPr>
                      <p:cNvPr id="0" name="图片 6"/>
                      <p:cNvPicPr/>
                      <p:nvPr/>
                    </p:nvPicPr>
                    <p:blipFill>
                      <a:blip r:embed="rId7"/>
                      <a:stretch>
                        <a:fillRect/>
                      </a:stretch>
                    </p:blipFill>
                    <p:spPr>
                      <a:xfrm>
                        <a:off x="9824720" y="3066415"/>
                        <a:ext cx="504190" cy="351155"/>
                      </a:xfrm>
                      <a:prstGeom prst="rect">
                        <a:avLst/>
                      </a:prstGeom>
                      <a:noFill/>
                      <a:ln w="38100">
                        <a:noFill/>
                        <a:miter/>
                      </a:ln>
                    </p:spPr>
                  </p:pic>
                </p:oleObj>
              </mc:Fallback>
            </mc:AlternateContent>
          </a:graphicData>
        </a:graphic>
      </p:graphicFrame>
      <p:graphicFrame>
        <p:nvGraphicFramePr>
          <p:cNvPr id="25" name="对象 -2147482587"/>
          <p:cNvGraphicFramePr>
            <a:graphicFrameLocks noChangeAspect="1"/>
          </p:cNvGraphicFramePr>
          <p:nvPr/>
        </p:nvGraphicFramePr>
        <p:xfrm>
          <a:off x="4650105" y="2988310"/>
          <a:ext cx="463550" cy="403225"/>
        </p:xfrm>
        <a:graphic>
          <a:graphicData uri="http://schemas.openxmlformats.org/presentationml/2006/ole">
            <mc:AlternateContent xmlns:mc="http://schemas.openxmlformats.org/markup-compatibility/2006">
              <mc:Choice xmlns:v="urn:schemas-microsoft-com:vml" Requires="v">
                <p:oleObj spid="_x0000_s26" name="" r:id="rId13" imgW="292100" imgH="254000" progId="Equation.DSMT4">
                  <p:embed/>
                </p:oleObj>
              </mc:Choice>
              <mc:Fallback>
                <p:oleObj name="" r:id="rId13" imgW="292100" imgH="254000" progId="Equation.DSMT4">
                  <p:embed/>
                  <p:pic>
                    <p:nvPicPr>
                      <p:cNvPr id="0" name="图片 3075"/>
                      <p:cNvPicPr/>
                      <p:nvPr/>
                    </p:nvPicPr>
                    <p:blipFill>
                      <a:blip r:embed="rId3"/>
                      <a:stretch>
                        <a:fillRect/>
                      </a:stretch>
                    </p:blipFill>
                    <p:spPr>
                      <a:xfrm>
                        <a:off x="4650105" y="2988310"/>
                        <a:ext cx="463550" cy="403225"/>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差分</a:t>
            </a:r>
            <a:r>
              <a:rPr sz="2800" spc="0" smtClean="0">
                <a:solidFill>
                  <a:schemeClr val="accent5">
                    <a:lumMod val="75000"/>
                  </a:schemeClr>
                </a:solidFill>
                <a:cs typeface="+mn-cs"/>
              </a:rPr>
              <a:t>的定义</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462260" cy="5388610"/>
          </a:xfrm>
        </p:spPr>
        <p:txBody>
          <a:bodyPr wrap="square" lIns="91440" tIns="45720" rIns="91440" bIns="45720" anchor="t">
            <a:normAutofit/>
          </a:bodyPr>
          <a:p>
            <a:pPr eaLnBrk="1" hangingPunct="1"/>
            <a:r>
              <a:rPr lang="zh-CN" altLang="en-US" sz="2000">
                <a:latin typeface="+mn-lt"/>
                <a:ea typeface="+mn-lt"/>
              </a:rPr>
              <a:t>相距一期的两个序列值之间的减法运算称为一阶差分，记     为     的一阶差分，一阶差分方程为     和     的线性函数</a:t>
            </a:r>
            <a:endParaRPr lang="zh-CN" altLang="en-US" sz="2000">
              <a:latin typeface="+mn-lt"/>
              <a:ea typeface="+mn-lt"/>
            </a:endParaRPr>
          </a:p>
          <a:p>
            <a:pPr eaLnBrk="1" hangingPunct="1"/>
            <a:endParaRPr lang="zh-CN" altLang="en-US" sz="2000">
              <a:latin typeface="+mn-lt"/>
              <a:ea typeface="+mn-lt"/>
            </a:endParaRPr>
          </a:p>
          <a:p>
            <a:pPr eaLnBrk="1" hangingPunct="1"/>
            <a:endParaRPr lang="zh-CN" altLang="en-US" sz="2000">
              <a:latin typeface="+mn-lt"/>
              <a:ea typeface="+mn-lt"/>
            </a:endParaRPr>
          </a:p>
          <a:p>
            <a:pPr eaLnBrk="1" hangingPunct="1"/>
            <a:r>
              <a:rPr lang="zh-CN" altLang="en-US" sz="2000">
                <a:latin typeface="+mn-lt"/>
                <a:ea typeface="+mn-lt"/>
              </a:rPr>
              <a:t>对一阶差分后序列再进行一次差分称为二阶差分。</a:t>
            </a:r>
            <a:r>
              <a:rPr sz="2000">
                <a:latin typeface="+mn-lt"/>
                <a:ea typeface="+mn-lt"/>
                <a:sym typeface="+mn-ea"/>
              </a:rPr>
              <a:t>记      为     的二阶差分，二阶差分方程为     ，    ，     的线性函数</a:t>
            </a:r>
            <a:endParaRPr lang="zh-CN" altLang="en-US" sz="2000">
              <a:latin typeface="+mn-lt"/>
              <a:ea typeface="+mn-lt"/>
            </a:endParaRPr>
          </a:p>
          <a:p>
            <a:pPr eaLnBrk="1" hangingPunct="1"/>
            <a:endParaRPr lang="zh-CN" altLang="en-US" sz="2000">
              <a:latin typeface="+mn-lt"/>
              <a:ea typeface="+mn-lt"/>
            </a:endParaRPr>
          </a:p>
          <a:p>
            <a:pPr eaLnBrk="1" hangingPunct="1"/>
            <a:endParaRPr lang="zh-CN" altLang="en-US" sz="2000">
              <a:latin typeface="+mn-lt"/>
              <a:ea typeface="+mn-lt"/>
            </a:endParaRPr>
          </a:p>
          <a:p>
            <a:pPr eaLnBrk="1" hangingPunct="1"/>
            <a:r>
              <a:rPr lang="zh-CN" altLang="en-US" sz="2000">
                <a:latin typeface="+mn-lt"/>
                <a:ea typeface="+mn-lt"/>
              </a:rPr>
              <a:t>以此递推，我们可以给出任意</a:t>
            </a:r>
            <a:r>
              <a:rPr lang="en-US" altLang="zh-CN" sz="2000">
                <a:latin typeface="+mn-lt"/>
                <a:ea typeface="+mn-lt"/>
              </a:rPr>
              <a:t>p</a:t>
            </a:r>
            <a:r>
              <a:rPr lang="zh-CN" altLang="en-US" sz="2000">
                <a:latin typeface="+mn-lt"/>
                <a:ea typeface="+mn-lt"/>
              </a:rPr>
              <a:t>阶差分的定义：                       </a:t>
            </a:r>
            <a:endParaRPr lang="zh-CN" altLang="en-US" sz="2000">
              <a:latin typeface="+mn-lt"/>
              <a:ea typeface="+mn-lt"/>
            </a:endParaRPr>
          </a:p>
          <a:p>
            <a:pPr eaLnBrk="1" hangingPunct="1"/>
            <a:r>
              <a:rPr lang="zh-CN" altLang="en-US" sz="2000">
                <a:latin typeface="+mn-lt"/>
                <a:ea typeface="+mn-lt"/>
              </a:rPr>
              <a:t> 也可以推导出阶差分方程一定是                      的线性函数。</a:t>
            </a:r>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77"/>
          <p:cNvGraphicFramePr>
            <a:graphicFrameLocks noChangeAspect="1"/>
          </p:cNvGraphicFramePr>
          <p:nvPr/>
        </p:nvGraphicFramePr>
        <p:xfrm>
          <a:off x="8423275" y="1051560"/>
          <a:ext cx="473710" cy="426085"/>
        </p:xfrm>
        <a:graphic>
          <a:graphicData uri="http://schemas.openxmlformats.org/presentationml/2006/ole">
            <mc:AlternateContent xmlns:mc="http://schemas.openxmlformats.org/markup-compatibility/2006">
              <mc:Choice xmlns:v="urn:schemas-microsoft-com:vml" Requires="v">
                <p:oleObj spid="_x0000_s3076" name="" r:id="rId2" imgW="254000" imgH="228600" progId="Equation.DSMT4">
                  <p:embed/>
                </p:oleObj>
              </mc:Choice>
              <mc:Fallback>
                <p:oleObj name="" r:id="rId2" imgW="254000" imgH="228600" progId="Equation.DSMT4">
                  <p:embed/>
                  <p:pic>
                    <p:nvPicPr>
                      <p:cNvPr id="0" name="图片 3075"/>
                      <p:cNvPicPr/>
                      <p:nvPr/>
                    </p:nvPicPr>
                    <p:blipFill>
                      <a:blip r:embed="rId3"/>
                      <a:stretch>
                        <a:fillRect/>
                      </a:stretch>
                    </p:blipFill>
                    <p:spPr>
                      <a:xfrm>
                        <a:off x="8423275" y="1051560"/>
                        <a:ext cx="473710" cy="426085"/>
                      </a:xfrm>
                      <a:prstGeom prst="rect">
                        <a:avLst/>
                      </a:prstGeom>
                      <a:noFill/>
                      <a:ln w="38100">
                        <a:noFill/>
                        <a:miter/>
                      </a:ln>
                    </p:spPr>
                  </p:pic>
                </p:oleObj>
              </mc:Fallback>
            </mc:AlternateContent>
          </a:graphicData>
        </a:graphic>
      </p:graphicFrame>
      <p:graphicFrame>
        <p:nvGraphicFramePr>
          <p:cNvPr id="3" name="对象 -2147482576"/>
          <p:cNvGraphicFramePr>
            <a:graphicFrameLocks noChangeAspect="1"/>
          </p:cNvGraphicFramePr>
          <p:nvPr/>
        </p:nvGraphicFramePr>
        <p:xfrm>
          <a:off x="9171940" y="1008380"/>
          <a:ext cx="341630" cy="512445"/>
        </p:xfrm>
        <a:graphic>
          <a:graphicData uri="http://schemas.openxmlformats.org/presentationml/2006/ole">
            <mc:AlternateContent xmlns:mc="http://schemas.openxmlformats.org/markup-compatibility/2006">
              <mc:Choice xmlns:v="urn:schemas-microsoft-com:vml" Requires="v">
                <p:oleObj spid="_x0000_s6" name="" r:id="rId4" imgW="152400" imgH="228600" progId="Equation.DSMT4">
                  <p:embed/>
                </p:oleObj>
              </mc:Choice>
              <mc:Fallback>
                <p:oleObj name="" r:id="rId4" imgW="152400" imgH="228600" progId="Equation.DSMT4">
                  <p:embed/>
                  <p:pic>
                    <p:nvPicPr>
                      <p:cNvPr id="0" name="图片 5"/>
                      <p:cNvPicPr/>
                      <p:nvPr/>
                    </p:nvPicPr>
                    <p:blipFill>
                      <a:blip r:embed="rId5"/>
                      <a:stretch>
                        <a:fillRect/>
                      </a:stretch>
                    </p:blipFill>
                    <p:spPr>
                      <a:xfrm>
                        <a:off x="9171940" y="1008380"/>
                        <a:ext cx="341630" cy="512445"/>
                      </a:xfrm>
                      <a:prstGeom prst="rect">
                        <a:avLst/>
                      </a:prstGeom>
                      <a:noFill/>
                      <a:ln w="38100">
                        <a:noFill/>
                        <a:miter/>
                      </a:ln>
                    </p:spPr>
                  </p:pic>
                </p:oleObj>
              </mc:Fallback>
            </mc:AlternateContent>
          </a:graphicData>
        </a:graphic>
      </p:graphicFrame>
      <p:graphicFrame>
        <p:nvGraphicFramePr>
          <p:cNvPr id="5" name="对象 -2147482297"/>
          <p:cNvGraphicFramePr>
            <a:graphicFrameLocks noChangeAspect="1"/>
          </p:cNvGraphicFramePr>
          <p:nvPr/>
        </p:nvGraphicFramePr>
        <p:xfrm>
          <a:off x="3275965" y="1389380"/>
          <a:ext cx="311785" cy="467995"/>
        </p:xfrm>
        <a:graphic>
          <a:graphicData uri="http://schemas.openxmlformats.org/presentationml/2006/ole">
            <mc:AlternateContent xmlns:mc="http://schemas.openxmlformats.org/markup-compatibility/2006">
              <mc:Choice xmlns:v="urn:schemas-microsoft-com:vml" Requires="v">
                <p:oleObj spid="_x0000_s7" name="" r:id="rId6" imgW="152400" imgH="228600" progId="Equation.DSMT4">
                  <p:embed/>
                </p:oleObj>
              </mc:Choice>
              <mc:Fallback>
                <p:oleObj name="" r:id="rId6" imgW="152400" imgH="228600" progId="Equation.DSMT4">
                  <p:embed/>
                  <p:pic>
                    <p:nvPicPr>
                      <p:cNvPr id="0" name="图片 6"/>
                      <p:cNvPicPr/>
                      <p:nvPr/>
                    </p:nvPicPr>
                    <p:blipFill>
                      <a:blip r:embed="rId7"/>
                      <a:stretch>
                        <a:fillRect/>
                      </a:stretch>
                    </p:blipFill>
                    <p:spPr>
                      <a:xfrm>
                        <a:off x="3275965" y="1389380"/>
                        <a:ext cx="311785" cy="467995"/>
                      </a:xfrm>
                      <a:prstGeom prst="rect">
                        <a:avLst/>
                      </a:prstGeom>
                      <a:noFill/>
                      <a:ln w="38100">
                        <a:noFill/>
                        <a:miter/>
                      </a:ln>
                    </p:spPr>
                  </p:pic>
                </p:oleObj>
              </mc:Fallback>
            </mc:AlternateContent>
          </a:graphicData>
        </a:graphic>
      </p:graphicFrame>
      <p:graphicFrame>
        <p:nvGraphicFramePr>
          <p:cNvPr id="8" name="对象 -2147482296"/>
          <p:cNvGraphicFramePr>
            <a:graphicFrameLocks noChangeAspect="1"/>
          </p:cNvGraphicFramePr>
          <p:nvPr/>
        </p:nvGraphicFramePr>
        <p:xfrm>
          <a:off x="3275965" y="3405505"/>
          <a:ext cx="481965" cy="457200"/>
        </p:xfrm>
        <a:graphic>
          <a:graphicData uri="http://schemas.openxmlformats.org/presentationml/2006/ole">
            <mc:AlternateContent xmlns:mc="http://schemas.openxmlformats.org/markup-compatibility/2006">
              <mc:Choice xmlns:v="urn:schemas-microsoft-com:vml" Requires="v">
                <p:oleObj spid="_x0000_s15" name="" r:id="rId8" imgW="241300" imgH="228600" progId="Equation.DSMT4">
                  <p:embed/>
                </p:oleObj>
              </mc:Choice>
              <mc:Fallback>
                <p:oleObj name="" r:id="rId8" imgW="241300" imgH="228600" progId="Equation.DSMT4">
                  <p:embed/>
                  <p:pic>
                    <p:nvPicPr>
                      <p:cNvPr id="0" name="图片 14"/>
                      <p:cNvPicPr/>
                      <p:nvPr/>
                    </p:nvPicPr>
                    <p:blipFill>
                      <a:blip r:embed="rId9"/>
                      <a:stretch>
                        <a:fillRect/>
                      </a:stretch>
                    </p:blipFill>
                    <p:spPr>
                      <a:xfrm>
                        <a:off x="3275965" y="3405505"/>
                        <a:ext cx="481965" cy="457200"/>
                      </a:xfrm>
                      <a:prstGeom prst="rect">
                        <a:avLst/>
                      </a:prstGeom>
                      <a:noFill/>
                      <a:ln w="38100">
                        <a:noFill/>
                        <a:miter/>
                      </a:ln>
                    </p:spPr>
                  </p:pic>
                </p:oleObj>
              </mc:Fallback>
            </mc:AlternateContent>
          </a:graphicData>
        </a:graphic>
      </p:graphicFrame>
      <p:graphicFrame>
        <p:nvGraphicFramePr>
          <p:cNvPr id="9" name="对象 -2147482573"/>
          <p:cNvGraphicFramePr>
            <a:graphicFrameLocks noChangeAspect="1"/>
          </p:cNvGraphicFramePr>
          <p:nvPr/>
        </p:nvGraphicFramePr>
        <p:xfrm>
          <a:off x="5206365" y="2117090"/>
          <a:ext cx="2244725" cy="603250"/>
        </p:xfrm>
        <a:graphic>
          <a:graphicData uri="http://schemas.openxmlformats.org/presentationml/2006/ole">
            <mc:AlternateContent xmlns:mc="http://schemas.openxmlformats.org/markup-compatibility/2006">
              <mc:Choice xmlns:v="urn:schemas-microsoft-com:vml" Requires="v">
                <p:oleObj spid="_x0000_s16" name="" r:id="rId10" imgW="850900" imgH="228600" progId="Equation.DSMT4">
                  <p:embed/>
                </p:oleObj>
              </mc:Choice>
              <mc:Fallback>
                <p:oleObj name="" r:id="rId10" imgW="850900" imgH="228600" progId="Equation.DSMT4">
                  <p:embed/>
                  <p:pic>
                    <p:nvPicPr>
                      <p:cNvPr id="0" name="图片 15"/>
                      <p:cNvPicPr/>
                      <p:nvPr/>
                    </p:nvPicPr>
                    <p:blipFill>
                      <a:blip r:embed="rId11"/>
                      <a:stretch>
                        <a:fillRect/>
                      </a:stretch>
                    </p:blipFill>
                    <p:spPr>
                      <a:xfrm>
                        <a:off x="5206365" y="2117090"/>
                        <a:ext cx="2244725" cy="603250"/>
                      </a:xfrm>
                      <a:prstGeom prst="rect">
                        <a:avLst/>
                      </a:prstGeom>
                      <a:noFill/>
                      <a:ln w="38100">
                        <a:noFill/>
                        <a:miter/>
                      </a:ln>
                    </p:spPr>
                  </p:pic>
                </p:oleObj>
              </mc:Fallback>
            </mc:AlternateContent>
          </a:graphicData>
        </a:graphic>
      </p:graphicFrame>
      <p:graphicFrame>
        <p:nvGraphicFramePr>
          <p:cNvPr id="10" name="对象 -2147482568"/>
          <p:cNvGraphicFramePr>
            <a:graphicFrameLocks noChangeAspect="1"/>
          </p:cNvGraphicFramePr>
          <p:nvPr/>
        </p:nvGraphicFramePr>
        <p:xfrm>
          <a:off x="3980180" y="3420110"/>
          <a:ext cx="503555" cy="453390"/>
        </p:xfrm>
        <a:graphic>
          <a:graphicData uri="http://schemas.openxmlformats.org/presentationml/2006/ole">
            <mc:AlternateContent xmlns:mc="http://schemas.openxmlformats.org/markup-compatibility/2006">
              <mc:Choice xmlns:v="urn:schemas-microsoft-com:vml" Requires="v">
                <p:oleObj spid="_x0000_s17" name="" r:id="rId12" imgW="254000" imgH="228600" progId="Equation.DSMT4">
                  <p:embed/>
                </p:oleObj>
              </mc:Choice>
              <mc:Fallback>
                <p:oleObj name="" r:id="rId12" imgW="254000" imgH="228600" progId="Equation.DSMT4">
                  <p:embed/>
                  <p:pic>
                    <p:nvPicPr>
                      <p:cNvPr id="0" name="图片 16"/>
                      <p:cNvPicPr/>
                      <p:nvPr/>
                    </p:nvPicPr>
                    <p:blipFill>
                      <a:blip r:embed="rId13"/>
                      <a:stretch>
                        <a:fillRect/>
                      </a:stretch>
                    </p:blipFill>
                    <p:spPr>
                      <a:xfrm>
                        <a:off x="3980180" y="3420110"/>
                        <a:ext cx="503555" cy="453390"/>
                      </a:xfrm>
                      <a:prstGeom prst="rect">
                        <a:avLst/>
                      </a:prstGeom>
                      <a:noFill/>
                      <a:ln w="38100">
                        <a:noFill/>
                        <a:miter/>
                      </a:ln>
                    </p:spPr>
                  </p:pic>
                </p:oleObj>
              </mc:Fallback>
            </mc:AlternateContent>
          </a:graphicData>
        </a:graphic>
      </p:graphicFrame>
      <p:graphicFrame>
        <p:nvGraphicFramePr>
          <p:cNvPr id="11" name="对象 -2147482567"/>
          <p:cNvGraphicFramePr>
            <a:graphicFrameLocks noChangeAspect="1"/>
          </p:cNvGraphicFramePr>
          <p:nvPr/>
        </p:nvGraphicFramePr>
        <p:xfrm>
          <a:off x="4373245" y="4036060"/>
          <a:ext cx="4772025" cy="539750"/>
        </p:xfrm>
        <a:graphic>
          <a:graphicData uri="http://schemas.openxmlformats.org/presentationml/2006/ole">
            <mc:AlternateContent xmlns:mc="http://schemas.openxmlformats.org/markup-compatibility/2006">
              <mc:Choice xmlns:v="urn:schemas-microsoft-com:vml" Requires="v">
                <p:oleObj spid="_x0000_s18" name="" r:id="rId14" imgW="2133600" imgH="241300" progId="Equation.DSMT4">
                  <p:embed/>
                </p:oleObj>
              </mc:Choice>
              <mc:Fallback>
                <p:oleObj name="" r:id="rId14" imgW="2133600" imgH="241300" progId="Equation.DSMT4">
                  <p:embed/>
                  <p:pic>
                    <p:nvPicPr>
                      <p:cNvPr id="0" name="图片 17"/>
                      <p:cNvPicPr/>
                      <p:nvPr/>
                    </p:nvPicPr>
                    <p:blipFill>
                      <a:blip r:embed="rId15"/>
                      <a:stretch>
                        <a:fillRect/>
                      </a:stretch>
                    </p:blipFill>
                    <p:spPr>
                      <a:xfrm>
                        <a:off x="4373245" y="4036060"/>
                        <a:ext cx="4772025" cy="539750"/>
                      </a:xfrm>
                      <a:prstGeom prst="rect">
                        <a:avLst/>
                      </a:prstGeom>
                      <a:noFill/>
                      <a:ln w="38100">
                        <a:noFill/>
                        <a:miter/>
                      </a:ln>
                    </p:spPr>
                  </p:pic>
                </p:oleObj>
              </mc:Fallback>
            </mc:AlternateContent>
          </a:graphicData>
        </a:graphic>
      </p:graphicFrame>
      <p:graphicFrame>
        <p:nvGraphicFramePr>
          <p:cNvPr id="19" name="对象 -2147482577"/>
          <p:cNvGraphicFramePr>
            <a:graphicFrameLocks noChangeAspect="1"/>
          </p:cNvGraphicFramePr>
          <p:nvPr/>
        </p:nvGraphicFramePr>
        <p:xfrm>
          <a:off x="7831773" y="3012440"/>
          <a:ext cx="591185" cy="450215"/>
        </p:xfrm>
        <a:graphic>
          <a:graphicData uri="http://schemas.openxmlformats.org/presentationml/2006/ole">
            <mc:AlternateContent xmlns:mc="http://schemas.openxmlformats.org/markup-compatibility/2006">
              <mc:Choice xmlns:v="urn:schemas-microsoft-com:vml" Requires="v">
                <p:oleObj spid="_x0000_s20" name="" r:id="rId16" imgW="316865" imgH="241300" progId="Equation.DSMT4">
                  <p:embed/>
                </p:oleObj>
              </mc:Choice>
              <mc:Fallback>
                <p:oleObj name="" r:id="rId16" imgW="316865" imgH="241300" progId="Equation.DSMT4">
                  <p:embed/>
                  <p:pic>
                    <p:nvPicPr>
                      <p:cNvPr id="0" name="图片 3075"/>
                      <p:cNvPicPr/>
                      <p:nvPr/>
                    </p:nvPicPr>
                    <p:blipFill>
                      <a:blip r:embed="rId17"/>
                      <a:stretch>
                        <a:fillRect/>
                      </a:stretch>
                    </p:blipFill>
                    <p:spPr>
                      <a:xfrm>
                        <a:off x="7831773" y="3012440"/>
                        <a:ext cx="591185" cy="450215"/>
                      </a:xfrm>
                      <a:prstGeom prst="rect">
                        <a:avLst/>
                      </a:prstGeom>
                      <a:noFill/>
                      <a:ln w="38100">
                        <a:noFill/>
                        <a:miter/>
                      </a:ln>
                    </p:spPr>
                  </p:pic>
                </p:oleObj>
              </mc:Fallback>
            </mc:AlternateContent>
          </a:graphicData>
        </a:graphic>
      </p:graphicFrame>
      <p:graphicFrame>
        <p:nvGraphicFramePr>
          <p:cNvPr id="21" name="对象 -2147482576"/>
          <p:cNvGraphicFramePr>
            <a:graphicFrameLocks noChangeAspect="1"/>
          </p:cNvGraphicFramePr>
          <p:nvPr/>
        </p:nvGraphicFramePr>
        <p:xfrm>
          <a:off x="8750300" y="2948940"/>
          <a:ext cx="341630" cy="512445"/>
        </p:xfrm>
        <a:graphic>
          <a:graphicData uri="http://schemas.openxmlformats.org/presentationml/2006/ole">
            <mc:AlternateContent xmlns:mc="http://schemas.openxmlformats.org/markup-compatibility/2006">
              <mc:Choice xmlns:v="urn:schemas-microsoft-com:vml" Requires="v">
                <p:oleObj spid="_x0000_s22" name="" r:id="rId18" imgW="152400" imgH="228600" progId="Equation.DSMT4">
                  <p:embed/>
                </p:oleObj>
              </mc:Choice>
              <mc:Fallback>
                <p:oleObj name="" r:id="rId18" imgW="152400" imgH="228600" progId="Equation.DSMT4">
                  <p:embed/>
                  <p:pic>
                    <p:nvPicPr>
                      <p:cNvPr id="0" name="图片 5"/>
                      <p:cNvPicPr/>
                      <p:nvPr/>
                    </p:nvPicPr>
                    <p:blipFill>
                      <a:blip r:embed="rId5"/>
                      <a:stretch>
                        <a:fillRect/>
                      </a:stretch>
                    </p:blipFill>
                    <p:spPr>
                      <a:xfrm>
                        <a:off x="8750300" y="2948940"/>
                        <a:ext cx="341630" cy="512445"/>
                      </a:xfrm>
                      <a:prstGeom prst="rect">
                        <a:avLst/>
                      </a:prstGeom>
                      <a:noFill/>
                      <a:ln w="38100">
                        <a:noFill/>
                        <a:miter/>
                      </a:ln>
                    </p:spPr>
                  </p:pic>
                </p:oleObj>
              </mc:Fallback>
            </mc:AlternateContent>
          </a:graphicData>
        </a:graphic>
      </p:graphicFrame>
      <p:graphicFrame>
        <p:nvGraphicFramePr>
          <p:cNvPr id="23" name="对象 -2147482297"/>
          <p:cNvGraphicFramePr>
            <a:graphicFrameLocks noChangeAspect="1"/>
          </p:cNvGraphicFramePr>
          <p:nvPr/>
        </p:nvGraphicFramePr>
        <p:xfrm>
          <a:off x="2754630" y="3405505"/>
          <a:ext cx="311785" cy="467995"/>
        </p:xfrm>
        <a:graphic>
          <a:graphicData uri="http://schemas.openxmlformats.org/presentationml/2006/ole">
            <mc:AlternateContent xmlns:mc="http://schemas.openxmlformats.org/markup-compatibility/2006">
              <mc:Choice xmlns:v="urn:schemas-microsoft-com:vml" Requires="v">
                <p:oleObj spid="_x0000_s24" name="" r:id="rId19" imgW="152400" imgH="228600" progId="Equation.DSMT4">
                  <p:embed/>
                </p:oleObj>
              </mc:Choice>
              <mc:Fallback>
                <p:oleObj name="" r:id="rId19" imgW="152400" imgH="228600" progId="Equation.DSMT4">
                  <p:embed/>
                  <p:pic>
                    <p:nvPicPr>
                      <p:cNvPr id="0" name="图片 6"/>
                      <p:cNvPicPr/>
                      <p:nvPr/>
                    </p:nvPicPr>
                    <p:blipFill>
                      <a:blip r:embed="rId7"/>
                      <a:stretch>
                        <a:fillRect/>
                      </a:stretch>
                    </p:blipFill>
                    <p:spPr>
                      <a:xfrm>
                        <a:off x="2754630" y="3405505"/>
                        <a:ext cx="311785" cy="467995"/>
                      </a:xfrm>
                      <a:prstGeom prst="rect">
                        <a:avLst/>
                      </a:prstGeom>
                      <a:noFill/>
                      <a:ln w="38100">
                        <a:noFill/>
                        <a:miter/>
                      </a:ln>
                    </p:spPr>
                  </p:pic>
                </p:oleObj>
              </mc:Fallback>
            </mc:AlternateContent>
          </a:graphicData>
        </a:graphic>
      </p:graphicFrame>
      <p:graphicFrame>
        <p:nvGraphicFramePr>
          <p:cNvPr id="25" name="对象 -2147482567"/>
          <p:cNvGraphicFramePr>
            <a:graphicFrameLocks noChangeAspect="1"/>
          </p:cNvGraphicFramePr>
          <p:nvPr/>
        </p:nvGraphicFramePr>
        <p:xfrm>
          <a:off x="7127875" y="4903470"/>
          <a:ext cx="3209925" cy="539750"/>
        </p:xfrm>
        <a:graphic>
          <a:graphicData uri="http://schemas.openxmlformats.org/presentationml/2006/ole">
            <mc:AlternateContent xmlns:mc="http://schemas.openxmlformats.org/markup-compatibility/2006">
              <mc:Choice xmlns:v="urn:schemas-microsoft-com:vml" Requires="v">
                <p:oleObj spid="_x0000_s26" name="" r:id="rId20" imgW="1435100" imgH="241300" progId="Equation.DSMT4">
                  <p:embed/>
                </p:oleObj>
              </mc:Choice>
              <mc:Fallback>
                <p:oleObj name="" r:id="rId20" imgW="1435100" imgH="241300" progId="Equation.DSMT4">
                  <p:embed/>
                  <p:pic>
                    <p:nvPicPr>
                      <p:cNvPr id="0" name="图片 17"/>
                      <p:cNvPicPr/>
                      <p:nvPr/>
                    </p:nvPicPr>
                    <p:blipFill>
                      <a:blip r:embed="rId21"/>
                      <a:stretch>
                        <a:fillRect/>
                      </a:stretch>
                    </p:blipFill>
                    <p:spPr>
                      <a:xfrm>
                        <a:off x="7127875" y="4903470"/>
                        <a:ext cx="3209925" cy="539750"/>
                      </a:xfrm>
                      <a:prstGeom prst="rect">
                        <a:avLst/>
                      </a:prstGeom>
                      <a:noFill/>
                      <a:ln w="38100">
                        <a:noFill/>
                        <a:miter/>
                      </a:ln>
                    </p:spPr>
                  </p:pic>
                </p:oleObj>
              </mc:Fallback>
            </mc:AlternateContent>
          </a:graphicData>
        </a:graphic>
      </p:graphicFrame>
      <p:graphicFrame>
        <p:nvGraphicFramePr>
          <p:cNvPr id="27" name="对象 -2147482568"/>
          <p:cNvGraphicFramePr>
            <a:graphicFrameLocks noChangeAspect="1"/>
          </p:cNvGraphicFramePr>
          <p:nvPr/>
        </p:nvGraphicFramePr>
        <p:xfrm>
          <a:off x="5605463" y="5443220"/>
          <a:ext cx="1788160" cy="478790"/>
        </p:xfrm>
        <a:graphic>
          <a:graphicData uri="http://schemas.openxmlformats.org/presentationml/2006/ole">
            <mc:AlternateContent xmlns:mc="http://schemas.openxmlformats.org/markup-compatibility/2006">
              <mc:Choice xmlns:v="urn:schemas-microsoft-com:vml" Requires="v">
                <p:oleObj spid="_x0000_s28" name="" r:id="rId22" imgW="901700" imgH="241300" progId="Equation.DSMT4">
                  <p:embed/>
                </p:oleObj>
              </mc:Choice>
              <mc:Fallback>
                <p:oleObj name="" r:id="rId22" imgW="901700" imgH="241300" progId="Equation.DSMT4">
                  <p:embed/>
                  <p:pic>
                    <p:nvPicPr>
                      <p:cNvPr id="0" name="图片 16"/>
                      <p:cNvPicPr/>
                      <p:nvPr/>
                    </p:nvPicPr>
                    <p:blipFill>
                      <a:blip r:embed="rId23"/>
                      <a:stretch>
                        <a:fillRect/>
                      </a:stretch>
                    </p:blipFill>
                    <p:spPr>
                      <a:xfrm>
                        <a:off x="5605463" y="5443220"/>
                        <a:ext cx="1788160" cy="478790"/>
                      </a:xfrm>
                      <a:prstGeom prst="rect">
                        <a:avLst/>
                      </a:prstGeom>
                      <a:noFill/>
                      <a:ln w="38100">
                        <a:noFill/>
                        <a:miter/>
                      </a:ln>
                    </p:spPr>
                  </p:pic>
                </p:oleObj>
              </mc:Fallback>
            </mc:AlternateContent>
          </a:graphicData>
        </a:graphic>
      </p:graphicFrame>
      <p:graphicFrame>
        <p:nvGraphicFramePr>
          <p:cNvPr id="29" name="对象 -2147482296"/>
          <p:cNvGraphicFramePr>
            <a:graphicFrameLocks noChangeAspect="1"/>
          </p:cNvGraphicFramePr>
          <p:nvPr/>
        </p:nvGraphicFramePr>
        <p:xfrm>
          <a:off x="3980180" y="1400175"/>
          <a:ext cx="481965" cy="457200"/>
        </p:xfrm>
        <a:graphic>
          <a:graphicData uri="http://schemas.openxmlformats.org/presentationml/2006/ole">
            <mc:AlternateContent xmlns:mc="http://schemas.openxmlformats.org/markup-compatibility/2006">
              <mc:Choice xmlns:v="urn:schemas-microsoft-com:vml" Requires="v">
                <p:oleObj spid="_x0000_s30" name="" r:id="rId24" imgW="241300" imgH="228600" progId="Equation.DSMT4">
                  <p:embed/>
                </p:oleObj>
              </mc:Choice>
              <mc:Fallback>
                <p:oleObj name="" r:id="rId24" imgW="241300" imgH="228600" progId="Equation.DSMT4">
                  <p:embed/>
                  <p:pic>
                    <p:nvPicPr>
                      <p:cNvPr id="0" name="图片 14"/>
                      <p:cNvPicPr/>
                      <p:nvPr/>
                    </p:nvPicPr>
                    <p:blipFill>
                      <a:blip r:embed="rId9"/>
                      <a:stretch>
                        <a:fillRect/>
                      </a:stretch>
                    </p:blipFill>
                    <p:spPr>
                      <a:xfrm>
                        <a:off x="3980180" y="1400175"/>
                        <a:ext cx="481965" cy="457200"/>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2" name="矩形 1"/>
          <p:cNvSpPr/>
          <p:nvPr>
            <p:custDataLst>
              <p:tags r:id="rId2"/>
            </p:custDataLst>
          </p:nvPr>
        </p:nvSpPr>
        <p:spPr>
          <a:xfrm>
            <a:off x="3220720" y="1336675"/>
            <a:ext cx="7568565" cy="641985"/>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3"/>
            </p:custDataLst>
          </p:nvPr>
        </p:nvSpPr>
        <p:spPr>
          <a:xfrm>
            <a:off x="1518285" y="133794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4"/>
            </p:custDataLst>
          </p:nvPr>
        </p:nvSpPr>
        <p:spPr>
          <a:xfrm>
            <a:off x="1518285" y="238061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5"/>
            </p:custDataLst>
          </p:nvPr>
        </p:nvSpPr>
        <p:spPr>
          <a:xfrm>
            <a:off x="1518285" y="3450590"/>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6"/>
            </p:custDataLst>
          </p:nvPr>
        </p:nvSpPr>
        <p:spPr>
          <a:xfrm>
            <a:off x="1518285" y="453072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7"/>
            </p:custDataLst>
          </p:nvPr>
        </p:nvSpPr>
        <p:spPr>
          <a:xfrm>
            <a:off x="3220720" y="240982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8"/>
            </p:custDataLst>
          </p:nvPr>
        </p:nvSpPr>
        <p:spPr>
          <a:xfrm>
            <a:off x="3220720" y="345249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9"/>
            </p:custDataLst>
          </p:nvPr>
        </p:nvSpPr>
        <p:spPr>
          <a:xfrm>
            <a:off x="3220720" y="453199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0"/>
            </p:custDataLst>
          </p:nvPr>
        </p:nvSpPr>
        <p:spPr>
          <a:xfrm>
            <a:off x="3303905" y="149161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平稳序列的定义</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11"/>
            </p:custDataLst>
          </p:nvPr>
        </p:nvSpPr>
        <p:spPr>
          <a:xfrm>
            <a:off x="2045970" y="149034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2"/>
            </p:custDataLst>
          </p:nvPr>
        </p:nvSpPr>
        <p:spPr>
          <a:xfrm>
            <a:off x="2045970" y="2523490"/>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3"/>
            </p:custDataLst>
          </p:nvPr>
        </p:nvSpPr>
        <p:spPr>
          <a:xfrm>
            <a:off x="3303905" y="256476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平稳序列分析的理论基础</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4"/>
            </p:custDataLst>
          </p:nvPr>
        </p:nvSpPr>
        <p:spPr>
          <a:xfrm>
            <a:off x="3303905" y="3606800"/>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平稳性检验</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5"/>
            </p:custDataLst>
          </p:nvPr>
        </p:nvSpPr>
        <p:spPr>
          <a:xfrm>
            <a:off x="3303905" y="468693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algn="l">
              <a:spcBef>
                <a:spcPts val="0"/>
              </a:spcBef>
              <a:spcAft>
                <a:spcPts val="0"/>
              </a:spcAft>
              <a:buClrTx/>
              <a:buSzTx/>
              <a:buFontTx/>
            </a:pPr>
            <a:r>
              <a:rPr lang="zh-CN" altLang="en-US" sz="2200" b="1">
                <a:latin typeface="微软雅黑" panose="020B0503020204020204" charset="-122"/>
                <a:ea typeface="微软雅黑" panose="020B0503020204020204" charset="-122"/>
              </a:rPr>
              <a:t>纯随机性检验</a:t>
            </a:r>
            <a:endParaRPr lang="zh-CN" altLang="en-US" sz="2200" b="1">
              <a:latin typeface="微软雅黑" panose="020B0503020204020204" charset="-122"/>
              <a:ea typeface="微软雅黑" panose="020B0503020204020204" charset="-122"/>
            </a:endParaRPr>
          </a:p>
        </p:txBody>
      </p:sp>
      <p:sp>
        <p:nvSpPr>
          <p:cNvPr id="31" name="文本框 30"/>
          <p:cNvSpPr txBox="1"/>
          <p:nvPr>
            <p:custDataLst>
              <p:tags r:id="rId16"/>
            </p:custDataLst>
          </p:nvPr>
        </p:nvSpPr>
        <p:spPr>
          <a:xfrm>
            <a:off x="2045970" y="466407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7"/>
            </p:custDataLst>
          </p:nvPr>
        </p:nvSpPr>
        <p:spPr>
          <a:xfrm>
            <a:off x="2045970" y="359346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线性差分方程的定义</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lnSpcReduction="20000"/>
          </a:bodyPr>
          <a:p>
            <a:pPr eaLnBrk="1" hangingPunct="1"/>
            <a:r>
              <a:rPr lang="zh-CN" altLang="en-US" sz="2400">
                <a:latin typeface="+mj-lt"/>
                <a:ea typeface="+mj-lt"/>
              </a:rPr>
              <a:t>定义：</a:t>
            </a:r>
            <a:r>
              <a:rPr sz="2400">
                <a:sym typeface="+mn-ea"/>
              </a:rPr>
              <a:t>称具有如下形式的方程为序列     的</a:t>
            </a:r>
            <a:r>
              <a:rPr lang="en-US" altLang="zh-CN" sz="2400">
                <a:sym typeface="+mn-ea"/>
              </a:rPr>
              <a:t>p</a:t>
            </a:r>
            <a:r>
              <a:rPr sz="2400">
                <a:sym typeface="+mn-ea"/>
              </a:rPr>
              <a:t>阶线性差分方程</a:t>
            </a:r>
            <a:endParaRPr lang="zh-CN" altLang="en-US" sz="2400"/>
          </a:p>
          <a:p>
            <a:pPr eaLnBrk="1" hangingPunct="1"/>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a:p>
            <a:pPr marL="0" indent="0" algn="l" eaLnBrk="1" hangingPunct="1">
              <a:buClrTx/>
              <a:buSzTx/>
              <a:buNone/>
            </a:pPr>
            <a:r>
              <a:rPr lang="zh-CN" altLang="en-US" sz="2400"/>
              <a:t>式中，       ；             为实数；     为</a:t>
            </a:r>
            <a:r>
              <a:rPr sz="2400"/>
              <a:t>t</a:t>
            </a:r>
            <a:r>
              <a:rPr lang="zh-CN" altLang="en-US" sz="2400"/>
              <a:t>的某个已知函数。</a:t>
            </a:r>
            <a:endParaRPr lang="zh-CN" altLang="en-US" sz="2400"/>
          </a:p>
          <a:p>
            <a:pPr algn="l" eaLnBrk="1" hangingPunct="1">
              <a:buClrTx/>
              <a:buSzTx/>
            </a:pPr>
            <a:endParaRPr lang="zh-CN" altLang="en-US" sz="2400"/>
          </a:p>
          <a:p>
            <a:pPr algn="l" eaLnBrk="1" hangingPunct="1">
              <a:buClrTx/>
              <a:buSzTx/>
            </a:pPr>
            <a:r>
              <a:rPr lang="zh-CN" altLang="en-US" sz="2400"/>
              <a:t>特别地，当          时，如下差分方程称为</a:t>
            </a:r>
            <a:r>
              <a:rPr sz="2400"/>
              <a:t>p阶</a:t>
            </a:r>
            <a:r>
              <a:rPr lang="zh-CN" altLang="en-US" sz="2400"/>
              <a:t>齐次线性差分方程</a:t>
            </a:r>
            <a:endParaRPr lang="zh-CN" altLang="en-US" sz="2400"/>
          </a:p>
          <a:p>
            <a:pPr algn="l" eaLnBrk="1" hangingPunct="1">
              <a:buClrTx/>
              <a:buSzTx/>
            </a:pPr>
            <a:endParaRPr lang="zh-CN" altLang="en-US" sz="2400"/>
          </a:p>
          <a:p>
            <a:pPr algn="l" eaLnBrk="1" hangingPunct="1">
              <a:buClrTx/>
              <a:buSzTx/>
            </a:pPr>
            <a:endParaRPr lang="zh-CN" altLang="en-US" sz="2400"/>
          </a:p>
          <a:p>
            <a:pPr algn="l" eaLnBrk="1" hangingPunct="1">
              <a:buClrTx/>
              <a:buSzTx/>
            </a:pPr>
            <a:r>
              <a:rPr lang="zh-CN" altLang="en-US" sz="2400"/>
              <a:t>根据</a:t>
            </a:r>
            <a:r>
              <a:rPr lang="en-US" altLang="zh-CN" sz="2400"/>
              <a:t>Wold</a:t>
            </a:r>
            <a:r>
              <a:rPr sz="2400"/>
              <a:t>分解定理，任何一个平稳序列                    ，都可以视为一个线性差分方程</a:t>
            </a:r>
            <a:endParaRPr sz="2400"/>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61"/>
          <p:cNvGraphicFramePr>
            <a:graphicFrameLocks noChangeAspect="1"/>
          </p:cNvGraphicFramePr>
          <p:nvPr/>
        </p:nvGraphicFramePr>
        <p:xfrm>
          <a:off x="3391535" y="1651000"/>
          <a:ext cx="5229860" cy="583565"/>
        </p:xfrm>
        <a:graphic>
          <a:graphicData uri="http://schemas.openxmlformats.org/presentationml/2006/ole">
            <mc:AlternateContent xmlns:mc="http://schemas.openxmlformats.org/markup-compatibility/2006">
              <mc:Choice xmlns:v="urn:schemas-microsoft-com:vml" Requires="v">
                <p:oleObj spid="_x0000_s3076" name="" r:id="rId2" imgW="2260600" imgH="241300" progId="Equation.DSMT4">
                  <p:embed/>
                </p:oleObj>
              </mc:Choice>
              <mc:Fallback>
                <p:oleObj name="" r:id="rId2" imgW="2260600" imgH="241300" progId="Equation.DSMT4">
                  <p:embed/>
                  <p:pic>
                    <p:nvPicPr>
                      <p:cNvPr id="0" name="图片 3075"/>
                      <p:cNvPicPr/>
                      <p:nvPr/>
                    </p:nvPicPr>
                    <p:blipFill>
                      <a:blip r:embed="rId3"/>
                      <a:stretch>
                        <a:fillRect/>
                      </a:stretch>
                    </p:blipFill>
                    <p:spPr>
                      <a:xfrm>
                        <a:off x="3391535" y="1651000"/>
                        <a:ext cx="5229860" cy="583565"/>
                      </a:xfrm>
                      <a:prstGeom prst="rect">
                        <a:avLst/>
                      </a:prstGeom>
                      <a:noFill/>
                      <a:ln w="38100">
                        <a:noFill/>
                        <a:miter/>
                      </a:ln>
                    </p:spPr>
                  </p:pic>
                </p:oleObj>
              </mc:Fallback>
            </mc:AlternateContent>
          </a:graphicData>
        </a:graphic>
      </p:graphicFrame>
      <p:graphicFrame>
        <p:nvGraphicFramePr>
          <p:cNvPr id="3" name="对象 -2147482587"/>
          <p:cNvGraphicFramePr>
            <a:graphicFrameLocks noChangeAspect="1"/>
          </p:cNvGraphicFramePr>
          <p:nvPr/>
        </p:nvGraphicFramePr>
        <p:xfrm>
          <a:off x="6767830" y="1047115"/>
          <a:ext cx="522605" cy="454660"/>
        </p:xfrm>
        <a:graphic>
          <a:graphicData uri="http://schemas.openxmlformats.org/presentationml/2006/ole">
            <mc:AlternateContent xmlns:mc="http://schemas.openxmlformats.org/markup-compatibility/2006">
              <mc:Choice xmlns:v="urn:schemas-microsoft-com:vml" Requires="v">
                <p:oleObj spid="_x0000_s5" name="" r:id="rId4" imgW="292100" imgH="254000" progId="Equation.DSMT4">
                  <p:embed/>
                </p:oleObj>
              </mc:Choice>
              <mc:Fallback>
                <p:oleObj name="" r:id="rId4" imgW="292100" imgH="254000" progId="Equation.DSMT4">
                  <p:embed/>
                  <p:pic>
                    <p:nvPicPr>
                      <p:cNvPr id="0" name="图片 3075"/>
                      <p:cNvPicPr/>
                      <p:nvPr/>
                    </p:nvPicPr>
                    <p:blipFill>
                      <a:blip r:embed="rId5"/>
                      <a:stretch>
                        <a:fillRect/>
                      </a:stretch>
                    </p:blipFill>
                    <p:spPr>
                      <a:xfrm>
                        <a:off x="6767830" y="1047115"/>
                        <a:ext cx="522605" cy="454660"/>
                      </a:xfrm>
                      <a:prstGeom prst="rect">
                        <a:avLst/>
                      </a:prstGeom>
                      <a:noFill/>
                      <a:ln w="38100">
                        <a:noFill/>
                        <a:miter/>
                      </a:ln>
                    </p:spPr>
                  </p:pic>
                </p:oleObj>
              </mc:Fallback>
            </mc:AlternateContent>
          </a:graphicData>
        </a:graphic>
      </p:graphicFrame>
      <p:graphicFrame>
        <p:nvGraphicFramePr>
          <p:cNvPr id="6" name="对象 -2147482560"/>
          <p:cNvGraphicFramePr>
            <a:graphicFrameLocks noChangeAspect="1"/>
          </p:cNvGraphicFramePr>
          <p:nvPr/>
        </p:nvGraphicFramePr>
        <p:xfrm>
          <a:off x="2259330" y="2609215"/>
          <a:ext cx="720090" cy="453390"/>
        </p:xfrm>
        <a:graphic>
          <a:graphicData uri="http://schemas.openxmlformats.org/presentationml/2006/ole">
            <mc:AlternateContent xmlns:mc="http://schemas.openxmlformats.org/markup-compatibility/2006">
              <mc:Choice xmlns:v="urn:schemas-microsoft-com:vml" Requires="v">
                <p:oleObj spid="_x0000_s7" name="" r:id="rId6" imgW="342900" imgH="203200" progId="Equation.DSMT4">
                  <p:embed/>
                </p:oleObj>
              </mc:Choice>
              <mc:Fallback>
                <p:oleObj name="" r:id="rId6" imgW="342900" imgH="203200" progId="Equation.DSMT4">
                  <p:embed/>
                  <p:pic>
                    <p:nvPicPr>
                      <p:cNvPr id="0" name="图片 5"/>
                      <p:cNvPicPr/>
                      <p:nvPr/>
                    </p:nvPicPr>
                    <p:blipFill>
                      <a:blip r:embed="rId7"/>
                      <a:stretch>
                        <a:fillRect/>
                      </a:stretch>
                    </p:blipFill>
                    <p:spPr>
                      <a:xfrm>
                        <a:off x="2259330" y="2609215"/>
                        <a:ext cx="720090" cy="453390"/>
                      </a:xfrm>
                      <a:prstGeom prst="rect">
                        <a:avLst/>
                      </a:prstGeom>
                      <a:noFill/>
                      <a:ln w="38100">
                        <a:noFill/>
                        <a:miter/>
                      </a:ln>
                    </p:spPr>
                  </p:pic>
                </p:oleObj>
              </mc:Fallback>
            </mc:AlternateContent>
          </a:graphicData>
        </a:graphic>
      </p:graphicFrame>
      <p:graphicFrame>
        <p:nvGraphicFramePr>
          <p:cNvPr id="8" name="对象 -2147482559"/>
          <p:cNvGraphicFramePr>
            <a:graphicFrameLocks noChangeAspect="1"/>
          </p:cNvGraphicFramePr>
          <p:nvPr/>
        </p:nvGraphicFramePr>
        <p:xfrm>
          <a:off x="3271520" y="2576195"/>
          <a:ext cx="1549400" cy="518795"/>
        </p:xfrm>
        <a:graphic>
          <a:graphicData uri="http://schemas.openxmlformats.org/presentationml/2006/ole">
            <mc:AlternateContent xmlns:mc="http://schemas.openxmlformats.org/markup-compatibility/2006">
              <mc:Choice xmlns:v="urn:schemas-microsoft-com:vml" Requires="v">
                <p:oleObj spid="_x0000_s9" name="" r:id="rId8" imgW="749300" imgH="241300" progId="Equation.DSMT4">
                  <p:embed/>
                </p:oleObj>
              </mc:Choice>
              <mc:Fallback>
                <p:oleObj name="" r:id="rId8" imgW="749300" imgH="241300" progId="Equation.DSMT4">
                  <p:embed/>
                  <p:pic>
                    <p:nvPicPr>
                      <p:cNvPr id="0" name="图片 6"/>
                      <p:cNvPicPr/>
                      <p:nvPr/>
                    </p:nvPicPr>
                    <p:blipFill>
                      <a:blip r:embed="rId9"/>
                      <a:stretch>
                        <a:fillRect/>
                      </a:stretch>
                    </p:blipFill>
                    <p:spPr>
                      <a:xfrm>
                        <a:off x="3271520" y="2576195"/>
                        <a:ext cx="1549400" cy="518795"/>
                      </a:xfrm>
                      <a:prstGeom prst="rect">
                        <a:avLst/>
                      </a:prstGeom>
                      <a:noFill/>
                      <a:ln w="38100">
                        <a:noFill/>
                        <a:miter/>
                      </a:ln>
                    </p:spPr>
                  </p:pic>
                </p:oleObj>
              </mc:Fallback>
            </mc:AlternateContent>
          </a:graphicData>
        </a:graphic>
      </p:graphicFrame>
      <p:graphicFrame>
        <p:nvGraphicFramePr>
          <p:cNvPr id="10" name="对象 -2147482558"/>
          <p:cNvGraphicFramePr>
            <a:graphicFrameLocks noChangeAspect="1"/>
          </p:cNvGraphicFramePr>
          <p:nvPr/>
        </p:nvGraphicFramePr>
        <p:xfrm>
          <a:off x="5993130" y="2576195"/>
          <a:ext cx="622300" cy="452755"/>
        </p:xfrm>
        <a:graphic>
          <a:graphicData uri="http://schemas.openxmlformats.org/presentationml/2006/ole">
            <mc:AlternateContent xmlns:mc="http://schemas.openxmlformats.org/markup-compatibility/2006">
              <mc:Choice xmlns:v="urn:schemas-microsoft-com:vml" Requires="v">
                <p:oleObj spid="_x0000_s11" name="" r:id="rId10" imgW="279400" imgH="203200" progId="Equation.DSMT4">
                  <p:embed/>
                </p:oleObj>
              </mc:Choice>
              <mc:Fallback>
                <p:oleObj name="" r:id="rId10" imgW="279400" imgH="203200" progId="Equation.DSMT4">
                  <p:embed/>
                  <p:pic>
                    <p:nvPicPr>
                      <p:cNvPr id="0" name="图片 7"/>
                      <p:cNvPicPr/>
                      <p:nvPr/>
                    </p:nvPicPr>
                    <p:blipFill>
                      <a:blip r:embed="rId11"/>
                      <a:stretch>
                        <a:fillRect/>
                      </a:stretch>
                    </p:blipFill>
                    <p:spPr>
                      <a:xfrm>
                        <a:off x="5993130" y="2576195"/>
                        <a:ext cx="622300" cy="452755"/>
                      </a:xfrm>
                      <a:prstGeom prst="rect">
                        <a:avLst/>
                      </a:prstGeom>
                      <a:noFill/>
                      <a:ln w="38100">
                        <a:noFill/>
                        <a:miter/>
                      </a:ln>
                    </p:spPr>
                  </p:pic>
                </p:oleObj>
              </mc:Fallback>
            </mc:AlternateContent>
          </a:graphicData>
        </a:graphic>
      </p:graphicFrame>
      <p:graphicFrame>
        <p:nvGraphicFramePr>
          <p:cNvPr id="12" name="对象 -2147482556"/>
          <p:cNvGraphicFramePr>
            <a:graphicFrameLocks noChangeAspect="1"/>
          </p:cNvGraphicFramePr>
          <p:nvPr/>
        </p:nvGraphicFramePr>
        <p:xfrm>
          <a:off x="3201670" y="3663315"/>
          <a:ext cx="1009015" cy="461645"/>
        </p:xfrm>
        <a:graphic>
          <a:graphicData uri="http://schemas.openxmlformats.org/presentationml/2006/ole">
            <mc:AlternateContent xmlns:mc="http://schemas.openxmlformats.org/markup-compatibility/2006">
              <mc:Choice xmlns:v="urn:schemas-microsoft-com:vml" Requires="v">
                <p:oleObj spid="_x0000_s13" name="" r:id="rId12" imgW="444500" imgH="203200" progId="Equation.DSMT4">
                  <p:embed/>
                </p:oleObj>
              </mc:Choice>
              <mc:Fallback>
                <p:oleObj name="" r:id="rId12" imgW="444500" imgH="203200" progId="Equation.DSMT4">
                  <p:embed/>
                  <p:pic>
                    <p:nvPicPr>
                      <p:cNvPr id="0" name="图片 8"/>
                      <p:cNvPicPr/>
                      <p:nvPr/>
                    </p:nvPicPr>
                    <p:blipFill>
                      <a:blip r:embed="rId13"/>
                      <a:stretch>
                        <a:fillRect/>
                      </a:stretch>
                    </p:blipFill>
                    <p:spPr>
                      <a:xfrm>
                        <a:off x="3201670" y="3663315"/>
                        <a:ext cx="1009015" cy="461645"/>
                      </a:xfrm>
                      <a:prstGeom prst="rect">
                        <a:avLst/>
                      </a:prstGeom>
                      <a:noFill/>
                      <a:ln w="38100">
                        <a:noFill/>
                        <a:miter/>
                      </a:ln>
                    </p:spPr>
                  </p:pic>
                </p:oleObj>
              </mc:Fallback>
            </mc:AlternateContent>
          </a:graphicData>
        </a:graphic>
      </p:graphicFrame>
      <p:graphicFrame>
        <p:nvGraphicFramePr>
          <p:cNvPr id="14" name="对象 -2147482555"/>
          <p:cNvGraphicFramePr>
            <a:graphicFrameLocks noChangeAspect="1"/>
          </p:cNvGraphicFramePr>
          <p:nvPr/>
        </p:nvGraphicFramePr>
        <p:xfrm>
          <a:off x="3391535" y="4394200"/>
          <a:ext cx="5205095" cy="599440"/>
        </p:xfrm>
        <a:graphic>
          <a:graphicData uri="http://schemas.openxmlformats.org/presentationml/2006/ole">
            <mc:AlternateContent xmlns:mc="http://schemas.openxmlformats.org/markup-compatibility/2006">
              <mc:Choice xmlns:v="urn:schemas-microsoft-com:vml" Requires="v">
                <p:oleObj spid="_x0000_s15" name="" r:id="rId14" imgW="2095500" imgH="241300" progId="Equation.DSMT4">
                  <p:embed/>
                </p:oleObj>
              </mc:Choice>
              <mc:Fallback>
                <p:oleObj name="" r:id="rId14" imgW="2095500" imgH="241300" progId="Equation.DSMT4">
                  <p:embed/>
                  <p:pic>
                    <p:nvPicPr>
                      <p:cNvPr id="0" name="图片 9"/>
                      <p:cNvPicPr/>
                      <p:nvPr/>
                    </p:nvPicPr>
                    <p:blipFill>
                      <a:blip r:embed="rId15"/>
                      <a:stretch>
                        <a:fillRect/>
                      </a:stretch>
                    </p:blipFill>
                    <p:spPr>
                      <a:xfrm>
                        <a:off x="3391535" y="4394200"/>
                        <a:ext cx="5205095" cy="599440"/>
                      </a:xfrm>
                      <a:prstGeom prst="rect">
                        <a:avLst/>
                      </a:prstGeom>
                      <a:noFill/>
                      <a:ln w="38100">
                        <a:noFill/>
                        <a:miter/>
                      </a:ln>
                    </p:spPr>
                  </p:pic>
                </p:oleObj>
              </mc:Fallback>
            </mc:AlternateContent>
          </a:graphicData>
        </a:graphic>
      </p:graphicFrame>
      <p:graphicFrame>
        <p:nvGraphicFramePr>
          <p:cNvPr id="16" name="对象 -2147482552"/>
          <p:cNvGraphicFramePr>
            <a:graphicFrameLocks noChangeAspect="1"/>
          </p:cNvGraphicFramePr>
          <p:nvPr/>
        </p:nvGraphicFramePr>
        <p:xfrm>
          <a:off x="7290435" y="5062855"/>
          <a:ext cx="2175510" cy="895350"/>
        </p:xfrm>
        <a:graphic>
          <a:graphicData uri="http://schemas.openxmlformats.org/presentationml/2006/ole">
            <mc:AlternateContent xmlns:mc="http://schemas.openxmlformats.org/markup-compatibility/2006">
              <mc:Choice xmlns:v="urn:schemas-microsoft-com:vml" Requires="v">
                <p:oleObj spid="_x0000_s17" name="" r:id="rId16" imgW="1079500" imgH="444500" progId="Equation.DSMT4">
                  <p:embed/>
                </p:oleObj>
              </mc:Choice>
              <mc:Fallback>
                <p:oleObj name="" r:id="rId16" imgW="1079500" imgH="444500" progId="Equation.DSMT4">
                  <p:embed/>
                  <p:pic>
                    <p:nvPicPr>
                      <p:cNvPr id="0" name="图片 15"/>
                      <p:cNvPicPr/>
                      <p:nvPr/>
                    </p:nvPicPr>
                    <p:blipFill>
                      <a:blip r:embed="rId17"/>
                      <a:stretch>
                        <a:fillRect/>
                      </a:stretch>
                    </p:blipFill>
                    <p:spPr>
                      <a:xfrm>
                        <a:off x="7290435" y="5062855"/>
                        <a:ext cx="2175510" cy="89535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齐次线性差分方程的解</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000">
                <a:latin typeface="+mn-lt"/>
                <a:ea typeface="+mn-lt"/>
                <a:cs typeface="+mn-lt"/>
              </a:rPr>
              <a:t>齐次线性差分方程的求解要借助它的特征方程和特征根。</a:t>
            </a:r>
            <a:endParaRPr lang="zh-CN" altLang="en-US" sz="2000">
              <a:latin typeface="+mn-lt"/>
              <a:ea typeface="+mn-lt"/>
              <a:cs typeface="+mn-lt"/>
            </a:endParaRPr>
          </a:p>
          <a:p>
            <a:pPr eaLnBrk="1" hangingPunct="1"/>
            <a:r>
              <a:rPr lang="zh-CN" altLang="en-US" sz="2000">
                <a:latin typeface="+mn-lt"/>
                <a:ea typeface="+mn-lt"/>
                <a:cs typeface="+mn-lt"/>
              </a:rPr>
              <a:t>特征方程的定义：</a:t>
            </a:r>
            <a:r>
              <a:rPr lang="en-US" altLang="zh-CN" sz="2000">
                <a:latin typeface="+mn-lt"/>
                <a:ea typeface="+mn-lt"/>
                <a:cs typeface="+mn-lt"/>
              </a:rPr>
              <a:t>p</a:t>
            </a:r>
            <a:r>
              <a:rPr lang="zh-CN" altLang="en-US" sz="2000">
                <a:latin typeface="+mn-lt"/>
                <a:ea typeface="+mn-lt"/>
                <a:cs typeface="+mn-lt"/>
              </a:rPr>
              <a:t>阶齐次线性差分方程的特征方程为</a:t>
            </a:r>
            <a:endParaRPr lang="zh-CN" altLang="en-US" sz="2000">
              <a:latin typeface="+mn-lt"/>
              <a:ea typeface="+mn-lt"/>
              <a:cs typeface="+mn-lt"/>
            </a:endParaRPr>
          </a:p>
          <a:p>
            <a:pPr eaLnBrk="1" hangingPunct="1"/>
            <a:endParaRPr lang="zh-CN" altLang="en-US" sz="2000">
              <a:latin typeface="+mn-lt"/>
              <a:ea typeface="+mn-lt"/>
              <a:cs typeface="+mn-lt"/>
            </a:endParaRPr>
          </a:p>
          <a:p>
            <a:pPr eaLnBrk="1" hangingPunct="1"/>
            <a:endParaRPr lang="zh-CN" altLang="en-US" sz="2000">
              <a:latin typeface="+mn-lt"/>
              <a:ea typeface="+mn-lt"/>
              <a:cs typeface="+mn-lt"/>
            </a:endParaRPr>
          </a:p>
          <a:p>
            <a:pPr eaLnBrk="1" hangingPunct="1"/>
            <a:r>
              <a:rPr lang="zh-CN" altLang="en-US" sz="2000">
                <a:latin typeface="+mn-lt"/>
                <a:ea typeface="+mn-lt"/>
                <a:cs typeface="+mn-lt"/>
              </a:rPr>
              <a:t>特征根的定义：特征方程是一个一元</a:t>
            </a:r>
            <a:r>
              <a:rPr lang="en-US" altLang="zh-CN" sz="2000">
                <a:latin typeface="+mn-lt"/>
                <a:ea typeface="+mn-lt"/>
                <a:cs typeface="+mn-lt"/>
              </a:rPr>
              <a:t>p</a:t>
            </a:r>
            <a:r>
              <a:rPr lang="zh-CN" altLang="en-US" sz="2000">
                <a:latin typeface="+mn-lt"/>
                <a:ea typeface="+mn-lt"/>
                <a:cs typeface="+mn-lt"/>
              </a:rPr>
              <a:t>次线性方程，它应该有</a:t>
            </a:r>
            <a:r>
              <a:rPr lang="en-US" altLang="zh-CN" sz="2000">
                <a:latin typeface="+mn-lt"/>
                <a:ea typeface="+mn-lt"/>
                <a:cs typeface="+mn-lt"/>
              </a:rPr>
              <a:t>p</a:t>
            </a:r>
            <a:r>
              <a:rPr lang="zh-CN" altLang="en-US" sz="2000">
                <a:latin typeface="+mn-lt"/>
                <a:ea typeface="+mn-lt"/>
                <a:cs typeface="+mn-lt"/>
              </a:rPr>
              <a:t>个非零根，我们把特征方程的非零根称为特征根。</a:t>
            </a:r>
            <a:r>
              <a:rPr lang="en-US" altLang="zh-CN" sz="2000">
                <a:latin typeface="+mn-lt"/>
                <a:ea typeface="+mn-lt"/>
                <a:cs typeface="+mn-lt"/>
              </a:rPr>
              <a:t>p</a:t>
            </a:r>
            <a:r>
              <a:rPr sz="2000">
                <a:latin typeface="+mn-lt"/>
                <a:ea typeface="+mn-lt"/>
                <a:cs typeface="+mn-lt"/>
              </a:rPr>
              <a:t>个</a:t>
            </a:r>
            <a:r>
              <a:rPr lang="zh-CN" altLang="en-US" sz="2000">
                <a:latin typeface="+mn-lt"/>
                <a:ea typeface="+mn-lt"/>
                <a:cs typeface="+mn-lt"/>
              </a:rPr>
              <a:t>特征根不妨记作</a:t>
            </a:r>
            <a:endParaRPr lang="zh-CN" altLang="en-US" sz="2000">
              <a:latin typeface="+mn-lt"/>
              <a:ea typeface="+mn-lt"/>
              <a:cs typeface="+mn-lt"/>
            </a:endParaRPr>
          </a:p>
          <a:p>
            <a:pPr eaLnBrk="1" hangingPunct="1"/>
            <a:endParaRPr lang="zh-CN" altLang="en-US" sz="2000">
              <a:latin typeface="+mn-lt"/>
              <a:ea typeface="+mn-lt"/>
              <a:cs typeface="+mn-lt"/>
            </a:endParaRPr>
          </a:p>
          <a:p>
            <a:pPr eaLnBrk="1" hangingPunct="1"/>
            <a:r>
              <a:rPr lang="zh-CN" altLang="en-US" sz="2000">
                <a:latin typeface="+mn-lt"/>
                <a:ea typeface="+mn-lt"/>
                <a:cs typeface="+mn-lt"/>
              </a:rPr>
              <a:t>根据差分方程理论，每个特征根的</a:t>
            </a:r>
            <a:r>
              <a:rPr lang="en-US" altLang="zh-CN" sz="2000">
                <a:latin typeface="+mn-lt"/>
                <a:ea typeface="+mn-lt"/>
                <a:cs typeface="+mn-lt"/>
              </a:rPr>
              <a:t>t</a:t>
            </a:r>
            <a:r>
              <a:rPr lang="zh-CN" altLang="en-US" sz="2000">
                <a:latin typeface="+mn-lt"/>
                <a:ea typeface="+mn-lt"/>
                <a:cs typeface="+mn-lt"/>
              </a:rPr>
              <a:t>次方，都是齐次线性差分方程的解。而且这些解的线性组合，也是齐次线性差分方程的解。即</a:t>
            </a:r>
            <a:r>
              <a:rPr lang="en-US" altLang="zh-CN" sz="2000">
                <a:latin typeface="+mn-lt"/>
                <a:ea typeface="+mn-lt"/>
                <a:cs typeface="+mn-lt"/>
              </a:rPr>
              <a:t>p</a:t>
            </a:r>
            <a:r>
              <a:rPr sz="2000">
                <a:latin typeface="+mn-lt"/>
                <a:ea typeface="+mn-lt"/>
                <a:cs typeface="+mn-lt"/>
              </a:rPr>
              <a:t>阶</a:t>
            </a:r>
            <a:r>
              <a:rPr lang="zh-CN" altLang="en-US" sz="2000">
                <a:latin typeface="+mn-lt"/>
                <a:ea typeface="+mn-lt"/>
                <a:cs typeface="+mn-lt"/>
              </a:rPr>
              <a:t>齐次线性差分方程的通</a:t>
            </a:r>
            <a:r>
              <a:rPr lang="zh-CN" altLang="en-US" sz="2000">
                <a:latin typeface="+mn-lt"/>
                <a:ea typeface="+mn-lt"/>
                <a:cs typeface="+mn-lt"/>
              </a:rPr>
              <a:t>解为</a:t>
            </a:r>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45"/>
          <p:cNvGraphicFramePr>
            <a:graphicFrameLocks noChangeAspect="1"/>
          </p:cNvGraphicFramePr>
          <p:nvPr/>
        </p:nvGraphicFramePr>
        <p:xfrm>
          <a:off x="3587750" y="2159635"/>
          <a:ext cx="4752340" cy="628650"/>
        </p:xfrm>
        <a:graphic>
          <a:graphicData uri="http://schemas.openxmlformats.org/presentationml/2006/ole">
            <mc:AlternateContent xmlns:mc="http://schemas.openxmlformats.org/markup-compatibility/2006">
              <mc:Choice xmlns:v="urn:schemas-microsoft-com:vml" Requires="v">
                <p:oleObj spid="_x0000_s3076" name="" r:id="rId2" imgW="2032000" imgH="254000" progId="Equation.DSMT4">
                  <p:embed/>
                </p:oleObj>
              </mc:Choice>
              <mc:Fallback>
                <p:oleObj name="" r:id="rId2" imgW="2032000" imgH="254000" progId="Equation.DSMT4">
                  <p:embed/>
                  <p:pic>
                    <p:nvPicPr>
                      <p:cNvPr id="0" name="图片 3075"/>
                      <p:cNvPicPr/>
                      <p:nvPr/>
                    </p:nvPicPr>
                    <p:blipFill>
                      <a:blip r:embed="rId3"/>
                      <a:stretch>
                        <a:fillRect/>
                      </a:stretch>
                    </p:blipFill>
                    <p:spPr>
                      <a:xfrm>
                        <a:off x="3587750" y="2159635"/>
                        <a:ext cx="4752340" cy="628650"/>
                      </a:xfrm>
                      <a:prstGeom prst="rect">
                        <a:avLst/>
                      </a:prstGeom>
                      <a:noFill/>
                      <a:ln w="38100">
                        <a:noFill/>
                        <a:miter/>
                      </a:ln>
                    </p:spPr>
                  </p:pic>
                </p:oleObj>
              </mc:Fallback>
            </mc:AlternateContent>
          </a:graphicData>
        </a:graphic>
      </p:graphicFrame>
      <p:graphicFrame>
        <p:nvGraphicFramePr>
          <p:cNvPr id="3" name="对象 -2147482541"/>
          <p:cNvGraphicFramePr>
            <a:graphicFrameLocks noChangeAspect="1"/>
          </p:cNvGraphicFramePr>
          <p:nvPr/>
        </p:nvGraphicFramePr>
        <p:xfrm>
          <a:off x="4737735" y="3936365"/>
          <a:ext cx="1865630" cy="591185"/>
        </p:xfrm>
        <a:graphic>
          <a:graphicData uri="http://schemas.openxmlformats.org/presentationml/2006/ole">
            <mc:AlternateContent xmlns:mc="http://schemas.openxmlformats.org/markup-compatibility/2006">
              <mc:Choice xmlns:v="urn:schemas-microsoft-com:vml" Requires="v">
                <p:oleObj spid="_x0000_s5" name="" r:id="rId4" imgW="762000" imgH="241300" progId="Equation.DSMT4">
                  <p:embed/>
                </p:oleObj>
              </mc:Choice>
              <mc:Fallback>
                <p:oleObj name="" r:id="rId4" imgW="762000" imgH="241300" progId="Equation.DSMT4">
                  <p:embed/>
                  <p:pic>
                    <p:nvPicPr>
                      <p:cNvPr id="0" name="图片 1"/>
                      <p:cNvPicPr/>
                      <p:nvPr/>
                    </p:nvPicPr>
                    <p:blipFill>
                      <a:blip r:embed="rId5"/>
                      <a:stretch>
                        <a:fillRect/>
                      </a:stretch>
                    </p:blipFill>
                    <p:spPr>
                      <a:xfrm>
                        <a:off x="4737735" y="3936365"/>
                        <a:ext cx="1865630" cy="591185"/>
                      </a:xfrm>
                      <a:prstGeom prst="rect">
                        <a:avLst/>
                      </a:prstGeom>
                      <a:noFill/>
                      <a:ln w="38100">
                        <a:noFill/>
                        <a:miter/>
                      </a:ln>
                    </p:spPr>
                  </p:pic>
                </p:oleObj>
              </mc:Fallback>
            </mc:AlternateContent>
          </a:graphicData>
        </a:graphic>
      </p:graphicFrame>
      <p:graphicFrame>
        <p:nvGraphicFramePr>
          <p:cNvPr id="6" name="对象 -2147482538"/>
          <p:cNvGraphicFramePr>
            <a:graphicFrameLocks noChangeAspect="1"/>
          </p:cNvGraphicFramePr>
          <p:nvPr/>
        </p:nvGraphicFramePr>
        <p:xfrm>
          <a:off x="2844800" y="5520055"/>
          <a:ext cx="7220585" cy="546735"/>
        </p:xfrm>
        <a:graphic>
          <a:graphicData uri="http://schemas.openxmlformats.org/presentationml/2006/ole">
            <mc:AlternateContent xmlns:mc="http://schemas.openxmlformats.org/markup-compatibility/2006">
              <mc:Choice xmlns:v="urn:schemas-microsoft-com:vml" Requires="v">
                <p:oleObj spid="_x0000_s7" name="" r:id="rId6" imgW="3352800" imgH="254000" progId="Equation.DSMT4">
                  <p:embed/>
                </p:oleObj>
              </mc:Choice>
              <mc:Fallback>
                <p:oleObj name="" r:id="rId6" imgW="3352800" imgH="254000" progId="Equation.DSMT4">
                  <p:embed/>
                  <p:pic>
                    <p:nvPicPr>
                      <p:cNvPr id="0" name="图片 2"/>
                      <p:cNvPicPr/>
                      <p:nvPr/>
                    </p:nvPicPr>
                    <p:blipFill>
                      <a:blip r:embed="rId7"/>
                      <a:stretch>
                        <a:fillRect/>
                      </a:stretch>
                    </p:blipFill>
                    <p:spPr>
                      <a:xfrm>
                        <a:off x="2844800" y="5520055"/>
                        <a:ext cx="7220585" cy="546735"/>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996950" y="224155"/>
            <a:ext cx="10525125"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a:t>
            </a:r>
            <a:r>
              <a:rPr sz="2800" spc="0" smtClean="0">
                <a:solidFill>
                  <a:schemeClr val="accent5">
                    <a:lumMod val="75000"/>
                  </a:schemeClr>
                </a:solidFill>
                <a:cs typeface="+mn-cs"/>
              </a:rPr>
              <a:t>-1</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871220" y="952500"/>
            <a:ext cx="10650855" cy="5388610"/>
          </a:xfrm>
        </p:spPr>
        <p:txBody>
          <a:bodyPr wrap="square" lIns="91440" tIns="45720" rIns="91440" bIns="45720" anchor="t"/>
          <a:p>
            <a:pPr eaLnBrk="1" hangingPunct="1"/>
            <a:r>
              <a:rPr lang="zh-CN" altLang="en-US" sz="2200">
                <a:latin typeface="+mn-lt"/>
                <a:ea typeface="+mn-lt"/>
                <a:cs typeface="+mn-lt"/>
              </a:rPr>
              <a:t>验证一阶齐次线性差分方程                   的通解为        ，  为任意实数。</a:t>
            </a:r>
            <a:endParaRPr lang="zh-CN" altLang="en-US" sz="2200">
              <a:latin typeface="+mn-lt"/>
              <a:ea typeface="+mn-lt"/>
              <a:cs typeface="+mn-lt"/>
            </a:endParaRPr>
          </a:p>
          <a:p>
            <a:pPr marL="0" indent="0" algn="l" eaLnBrk="1" hangingPunct="1">
              <a:buClrTx/>
              <a:buSzTx/>
              <a:buNone/>
            </a:pPr>
            <a:endParaRPr lang="zh-CN" altLang="en-US" sz="2200">
              <a:latin typeface="+mn-lt"/>
              <a:ea typeface="+mn-lt"/>
              <a:cs typeface="+mn-lt"/>
            </a:endParaRPr>
          </a:p>
          <a:p>
            <a:pPr marL="0" indent="0" algn="l" eaLnBrk="1" hangingPunct="1">
              <a:buClrTx/>
              <a:buSzTx/>
              <a:buNone/>
            </a:pPr>
            <a:r>
              <a:rPr lang="zh-CN" altLang="en-US" sz="2200">
                <a:latin typeface="+mn-lt"/>
                <a:ea typeface="+mn-lt"/>
                <a:cs typeface="+mn-lt"/>
              </a:rPr>
              <a:t>【例</a:t>
            </a:r>
            <a:r>
              <a:rPr sz="2200">
                <a:latin typeface="+mn-lt"/>
                <a:ea typeface="+mn-lt"/>
                <a:cs typeface="+mn-lt"/>
              </a:rPr>
              <a:t>2-1解</a:t>
            </a:r>
            <a:r>
              <a:rPr lang="zh-CN" altLang="en-US" sz="2200">
                <a:latin typeface="+mn-lt"/>
                <a:ea typeface="+mn-lt"/>
                <a:cs typeface="+mn-lt"/>
              </a:rPr>
              <a:t>】</a:t>
            </a:r>
            <a:endParaRPr lang="zh-CN" altLang="en-US" sz="2200">
              <a:latin typeface="+mn-lt"/>
              <a:ea typeface="+mn-lt"/>
              <a:cs typeface="+mn-lt"/>
            </a:endParaRPr>
          </a:p>
          <a:p>
            <a:pPr marL="0" lvl="1" indent="0" algn="l" defTabSz="914400" eaLnBrk="1" hangingPunct="1">
              <a:buClrTx/>
              <a:buSzTx/>
              <a:buNone/>
            </a:pPr>
            <a:r>
              <a:rPr lang="zh-CN" altLang="en-US" sz="2200">
                <a:latin typeface="+mn-lt"/>
                <a:ea typeface="+mn-lt"/>
                <a:cs typeface="+mn-lt"/>
              </a:rPr>
              <a:t>该差分方程的特征方程为：</a:t>
            </a:r>
            <a:endParaRPr lang="zh-CN" altLang="en-US" sz="2200">
              <a:latin typeface="+mn-lt"/>
              <a:ea typeface="+mn-lt"/>
              <a:cs typeface="+mn-lt"/>
            </a:endParaRPr>
          </a:p>
          <a:p>
            <a:pPr marL="0" lvl="1" indent="0" algn="l" defTabSz="914400" eaLnBrk="1" hangingPunct="1">
              <a:buClrTx/>
              <a:buSzTx/>
              <a:buNone/>
            </a:pPr>
            <a:r>
              <a:rPr lang="zh-CN" altLang="en-US" sz="2200">
                <a:latin typeface="+mn-lt"/>
                <a:ea typeface="+mn-lt"/>
                <a:cs typeface="+mn-lt"/>
              </a:rPr>
              <a:t>特征根为：</a:t>
            </a:r>
            <a:endParaRPr lang="zh-CN" altLang="en-US" sz="2200">
              <a:latin typeface="+mn-lt"/>
              <a:ea typeface="+mn-lt"/>
              <a:cs typeface="+mn-lt"/>
            </a:endParaRPr>
          </a:p>
          <a:p>
            <a:pPr marL="0" lvl="1" indent="0" algn="l" defTabSz="914400" eaLnBrk="1" hangingPunct="1">
              <a:buClrTx/>
              <a:buSzTx/>
              <a:buNone/>
            </a:pPr>
            <a:r>
              <a:rPr lang="zh-CN" altLang="en-US" sz="2200">
                <a:latin typeface="+mn-lt"/>
                <a:ea typeface="+mn-lt"/>
                <a:cs typeface="+mn-lt"/>
              </a:rPr>
              <a:t>容易验证             是该差分方程的解：</a:t>
            </a:r>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flipV="1">
            <a:off x="996950" y="816610"/>
            <a:ext cx="11195685" cy="952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36"/>
          <p:cNvGraphicFramePr>
            <a:graphicFrameLocks noChangeAspect="1"/>
          </p:cNvGraphicFramePr>
          <p:nvPr/>
        </p:nvGraphicFramePr>
        <p:xfrm>
          <a:off x="4782820" y="1021080"/>
          <a:ext cx="1832610" cy="458470"/>
        </p:xfrm>
        <a:graphic>
          <a:graphicData uri="http://schemas.openxmlformats.org/presentationml/2006/ole">
            <mc:AlternateContent xmlns:mc="http://schemas.openxmlformats.org/markup-compatibility/2006">
              <mc:Choice xmlns:v="urn:schemas-microsoft-com:vml" Requires="v">
                <p:oleObj spid="_x0000_s3076" name="" r:id="rId2" imgW="914400" imgH="228600" progId="Equation.DSMT4">
                  <p:embed/>
                </p:oleObj>
              </mc:Choice>
              <mc:Fallback>
                <p:oleObj name="" r:id="rId2" imgW="914400" imgH="228600" progId="Equation.DSMT4">
                  <p:embed/>
                  <p:pic>
                    <p:nvPicPr>
                      <p:cNvPr id="0" name="图片 3075"/>
                      <p:cNvPicPr/>
                      <p:nvPr/>
                    </p:nvPicPr>
                    <p:blipFill>
                      <a:blip r:embed="rId3"/>
                      <a:stretch>
                        <a:fillRect/>
                      </a:stretch>
                    </p:blipFill>
                    <p:spPr>
                      <a:xfrm>
                        <a:off x="4782820" y="1021080"/>
                        <a:ext cx="1832610" cy="458470"/>
                      </a:xfrm>
                      <a:prstGeom prst="rect">
                        <a:avLst/>
                      </a:prstGeom>
                      <a:noFill/>
                      <a:ln w="38100">
                        <a:noFill/>
                        <a:miter/>
                      </a:ln>
                    </p:spPr>
                  </p:pic>
                </p:oleObj>
              </mc:Fallback>
            </mc:AlternateContent>
          </a:graphicData>
        </a:graphic>
      </p:graphicFrame>
      <p:graphicFrame>
        <p:nvGraphicFramePr>
          <p:cNvPr id="3" name="对象 -2147482535"/>
          <p:cNvGraphicFramePr>
            <a:graphicFrameLocks noChangeAspect="1"/>
          </p:cNvGraphicFramePr>
          <p:nvPr/>
        </p:nvGraphicFramePr>
        <p:xfrm>
          <a:off x="7921625" y="1044575"/>
          <a:ext cx="694055" cy="411480"/>
        </p:xfrm>
        <a:graphic>
          <a:graphicData uri="http://schemas.openxmlformats.org/presentationml/2006/ole">
            <mc:AlternateContent xmlns:mc="http://schemas.openxmlformats.org/markup-compatibility/2006">
              <mc:Choice xmlns:v="urn:schemas-microsoft-com:vml" Requires="v">
                <p:oleObj spid="_x0000_s5" name="" r:id="rId4" imgW="342900" imgH="203200" progId="Equation.DSMT4">
                  <p:embed/>
                </p:oleObj>
              </mc:Choice>
              <mc:Fallback>
                <p:oleObj name="" r:id="rId4" imgW="342900" imgH="203200" progId="Equation.DSMT4">
                  <p:embed/>
                  <p:pic>
                    <p:nvPicPr>
                      <p:cNvPr id="0" name="图片 1"/>
                      <p:cNvPicPr/>
                      <p:nvPr/>
                    </p:nvPicPr>
                    <p:blipFill>
                      <a:blip r:embed="rId5"/>
                      <a:stretch>
                        <a:fillRect/>
                      </a:stretch>
                    </p:blipFill>
                    <p:spPr>
                      <a:xfrm>
                        <a:off x="7921625" y="1044575"/>
                        <a:ext cx="694055" cy="411480"/>
                      </a:xfrm>
                      <a:prstGeom prst="rect">
                        <a:avLst/>
                      </a:prstGeom>
                      <a:noFill/>
                      <a:ln w="38100">
                        <a:noFill/>
                        <a:miter/>
                      </a:ln>
                    </p:spPr>
                  </p:pic>
                </p:oleObj>
              </mc:Fallback>
            </mc:AlternateContent>
          </a:graphicData>
        </a:graphic>
      </p:graphicFrame>
      <p:graphicFrame>
        <p:nvGraphicFramePr>
          <p:cNvPr id="6" name="对象 -2147482534"/>
          <p:cNvGraphicFramePr/>
          <p:nvPr/>
        </p:nvGraphicFramePr>
        <p:xfrm>
          <a:off x="8922385" y="1159510"/>
          <a:ext cx="264795" cy="258445"/>
        </p:xfrm>
        <a:graphic>
          <a:graphicData uri="http://schemas.openxmlformats.org/presentationml/2006/ole">
            <mc:AlternateContent xmlns:mc="http://schemas.openxmlformats.org/markup-compatibility/2006">
              <mc:Choice xmlns:v="urn:schemas-microsoft-com:vml" Requires="v">
                <p:oleObj spid="_x0000_s7" name="" r:id="rId6" imgW="114300" imgH="139700" progId="Equation.DSMT4">
                  <p:embed/>
                </p:oleObj>
              </mc:Choice>
              <mc:Fallback>
                <p:oleObj name="" r:id="rId6" imgW="114300" imgH="139700" progId="Equation.DSMT4">
                  <p:embed/>
                  <p:pic>
                    <p:nvPicPr>
                      <p:cNvPr id="0" name="图片 2"/>
                      <p:cNvPicPr/>
                      <p:nvPr/>
                    </p:nvPicPr>
                    <p:blipFill>
                      <a:blip r:embed="rId7"/>
                      <a:stretch>
                        <a:fillRect/>
                      </a:stretch>
                    </p:blipFill>
                    <p:spPr>
                      <a:xfrm>
                        <a:off x="8922385" y="1159510"/>
                        <a:ext cx="264795" cy="258445"/>
                      </a:xfrm>
                      <a:prstGeom prst="rect">
                        <a:avLst/>
                      </a:prstGeom>
                      <a:noFill/>
                      <a:ln w="38100">
                        <a:noFill/>
                        <a:miter/>
                      </a:ln>
                    </p:spPr>
                  </p:pic>
                </p:oleObj>
              </mc:Fallback>
            </mc:AlternateContent>
          </a:graphicData>
        </a:graphic>
      </p:graphicFrame>
      <p:graphicFrame>
        <p:nvGraphicFramePr>
          <p:cNvPr id="8" name="对象 -2147482532"/>
          <p:cNvGraphicFramePr>
            <a:graphicFrameLocks noChangeAspect="1"/>
          </p:cNvGraphicFramePr>
          <p:nvPr/>
        </p:nvGraphicFramePr>
        <p:xfrm>
          <a:off x="4593590" y="2681605"/>
          <a:ext cx="1429385" cy="407035"/>
        </p:xfrm>
        <a:graphic>
          <a:graphicData uri="http://schemas.openxmlformats.org/presentationml/2006/ole">
            <mc:AlternateContent xmlns:mc="http://schemas.openxmlformats.org/markup-compatibility/2006">
              <mc:Choice xmlns:v="urn:schemas-microsoft-com:vml" Requires="v">
                <p:oleObj spid="_x0000_s9" name="" r:id="rId8" imgW="622300" imgH="177165" progId="Equation.DSMT4">
                  <p:embed/>
                </p:oleObj>
              </mc:Choice>
              <mc:Fallback>
                <p:oleObj name="" r:id="rId8" imgW="622300" imgH="177165" progId="Equation.DSMT4">
                  <p:embed/>
                  <p:pic>
                    <p:nvPicPr>
                      <p:cNvPr id="0" name="图片 4"/>
                      <p:cNvPicPr/>
                      <p:nvPr/>
                    </p:nvPicPr>
                    <p:blipFill>
                      <a:blip r:embed="rId9"/>
                      <a:stretch>
                        <a:fillRect/>
                      </a:stretch>
                    </p:blipFill>
                    <p:spPr>
                      <a:xfrm>
                        <a:off x="4593590" y="2681605"/>
                        <a:ext cx="1429385" cy="407035"/>
                      </a:xfrm>
                      <a:prstGeom prst="rect">
                        <a:avLst/>
                      </a:prstGeom>
                      <a:noFill/>
                      <a:ln w="38100">
                        <a:noFill/>
                        <a:miter/>
                      </a:ln>
                    </p:spPr>
                  </p:pic>
                </p:oleObj>
              </mc:Fallback>
            </mc:AlternateContent>
          </a:graphicData>
        </a:graphic>
      </p:graphicFrame>
      <p:graphicFrame>
        <p:nvGraphicFramePr>
          <p:cNvPr id="10" name="对象 -2147482531"/>
          <p:cNvGraphicFramePr>
            <a:graphicFrameLocks noChangeAspect="1"/>
          </p:cNvGraphicFramePr>
          <p:nvPr/>
        </p:nvGraphicFramePr>
        <p:xfrm>
          <a:off x="2462530" y="3301365"/>
          <a:ext cx="937260" cy="396240"/>
        </p:xfrm>
        <a:graphic>
          <a:graphicData uri="http://schemas.openxmlformats.org/presentationml/2006/ole">
            <mc:AlternateContent xmlns:mc="http://schemas.openxmlformats.org/markup-compatibility/2006">
              <mc:Choice xmlns:v="urn:schemas-microsoft-com:vml" Requires="v">
                <p:oleObj spid="_x0000_s11" name="" r:id="rId10" imgW="419100" imgH="177165" progId="Equation.DSMT4">
                  <p:embed/>
                </p:oleObj>
              </mc:Choice>
              <mc:Fallback>
                <p:oleObj name="" r:id="rId10" imgW="419100" imgH="177165" progId="Equation.DSMT4">
                  <p:embed/>
                  <p:pic>
                    <p:nvPicPr>
                      <p:cNvPr id="0" name="图片 5"/>
                      <p:cNvPicPr/>
                      <p:nvPr/>
                    </p:nvPicPr>
                    <p:blipFill>
                      <a:blip r:embed="rId11"/>
                      <a:stretch>
                        <a:fillRect/>
                      </a:stretch>
                    </p:blipFill>
                    <p:spPr>
                      <a:xfrm>
                        <a:off x="2462530" y="3301365"/>
                        <a:ext cx="937260" cy="396240"/>
                      </a:xfrm>
                      <a:prstGeom prst="rect">
                        <a:avLst/>
                      </a:prstGeom>
                      <a:noFill/>
                      <a:ln w="38100">
                        <a:noFill/>
                        <a:miter/>
                      </a:ln>
                    </p:spPr>
                  </p:pic>
                </p:oleObj>
              </mc:Fallback>
            </mc:AlternateContent>
          </a:graphicData>
        </a:graphic>
      </p:graphicFrame>
      <p:graphicFrame>
        <p:nvGraphicFramePr>
          <p:cNvPr id="12" name="对象 -2147482528"/>
          <p:cNvGraphicFramePr>
            <a:graphicFrameLocks noChangeAspect="1"/>
          </p:cNvGraphicFramePr>
          <p:nvPr/>
        </p:nvGraphicFramePr>
        <p:xfrm>
          <a:off x="3081020" y="4553585"/>
          <a:ext cx="5534660" cy="488315"/>
        </p:xfrm>
        <a:graphic>
          <a:graphicData uri="http://schemas.openxmlformats.org/presentationml/2006/ole">
            <mc:AlternateContent xmlns:mc="http://schemas.openxmlformats.org/markup-compatibility/2006">
              <mc:Choice xmlns:v="urn:schemas-microsoft-com:vml" Requires="v">
                <p:oleObj spid="_x0000_s13" name="" r:id="rId12" imgW="2590800" imgH="228600" progId="Equation.DSMT4">
                  <p:embed/>
                </p:oleObj>
              </mc:Choice>
              <mc:Fallback>
                <p:oleObj name="" r:id="rId12" imgW="2590800" imgH="228600" progId="Equation.DSMT4">
                  <p:embed/>
                  <p:pic>
                    <p:nvPicPr>
                      <p:cNvPr id="0" name="图片 6"/>
                      <p:cNvPicPr/>
                      <p:nvPr/>
                    </p:nvPicPr>
                    <p:blipFill>
                      <a:blip r:embed="rId13"/>
                      <a:stretch>
                        <a:fillRect/>
                      </a:stretch>
                    </p:blipFill>
                    <p:spPr>
                      <a:xfrm>
                        <a:off x="3081020" y="4553585"/>
                        <a:ext cx="5534660" cy="488315"/>
                      </a:xfrm>
                      <a:prstGeom prst="rect">
                        <a:avLst/>
                      </a:prstGeom>
                      <a:noFill/>
                      <a:ln w="38100">
                        <a:noFill/>
                        <a:miter/>
                      </a:ln>
                    </p:spPr>
                  </p:pic>
                </p:oleObj>
              </mc:Fallback>
            </mc:AlternateContent>
          </a:graphicData>
        </a:graphic>
      </p:graphicFrame>
      <p:graphicFrame>
        <p:nvGraphicFramePr>
          <p:cNvPr id="14" name="对象 -2147482529"/>
          <p:cNvGraphicFramePr>
            <a:graphicFrameLocks noChangeAspect="1"/>
          </p:cNvGraphicFramePr>
          <p:nvPr/>
        </p:nvGraphicFramePr>
        <p:xfrm>
          <a:off x="2143125" y="3870960"/>
          <a:ext cx="1320165" cy="441325"/>
        </p:xfrm>
        <a:graphic>
          <a:graphicData uri="http://schemas.openxmlformats.org/presentationml/2006/ole">
            <mc:AlternateContent xmlns:mc="http://schemas.openxmlformats.org/markup-compatibility/2006">
              <mc:Choice xmlns:v="urn:schemas-microsoft-com:vml" Requires="v">
                <p:oleObj spid="_x0000_s15" name="" r:id="rId14" imgW="749300" imgH="228600" progId="Equation.DSMT4">
                  <p:embed/>
                </p:oleObj>
              </mc:Choice>
              <mc:Fallback>
                <p:oleObj name="" r:id="rId14" imgW="749300" imgH="228600" progId="Equation.DSMT4">
                  <p:embed/>
                  <p:pic>
                    <p:nvPicPr>
                      <p:cNvPr id="0" name="图片 7"/>
                      <p:cNvPicPr/>
                      <p:nvPr/>
                    </p:nvPicPr>
                    <p:blipFill>
                      <a:blip r:embed="rId15"/>
                      <a:stretch>
                        <a:fillRect/>
                      </a:stretch>
                    </p:blipFill>
                    <p:spPr>
                      <a:xfrm>
                        <a:off x="2143125" y="3870960"/>
                        <a:ext cx="1320165" cy="441325"/>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996950" y="224155"/>
            <a:ext cx="10525125"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a:t>
            </a:r>
            <a:r>
              <a:rPr sz="2800" spc="0" smtClean="0">
                <a:solidFill>
                  <a:schemeClr val="accent5">
                    <a:lumMod val="75000"/>
                  </a:schemeClr>
                </a:solidFill>
                <a:cs typeface="+mn-cs"/>
              </a:rPr>
              <a:t>-</a:t>
            </a:r>
            <a:r>
              <a:rPr lang="en-US" altLang="zh-CN" sz="2800" spc="0" smtClean="0">
                <a:solidFill>
                  <a:schemeClr val="accent5">
                    <a:lumMod val="75000"/>
                  </a:schemeClr>
                </a:solidFill>
                <a:cs typeface="+mn-cs"/>
              </a:rPr>
              <a:t>2</a:t>
            </a:r>
            <a:endParaRPr lang="en-US" altLang="zh-CN" sz="2800" spc="0" smtClean="0">
              <a:solidFill>
                <a:schemeClr val="accent5">
                  <a:lumMod val="75000"/>
                </a:schemeClr>
              </a:solidFill>
              <a:cs typeface="+mn-cs"/>
            </a:endParaRPr>
          </a:p>
        </p:txBody>
      </p:sp>
      <p:sp>
        <p:nvSpPr>
          <p:cNvPr id="10242" name="Rectangle 3"/>
          <p:cNvSpPr>
            <a:spLocks noGrp="1"/>
          </p:cNvSpPr>
          <p:nvPr>
            <p:ph idx="1"/>
          </p:nvPr>
        </p:nvSpPr>
        <p:spPr>
          <a:xfrm>
            <a:off x="871220" y="952500"/>
            <a:ext cx="10650855" cy="5388610"/>
          </a:xfrm>
        </p:spPr>
        <p:txBody>
          <a:bodyPr wrap="square" lIns="91440" tIns="45720" rIns="91440" bIns="45720" anchor="t"/>
          <a:p>
            <a:pPr eaLnBrk="1" hangingPunct="1"/>
            <a:r>
              <a:rPr lang="zh-CN" altLang="en-US" sz="2200">
                <a:latin typeface="+mn-lt"/>
                <a:ea typeface="+mn-lt"/>
                <a:cs typeface="+mn-lt"/>
              </a:rPr>
              <a:t>验证二</a:t>
            </a:r>
            <a:r>
              <a:rPr lang="zh-CN" altLang="en-US" sz="2200">
                <a:latin typeface="+mn-lt"/>
                <a:ea typeface="+mn-lt"/>
                <a:cs typeface="+mn-lt"/>
              </a:rPr>
              <a:t>阶齐次线性差分方程                           的通解为                 ，    为任意实数。</a:t>
            </a:r>
            <a:endParaRPr lang="zh-CN" altLang="en-US" sz="2200">
              <a:latin typeface="+mn-lt"/>
              <a:ea typeface="+mn-lt"/>
              <a:cs typeface="+mn-lt"/>
            </a:endParaRPr>
          </a:p>
          <a:p>
            <a:pPr marL="0" indent="0" algn="l" eaLnBrk="1" hangingPunct="1">
              <a:buClrTx/>
              <a:buSzTx/>
              <a:buNone/>
            </a:pPr>
            <a:endParaRPr lang="zh-CN" altLang="en-US" sz="2200">
              <a:latin typeface="+mn-lt"/>
              <a:ea typeface="+mn-lt"/>
              <a:cs typeface="+mn-lt"/>
            </a:endParaRPr>
          </a:p>
          <a:p>
            <a:pPr marL="0" indent="0" algn="l" eaLnBrk="1" hangingPunct="1">
              <a:buClrTx/>
              <a:buSzTx/>
              <a:buNone/>
            </a:pPr>
            <a:r>
              <a:rPr lang="zh-CN" altLang="en-US" sz="2200">
                <a:latin typeface="+mn-lt"/>
                <a:ea typeface="+mn-lt"/>
                <a:cs typeface="+mn-lt"/>
              </a:rPr>
              <a:t>【例</a:t>
            </a:r>
            <a:r>
              <a:rPr sz="2200">
                <a:latin typeface="+mn-lt"/>
                <a:ea typeface="+mn-lt"/>
                <a:cs typeface="+mn-lt"/>
              </a:rPr>
              <a:t>2-</a:t>
            </a:r>
            <a:r>
              <a:rPr lang="en-US" altLang="zh-CN" sz="2200">
                <a:latin typeface="+mn-lt"/>
                <a:ea typeface="+mn-lt"/>
                <a:cs typeface="+mn-lt"/>
              </a:rPr>
              <a:t>2</a:t>
            </a:r>
            <a:r>
              <a:rPr sz="2200">
                <a:latin typeface="+mn-lt"/>
                <a:ea typeface="+mn-lt"/>
                <a:cs typeface="+mn-lt"/>
              </a:rPr>
              <a:t>解</a:t>
            </a:r>
            <a:r>
              <a:rPr lang="zh-CN" altLang="en-US" sz="2200">
                <a:latin typeface="+mn-lt"/>
                <a:ea typeface="+mn-lt"/>
                <a:cs typeface="+mn-lt"/>
              </a:rPr>
              <a:t>】</a:t>
            </a:r>
            <a:endParaRPr lang="zh-CN" altLang="en-US" sz="2200">
              <a:latin typeface="+mn-lt"/>
              <a:ea typeface="+mn-lt"/>
              <a:cs typeface="+mn-lt"/>
            </a:endParaRPr>
          </a:p>
          <a:p>
            <a:pPr marL="0" lvl="1" indent="0" algn="l" defTabSz="914400" eaLnBrk="1" hangingPunct="1">
              <a:buClrTx/>
              <a:buSzTx/>
              <a:buNone/>
            </a:pPr>
            <a:r>
              <a:rPr lang="zh-CN" altLang="en-US" sz="2200">
                <a:latin typeface="+mn-lt"/>
                <a:ea typeface="+mn-lt"/>
                <a:cs typeface="+mn-lt"/>
              </a:rPr>
              <a:t>该差分方程的特征方程为：</a:t>
            </a:r>
            <a:endParaRPr lang="zh-CN" altLang="en-US" sz="2200">
              <a:latin typeface="+mn-lt"/>
              <a:ea typeface="+mn-lt"/>
              <a:cs typeface="+mn-lt"/>
            </a:endParaRPr>
          </a:p>
          <a:p>
            <a:pPr marL="0" lvl="1" indent="0" algn="l" defTabSz="914400" eaLnBrk="1" hangingPunct="1">
              <a:buClrTx/>
              <a:buSzTx/>
              <a:buNone/>
            </a:pPr>
            <a:r>
              <a:rPr lang="zh-CN" altLang="en-US" sz="2200">
                <a:latin typeface="+mn-lt"/>
                <a:ea typeface="+mn-lt"/>
                <a:cs typeface="+mn-lt"/>
              </a:rPr>
              <a:t>特征根为：</a:t>
            </a:r>
            <a:endParaRPr lang="zh-CN" altLang="en-US" sz="2200">
              <a:latin typeface="+mn-lt"/>
              <a:ea typeface="+mn-lt"/>
              <a:cs typeface="+mn-lt"/>
            </a:endParaRPr>
          </a:p>
          <a:p>
            <a:pPr marL="0" lvl="1" indent="0" algn="l" defTabSz="914400" eaLnBrk="1" hangingPunct="1">
              <a:buClrTx/>
              <a:buSzTx/>
              <a:buNone/>
            </a:pPr>
            <a:r>
              <a:rPr lang="zh-CN" altLang="en-US" sz="2200">
                <a:latin typeface="+mn-lt"/>
                <a:ea typeface="+mn-lt"/>
                <a:cs typeface="+mn-lt"/>
              </a:rPr>
              <a:t>容易验证                         是该差分方程的解：</a:t>
            </a:r>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flipV="1">
            <a:off x="996950" y="816610"/>
            <a:ext cx="11195685" cy="952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对象 -2147482534"/>
          <p:cNvGraphicFramePr/>
          <p:nvPr/>
        </p:nvGraphicFramePr>
        <p:xfrm>
          <a:off x="10732135" y="1082358"/>
          <a:ext cx="735965" cy="422910"/>
        </p:xfrm>
        <a:graphic>
          <a:graphicData uri="http://schemas.openxmlformats.org/presentationml/2006/ole">
            <mc:AlternateContent xmlns:mc="http://schemas.openxmlformats.org/markup-compatibility/2006">
              <mc:Choice xmlns:v="urn:schemas-microsoft-com:vml" Requires="v">
                <p:oleObj spid="_x0000_s7" name="" r:id="rId2" imgW="316865" imgH="228600" progId="Equation.DSMT4">
                  <p:embed/>
                </p:oleObj>
              </mc:Choice>
              <mc:Fallback>
                <p:oleObj name="" r:id="rId2" imgW="316865" imgH="228600" progId="Equation.DSMT4">
                  <p:embed/>
                  <p:pic>
                    <p:nvPicPr>
                      <p:cNvPr id="0" name="图片 2"/>
                      <p:cNvPicPr/>
                      <p:nvPr/>
                    </p:nvPicPr>
                    <p:blipFill>
                      <a:blip r:embed="rId3"/>
                      <a:stretch>
                        <a:fillRect/>
                      </a:stretch>
                    </p:blipFill>
                    <p:spPr>
                      <a:xfrm>
                        <a:off x="10732135" y="1082358"/>
                        <a:ext cx="735965" cy="422910"/>
                      </a:xfrm>
                      <a:prstGeom prst="rect">
                        <a:avLst/>
                      </a:prstGeom>
                      <a:noFill/>
                      <a:ln w="38100">
                        <a:noFill/>
                        <a:miter/>
                      </a:ln>
                    </p:spPr>
                  </p:pic>
                </p:oleObj>
              </mc:Fallback>
            </mc:AlternateContent>
          </a:graphicData>
        </a:graphic>
      </p:graphicFrame>
      <p:graphicFrame>
        <p:nvGraphicFramePr>
          <p:cNvPr id="2" name="对象 -2147482525"/>
          <p:cNvGraphicFramePr>
            <a:graphicFrameLocks noChangeAspect="1"/>
          </p:cNvGraphicFramePr>
          <p:nvPr/>
        </p:nvGraphicFramePr>
        <p:xfrm>
          <a:off x="4782185" y="1052830"/>
          <a:ext cx="2687955" cy="424180"/>
        </p:xfrm>
        <a:graphic>
          <a:graphicData uri="http://schemas.openxmlformats.org/presentationml/2006/ole">
            <mc:AlternateContent xmlns:mc="http://schemas.openxmlformats.org/markup-compatibility/2006">
              <mc:Choice xmlns:v="urn:schemas-microsoft-com:vml" Requires="v">
                <p:oleObj spid="_x0000_s16" name="" r:id="rId4" imgW="1498600" imgH="228600" progId="Equation.DSMT4">
                  <p:embed/>
                </p:oleObj>
              </mc:Choice>
              <mc:Fallback>
                <p:oleObj name="" r:id="rId4" imgW="1498600" imgH="228600" progId="Equation.DSMT4">
                  <p:embed/>
                  <p:pic>
                    <p:nvPicPr>
                      <p:cNvPr id="0" name="图片 15"/>
                      <p:cNvPicPr/>
                      <p:nvPr/>
                    </p:nvPicPr>
                    <p:blipFill>
                      <a:blip r:embed="rId5"/>
                      <a:stretch>
                        <a:fillRect/>
                      </a:stretch>
                    </p:blipFill>
                    <p:spPr>
                      <a:xfrm>
                        <a:off x="4782185" y="1052830"/>
                        <a:ext cx="2687955" cy="424180"/>
                      </a:xfrm>
                      <a:prstGeom prst="rect">
                        <a:avLst/>
                      </a:prstGeom>
                      <a:noFill/>
                      <a:ln w="38100">
                        <a:noFill/>
                        <a:miter/>
                      </a:ln>
                    </p:spPr>
                  </p:pic>
                </p:oleObj>
              </mc:Fallback>
            </mc:AlternateContent>
          </a:graphicData>
        </a:graphic>
      </p:graphicFrame>
      <p:graphicFrame>
        <p:nvGraphicFramePr>
          <p:cNvPr id="3" name="对象 -2147482524"/>
          <p:cNvGraphicFramePr>
            <a:graphicFrameLocks noChangeAspect="1"/>
          </p:cNvGraphicFramePr>
          <p:nvPr/>
        </p:nvGraphicFramePr>
        <p:xfrm>
          <a:off x="8796020" y="1064260"/>
          <a:ext cx="1569720" cy="459105"/>
        </p:xfrm>
        <a:graphic>
          <a:graphicData uri="http://schemas.openxmlformats.org/presentationml/2006/ole">
            <mc:AlternateContent xmlns:mc="http://schemas.openxmlformats.org/markup-compatibility/2006">
              <mc:Choice xmlns:v="urn:schemas-microsoft-com:vml" Requires="v">
                <p:oleObj spid="_x0000_s17" name="" r:id="rId6" imgW="825500" imgH="241300" progId="Equation.DSMT4">
                  <p:embed/>
                </p:oleObj>
              </mc:Choice>
              <mc:Fallback>
                <p:oleObj name="" r:id="rId6" imgW="825500" imgH="241300" progId="Equation.DSMT4">
                  <p:embed/>
                  <p:pic>
                    <p:nvPicPr>
                      <p:cNvPr id="0" name="图片 16"/>
                      <p:cNvPicPr/>
                      <p:nvPr/>
                    </p:nvPicPr>
                    <p:blipFill>
                      <a:blip r:embed="rId7"/>
                      <a:stretch>
                        <a:fillRect/>
                      </a:stretch>
                    </p:blipFill>
                    <p:spPr>
                      <a:xfrm>
                        <a:off x="8796020" y="1064260"/>
                        <a:ext cx="1569720" cy="459105"/>
                      </a:xfrm>
                      <a:prstGeom prst="rect">
                        <a:avLst/>
                      </a:prstGeom>
                      <a:noFill/>
                      <a:ln w="38100">
                        <a:noFill/>
                        <a:miter/>
                      </a:ln>
                    </p:spPr>
                  </p:pic>
                </p:oleObj>
              </mc:Fallback>
            </mc:AlternateContent>
          </a:graphicData>
        </a:graphic>
      </p:graphicFrame>
      <p:graphicFrame>
        <p:nvGraphicFramePr>
          <p:cNvPr id="5" name="对象 -2147482521"/>
          <p:cNvGraphicFramePr>
            <a:graphicFrameLocks noChangeAspect="1"/>
          </p:cNvGraphicFramePr>
          <p:nvPr/>
        </p:nvGraphicFramePr>
        <p:xfrm>
          <a:off x="4514850" y="3148330"/>
          <a:ext cx="2329815" cy="392430"/>
        </p:xfrm>
        <a:graphic>
          <a:graphicData uri="http://schemas.openxmlformats.org/presentationml/2006/ole">
            <mc:AlternateContent xmlns:mc="http://schemas.openxmlformats.org/markup-compatibility/2006">
              <mc:Choice xmlns:v="urn:schemas-microsoft-com:vml" Requires="v">
                <p:oleObj spid="_x0000_s18" name="" r:id="rId8" imgW="1206500" imgH="203200" progId="Equation.DSMT4">
                  <p:embed/>
                </p:oleObj>
              </mc:Choice>
              <mc:Fallback>
                <p:oleObj name="" r:id="rId8" imgW="1206500" imgH="203200" progId="Equation.DSMT4">
                  <p:embed/>
                  <p:pic>
                    <p:nvPicPr>
                      <p:cNvPr id="0" name="图片 17"/>
                      <p:cNvPicPr/>
                      <p:nvPr/>
                    </p:nvPicPr>
                    <p:blipFill>
                      <a:blip r:embed="rId9"/>
                      <a:stretch>
                        <a:fillRect/>
                      </a:stretch>
                    </p:blipFill>
                    <p:spPr>
                      <a:xfrm>
                        <a:off x="4514850" y="3148330"/>
                        <a:ext cx="2329815" cy="392430"/>
                      </a:xfrm>
                      <a:prstGeom prst="rect">
                        <a:avLst/>
                      </a:prstGeom>
                      <a:noFill/>
                      <a:ln w="38100">
                        <a:noFill/>
                        <a:miter/>
                      </a:ln>
                    </p:spPr>
                  </p:pic>
                </p:oleObj>
              </mc:Fallback>
            </mc:AlternateContent>
          </a:graphicData>
        </a:graphic>
      </p:graphicFrame>
      <p:graphicFrame>
        <p:nvGraphicFramePr>
          <p:cNvPr id="8" name="对象 -2147482520"/>
          <p:cNvGraphicFramePr>
            <a:graphicFrameLocks noChangeAspect="1"/>
          </p:cNvGraphicFramePr>
          <p:nvPr/>
        </p:nvGraphicFramePr>
        <p:xfrm>
          <a:off x="2450465" y="3724275"/>
          <a:ext cx="2064385" cy="427355"/>
        </p:xfrm>
        <a:graphic>
          <a:graphicData uri="http://schemas.openxmlformats.org/presentationml/2006/ole">
            <mc:AlternateContent xmlns:mc="http://schemas.openxmlformats.org/markup-compatibility/2006">
              <mc:Choice xmlns:v="urn:schemas-microsoft-com:vml" Requires="v">
                <p:oleObj spid="_x0000_s19" name="" r:id="rId10" imgW="1104900" imgH="228600" progId="Equation.DSMT4">
                  <p:embed/>
                </p:oleObj>
              </mc:Choice>
              <mc:Fallback>
                <p:oleObj name="" r:id="rId10" imgW="1104900" imgH="228600" progId="Equation.DSMT4">
                  <p:embed/>
                  <p:pic>
                    <p:nvPicPr>
                      <p:cNvPr id="0" name="图片 18"/>
                      <p:cNvPicPr/>
                      <p:nvPr/>
                    </p:nvPicPr>
                    <p:blipFill>
                      <a:blip r:embed="rId11"/>
                      <a:stretch>
                        <a:fillRect/>
                      </a:stretch>
                    </p:blipFill>
                    <p:spPr>
                      <a:xfrm>
                        <a:off x="2450465" y="3724275"/>
                        <a:ext cx="2064385" cy="427355"/>
                      </a:xfrm>
                      <a:prstGeom prst="rect">
                        <a:avLst/>
                      </a:prstGeom>
                      <a:noFill/>
                      <a:ln w="38100">
                        <a:noFill/>
                        <a:miter/>
                      </a:ln>
                    </p:spPr>
                  </p:pic>
                </p:oleObj>
              </mc:Fallback>
            </mc:AlternateContent>
          </a:graphicData>
        </a:graphic>
      </p:graphicFrame>
      <p:graphicFrame>
        <p:nvGraphicFramePr>
          <p:cNvPr id="9" name="对象 -2147482513"/>
          <p:cNvGraphicFramePr>
            <a:graphicFrameLocks noChangeAspect="1"/>
          </p:cNvGraphicFramePr>
          <p:nvPr/>
        </p:nvGraphicFramePr>
        <p:xfrm>
          <a:off x="2139950" y="4266565"/>
          <a:ext cx="2446655" cy="460375"/>
        </p:xfrm>
        <a:graphic>
          <a:graphicData uri="http://schemas.openxmlformats.org/presentationml/2006/ole">
            <mc:AlternateContent xmlns:mc="http://schemas.openxmlformats.org/markup-compatibility/2006">
              <mc:Choice xmlns:v="urn:schemas-microsoft-com:vml" Requires="v">
                <p:oleObj spid="_x0000_s20" name="" r:id="rId12" imgW="1282700" imgH="241300" progId="Equation.DSMT4">
                  <p:embed/>
                </p:oleObj>
              </mc:Choice>
              <mc:Fallback>
                <p:oleObj name="" r:id="rId12" imgW="1282700" imgH="241300" progId="Equation.DSMT4">
                  <p:embed/>
                  <p:pic>
                    <p:nvPicPr>
                      <p:cNvPr id="0" name="图片 19"/>
                      <p:cNvPicPr/>
                      <p:nvPr/>
                    </p:nvPicPr>
                    <p:blipFill>
                      <a:blip r:embed="rId13"/>
                      <a:stretch>
                        <a:fillRect/>
                      </a:stretch>
                    </p:blipFill>
                    <p:spPr>
                      <a:xfrm>
                        <a:off x="2139950" y="4266565"/>
                        <a:ext cx="2446655" cy="460375"/>
                      </a:xfrm>
                      <a:prstGeom prst="rect">
                        <a:avLst/>
                      </a:prstGeom>
                      <a:noFill/>
                      <a:ln w="38100">
                        <a:noFill/>
                        <a:miter/>
                      </a:ln>
                    </p:spPr>
                  </p:pic>
                </p:oleObj>
              </mc:Fallback>
            </mc:AlternateContent>
          </a:graphicData>
        </a:graphic>
      </p:graphicFrame>
      <p:graphicFrame>
        <p:nvGraphicFramePr>
          <p:cNvPr id="10" name="对象 -2147482294"/>
          <p:cNvGraphicFramePr>
            <a:graphicFrameLocks noChangeAspect="1"/>
          </p:cNvGraphicFramePr>
          <p:nvPr/>
        </p:nvGraphicFramePr>
        <p:xfrm>
          <a:off x="2961640" y="4882515"/>
          <a:ext cx="7770495" cy="1727200"/>
        </p:xfrm>
        <a:graphic>
          <a:graphicData uri="http://schemas.openxmlformats.org/presentationml/2006/ole">
            <mc:AlternateContent xmlns:mc="http://schemas.openxmlformats.org/markup-compatibility/2006">
              <mc:Choice xmlns:v="urn:schemas-microsoft-com:vml" Requires="v">
                <p:oleObj spid="_x0000_s21" name="" r:id="rId14" imgW="4229100" imgH="939800" progId="Equation.DSMT4">
                  <p:embed/>
                </p:oleObj>
              </mc:Choice>
              <mc:Fallback>
                <p:oleObj name="" r:id="rId14" imgW="4229100" imgH="939800" progId="Equation.DSMT4">
                  <p:embed/>
                  <p:pic>
                    <p:nvPicPr>
                      <p:cNvPr id="0" name="图片 20"/>
                      <p:cNvPicPr/>
                      <p:nvPr/>
                    </p:nvPicPr>
                    <p:blipFill>
                      <a:blip r:embed="rId15"/>
                      <a:stretch>
                        <a:fillRect/>
                      </a:stretch>
                    </p:blipFill>
                    <p:spPr>
                      <a:xfrm>
                        <a:off x="2961640" y="4882515"/>
                        <a:ext cx="7770495" cy="1727200"/>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非齐次线性差分方程的解</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cs typeface="微软雅黑" panose="020B0503020204020204" charset="-122"/>
              </a:rPr>
              <a:t>非齐次线性差分方程的解      等于齐次线性差分方程的通解     ，再加上一个特解</a:t>
            </a:r>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所谓特解就是使非齐次线性差分方程成立的任一值，即</a:t>
            </a:r>
            <a:endParaRPr lang="zh-CN" altLang="en-US" sz="2200">
              <a:ea typeface="宋体" panose="02010600030101010101" pitchFamily="2" charset="-122"/>
            </a:endParaRPr>
          </a:p>
          <a:p>
            <a:pPr marL="0" indent="0" eaLnBrk="1" hangingPunct="1">
              <a:buNone/>
            </a:pPr>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06"/>
          <p:cNvGraphicFramePr>
            <a:graphicFrameLocks noChangeAspect="1"/>
          </p:cNvGraphicFramePr>
          <p:nvPr/>
        </p:nvGraphicFramePr>
        <p:xfrm>
          <a:off x="4514215" y="2027555"/>
          <a:ext cx="2800350" cy="548005"/>
        </p:xfrm>
        <a:graphic>
          <a:graphicData uri="http://schemas.openxmlformats.org/presentationml/2006/ole">
            <mc:AlternateContent xmlns:mc="http://schemas.openxmlformats.org/markup-compatibility/2006">
              <mc:Choice xmlns:v="urn:schemas-microsoft-com:vml" Requires="v">
                <p:oleObj spid="_x0000_s3076" name="" r:id="rId2" imgW="1168400" imgH="228600" progId="Equation.DSMT4">
                  <p:embed/>
                </p:oleObj>
              </mc:Choice>
              <mc:Fallback>
                <p:oleObj name="" r:id="rId2" imgW="1168400" imgH="228600" progId="Equation.DSMT4">
                  <p:embed/>
                  <p:pic>
                    <p:nvPicPr>
                      <p:cNvPr id="0" name="图片 3075"/>
                      <p:cNvPicPr/>
                      <p:nvPr/>
                    </p:nvPicPr>
                    <p:blipFill>
                      <a:blip r:embed="rId3"/>
                      <a:stretch>
                        <a:fillRect/>
                      </a:stretch>
                    </p:blipFill>
                    <p:spPr>
                      <a:xfrm>
                        <a:off x="4514215" y="2027555"/>
                        <a:ext cx="2800350" cy="548005"/>
                      </a:xfrm>
                      <a:prstGeom prst="rect">
                        <a:avLst/>
                      </a:prstGeom>
                      <a:noFill/>
                      <a:ln w="38100">
                        <a:noFill/>
                        <a:miter/>
                      </a:ln>
                    </p:spPr>
                  </p:pic>
                </p:oleObj>
              </mc:Fallback>
            </mc:AlternateContent>
          </a:graphicData>
        </a:graphic>
      </p:graphicFrame>
      <p:graphicFrame>
        <p:nvGraphicFramePr>
          <p:cNvPr id="3" name="对象 -2147482509"/>
          <p:cNvGraphicFramePr/>
          <p:nvPr/>
        </p:nvGraphicFramePr>
        <p:xfrm>
          <a:off x="9343390" y="1024255"/>
          <a:ext cx="459740" cy="436880"/>
        </p:xfrm>
        <a:graphic>
          <a:graphicData uri="http://schemas.openxmlformats.org/presentationml/2006/ole">
            <mc:AlternateContent xmlns:mc="http://schemas.openxmlformats.org/markup-compatibility/2006">
              <mc:Choice xmlns:v="urn:schemas-microsoft-com:vml" Requires="v">
                <p:oleObj spid="_x0000_s5" name="" r:id="rId4" imgW="330200" imgH="228600" progId="Equation.DSMT4">
                  <p:embed/>
                </p:oleObj>
              </mc:Choice>
              <mc:Fallback>
                <p:oleObj name="" r:id="rId4" imgW="330200" imgH="228600" progId="Equation.DSMT4">
                  <p:embed/>
                  <p:pic>
                    <p:nvPicPr>
                      <p:cNvPr id="0" name="图片 1"/>
                      <p:cNvPicPr/>
                      <p:nvPr/>
                    </p:nvPicPr>
                    <p:blipFill>
                      <a:blip r:embed="rId5"/>
                      <a:stretch>
                        <a:fillRect/>
                      </a:stretch>
                    </p:blipFill>
                    <p:spPr>
                      <a:xfrm>
                        <a:off x="9343390" y="1024255"/>
                        <a:ext cx="459740" cy="436880"/>
                      </a:xfrm>
                      <a:prstGeom prst="rect">
                        <a:avLst/>
                      </a:prstGeom>
                      <a:noFill/>
                      <a:ln w="38100">
                        <a:noFill/>
                        <a:miter/>
                      </a:ln>
                    </p:spPr>
                  </p:pic>
                </p:oleObj>
              </mc:Fallback>
            </mc:AlternateContent>
          </a:graphicData>
        </a:graphic>
      </p:graphicFrame>
      <p:graphicFrame>
        <p:nvGraphicFramePr>
          <p:cNvPr id="6" name="对象 -2147482508"/>
          <p:cNvGraphicFramePr>
            <a:graphicFrameLocks noChangeAspect="1"/>
          </p:cNvGraphicFramePr>
          <p:nvPr/>
        </p:nvGraphicFramePr>
        <p:xfrm>
          <a:off x="2512695" y="1461135"/>
          <a:ext cx="612140" cy="408305"/>
        </p:xfrm>
        <a:graphic>
          <a:graphicData uri="http://schemas.openxmlformats.org/presentationml/2006/ole">
            <mc:AlternateContent xmlns:mc="http://schemas.openxmlformats.org/markup-compatibility/2006">
              <mc:Choice xmlns:v="urn:schemas-microsoft-com:vml" Requires="v">
                <p:oleObj spid="_x0000_s7" name="" r:id="rId6" imgW="342900" imgH="228600" progId="Equation.DSMT4">
                  <p:embed/>
                </p:oleObj>
              </mc:Choice>
              <mc:Fallback>
                <p:oleObj name="" r:id="rId6" imgW="342900" imgH="228600" progId="Equation.DSMT4">
                  <p:embed/>
                  <p:pic>
                    <p:nvPicPr>
                      <p:cNvPr id="0" name="图片 2"/>
                      <p:cNvPicPr/>
                      <p:nvPr/>
                    </p:nvPicPr>
                    <p:blipFill>
                      <a:blip r:embed="rId7"/>
                      <a:stretch>
                        <a:fillRect/>
                      </a:stretch>
                    </p:blipFill>
                    <p:spPr>
                      <a:xfrm>
                        <a:off x="2512695" y="1461135"/>
                        <a:ext cx="612140" cy="408305"/>
                      </a:xfrm>
                      <a:prstGeom prst="rect">
                        <a:avLst/>
                      </a:prstGeom>
                      <a:noFill/>
                      <a:ln w="38100">
                        <a:noFill/>
                        <a:miter/>
                      </a:ln>
                    </p:spPr>
                  </p:pic>
                </p:oleObj>
              </mc:Fallback>
            </mc:AlternateContent>
          </a:graphicData>
        </a:graphic>
      </p:graphicFrame>
      <p:graphicFrame>
        <p:nvGraphicFramePr>
          <p:cNvPr id="8" name="对象 -2147482507"/>
          <p:cNvGraphicFramePr>
            <a:graphicFrameLocks noChangeAspect="1"/>
          </p:cNvGraphicFramePr>
          <p:nvPr/>
        </p:nvGraphicFramePr>
        <p:xfrm>
          <a:off x="3557905" y="3957320"/>
          <a:ext cx="5213985" cy="500380"/>
        </p:xfrm>
        <a:graphic>
          <a:graphicData uri="http://schemas.openxmlformats.org/presentationml/2006/ole">
            <mc:AlternateContent xmlns:mc="http://schemas.openxmlformats.org/markup-compatibility/2006">
              <mc:Choice xmlns:v="urn:schemas-microsoft-com:vml" Requires="v">
                <p:oleObj spid="_x0000_s9" name="" r:id="rId8" imgW="2514600" imgH="241300" progId="Equation.DSMT4">
                  <p:embed/>
                </p:oleObj>
              </mc:Choice>
              <mc:Fallback>
                <p:oleObj name="" r:id="rId8" imgW="2514600" imgH="241300" progId="Equation.DSMT4">
                  <p:embed/>
                  <p:pic>
                    <p:nvPicPr>
                      <p:cNvPr id="0" name="图片 4"/>
                      <p:cNvPicPr/>
                      <p:nvPr/>
                    </p:nvPicPr>
                    <p:blipFill>
                      <a:blip r:embed="rId9"/>
                      <a:stretch>
                        <a:fillRect/>
                      </a:stretch>
                    </p:blipFill>
                    <p:spPr>
                      <a:xfrm>
                        <a:off x="3557905" y="3957320"/>
                        <a:ext cx="5213985" cy="500380"/>
                      </a:xfrm>
                      <a:prstGeom prst="rect">
                        <a:avLst/>
                      </a:prstGeom>
                      <a:noFill/>
                      <a:ln w="38100">
                        <a:noFill/>
                        <a:miter/>
                      </a:ln>
                    </p:spPr>
                  </p:pic>
                </p:oleObj>
              </mc:Fallback>
            </mc:AlternateContent>
          </a:graphicData>
        </a:graphic>
      </p:graphicFrame>
      <p:graphicFrame>
        <p:nvGraphicFramePr>
          <p:cNvPr id="10" name="对象 9"/>
          <p:cNvGraphicFramePr/>
          <p:nvPr/>
        </p:nvGraphicFramePr>
        <p:xfrm>
          <a:off x="4853940" y="1024890"/>
          <a:ext cx="507365" cy="436245"/>
        </p:xfrm>
        <a:graphic>
          <a:graphicData uri="http://schemas.openxmlformats.org/presentationml/2006/ole">
            <mc:AlternateContent xmlns:mc="http://schemas.openxmlformats.org/markup-compatibility/2006">
              <mc:Choice xmlns:v="urn:schemas-microsoft-com:vml" Requires="v">
                <p:oleObj spid="_x0000_s11" name="" r:id="rId10" imgW="577850" imgH="437515" progId="Equation.DSMT4">
                  <p:embed/>
                </p:oleObj>
              </mc:Choice>
              <mc:Fallback>
                <p:oleObj name="" r:id="rId10" imgW="577850" imgH="437515" progId="Equation.DSMT4">
                  <p:embed/>
                  <p:pic>
                    <p:nvPicPr>
                      <p:cNvPr id="0" name="图片 6"/>
                      <p:cNvPicPr/>
                      <p:nvPr/>
                    </p:nvPicPr>
                    <p:blipFill>
                      <a:blip r:embed="rId11"/>
                      <a:stretch>
                        <a:fillRect/>
                      </a:stretch>
                    </p:blipFill>
                    <p:spPr>
                      <a:xfrm>
                        <a:off x="4853940" y="1024890"/>
                        <a:ext cx="507365" cy="43624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996950" y="224155"/>
            <a:ext cx="10525125"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a:t>
            </a:r>
            <a:r>
              <a:rPr sz="2800" spc="0" smtClean="0">
                <a:solidFill>
                  <a:schemeClr val="accent5">
                    <a:lumMod val="75000"/>
                  </a:schemeClr>
                </a:solidFill>
                <a:cs typeface="+mn-cs"/>
              </a:rPr>
              <a:t>-1续</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871220" y="952500"/>
            <a:ext cx="10650855" cy="5388610"/>
          </a:xfrm>
        </p:spPr>
        <p:txBody>
          <a:bodyPr wrap="square" lIns="91440" tIns="45720" rIns="91440" bIns="45720" anchor="t"/>
          <a:p>
            <a:pPr eaLnBrk="1" hangingPunct="1"/>
            <a:r>
              <a:rPr lang="zh-CN" altLang="en-US" sz="2200">
                <a:latin typeface="+mn-lt"/>
                <a:ea typeface="+mn-lt"/>
                <a:cs typeface="+mn-lt"/>
              </a:rPr>
              <a:t>求一阶线性差分方程                   的解</a:t>
            </a:r>
            <a:r>
              <a:rPr lang="zh-CN" altLang="en-US" sz="2200">
                <a:latin typeface="+mn-lt"/>
                <a:ea typeface="+mn-lt"/>
                <a:cs typeface="+mn-lt"/>
              </a:rPr>
              <a:t>。</a:t>
            </a:r>
            <a:endParaRPr lang="zh-CN" altLang="en-US" sz="2200">
              <a:latin typeface="+mn-lt"/>
              <a:ea typeface="+mn-lt"/>
              <a:cs typeface="+mn-lt"/>
            </a:endParaRPr>
          </a:p>
          <a:p>
            <a:pPr marL="0" indent="0" algn="l" eaLnBrk="1" hangingPunct="1">
              <a:buClrTx/>
              <a:buSzTx/>
              <a:buNone/>
            </a:pPr>
            <a:endParaRPr lang="zh-CN" altLang="en-US" sz="2200">
              <a:latin typeface="+mn-lt"/>
              <a:ea typeface="+mn-lt"/>
              <a:cs typeface="+mn-lt"/>
            </a:endParaRPr>
          </a:p>
          <a:p>
            <a:pPr marL="0" indent="0" algn="l" eaLnBrk="1" hangingPunct="1">
              <a:buClrTx/>
              <a:buSzTx/>
              <a:buNone/>
            </a:pPr>
            <a:r>
              <a:rPr lang="zh-CN" altLang="en-US" sz="2200">
                <a:latin typeface="+mn-lt"/>
                <a:ea typeface="+mn-lt"/>
                <a:cs typeface="+mn-lt"/>
              </a:rPr>
              <a:t>【例</a:t>
            </a:r>
            <a:r>
              <a:rPr sz="2200">
                <a:latin typeface="+mn-lt"/>
                <a:ea typeface="+mn-lt"/>
                <a:cs typeface="+mn-lt"/>
              </a:rPr>
              <a:t>2-1续</a:t>
            </a:r>
            <a:r>
              <a:rPr sz="2200">
                <a:latin typeface="+mn-lt"/>
                <a:ea typeface="+mn-lt"/>
                <a:cs typeface="+mn-lt"/>
              </a:rPr>
              <a:t>解</a:t>
            </a:r>
            <a:r>
              <a:rPr lang="zh-CN" altLang="en-US" sz="2200">
                <a:latin typeface="+mn-lt"/>
                <a:ea typeface="+mn-lt"/>
                <a:cs typeface="+mn-lt"/>
              </a:rPr>
              <a:t>】</a:t>
            </a:r>
            <a:endParaRPr lang="zh-CN" altLang="en-US" sz="2200">
              <a:latin typeface="+mn-lt"/>
              <a:ea typeface="+mn-lt"/>
              <a:cs typeface="+mn-lt"/>
            </a:endParaRPr>
          </a:p>
          <a:p>
            <a:pPr marL="0" lvl="1" indent="0" algn="l" defTabSz="914400" eaLnBrk="1" hangingPunct="1">
              <a:buClrTx/>
              <a:buSzTx/>
              <a:buNone/>
            </a:pPr>
            <a:r>
              <a:rPr lang="zh-CN" altLang="en-US" sz="2200">
                <a:latin typeface="+mn-lt"/>
                <a:ea typeface="+mn-lt"/>
                <a:cs typeface="+mn-lt"/>
              </a:rPr>
              <a:t>在例</a:t>
            </a:r>
            <a:r>
              <a:rPr lang="en-US" altLang="zh-CN" sz="2200">
                <a:latin typeface="+mn-lt"/>
                <a:ea typeface="+mn-lt"/>
                <a:cs typeface="+mn-lt"/>
              </a:rPr>
              <a:t>2</a:t>
            </a:r>
            <a:r>
              <a:rPr lang="zh-CN" altLang="en-US" sz="2200">
                <a:latin typeface="+mn-lt"/>
                <a:ea typeface="+mn-lt"/>
                <a:cs typeface="+mn-lt"/>
              </a:rPr>
              <a:t>-1中，我们求出该差分方程的通解为：</a:t>
            </a:r>
            <a:endParaRPr lang="zh-CN" altLang="en-US" sz="2200">
              <a:latin typeface="+mn-lt"/>
              <a:ea typeface="+mn-lt"/>
              <a:cs typeface="+mn-lt"/>
            </a:endParaRPr>
          </a:p>
          <a:p>
            <a:pPr marL="0" lvl="1" algn="l" defTabSz="914400" eaLnBrk="1" hangingPunct="1">
              <a:buClrTx/>
              <a:buSzTx/>
              <a:buNone/>
            </a:pPr>
            <a:r>
              <a:rPr lang="zh-CN" altLang="en-US" sz="2200">
                <a:latin typeface="+mn-lt"/>
                <a:ea typeface="+mn-lt"/>
                <a:cs typeface="+mn-lt"/>
              </a:rPr>
              <a:t>特解可以用任意方式求出，本例尝试求出</a:t>
            </a:r>
            <a:r>
              <a:rPr lang="zh-CN" altLang="en-US" sz="2200">
                <a:latin typeface="+mn-lt"/>
                <a:ea typeface="+mn-lt"/>
                <a:cs typeface="+mn-lt"/>
              </a:rPr>
              <a:t>该差分方程的一个常数特解</a:t>
            </a:r>
            <a:endParaRPr lang="zh-CN" altLang="en-US" sz="2200">
              <a:latin typeface="+mn-lt"/>
              <a:ea typeface="+mn-lt"/>
              <a:cs typeface="+mn-lt"/>
            </a:endParaRPr>
          </a:p>
          <a:p>
            <a:pPr marL="0" lvl="1" algn="l" defTabSz="914400" eaLnBrk="1" hangingPunct="1">
              <a:buClrTx/>
              <a:buSzTx/>
              <a:buNone/>
            </a:pPr>
            <a:r>
              <a:rPr lang="zh-CN" altLang="en-US" sz="2200">
                <a:latin typeface="+mn-lt"/>
                <a:ea typeface="+mn-lt"/>
                <a:cs typeface="+mn-lt"/>
              </a:rPr>
              <a:t>则</a:t>
            </a:r>
            <a:endParaRPr lang="zh-CN" altLang="en-US" sz="2200">
              <a:latin typeface="+mn-lt"/>
              <a:ea typeface="+mn-lt"/>
              <a:cs typeface="+mn-lt"/>
            </a:endParaRPr>
          </a:p>
          <a:p>
            <a:pPr marL="0" lvl="1" algn="l" defTabSz="914400" eaLnBrk="1" hangingPunct="1">
              <a:buClrTx/>
              <a:buSzTx/>
              <a:buNone/>
            </a:pPr>
            <a:r>
              <a:rPr lang="zh-CN" altLang="en-US" sz="2200">
                <a:latin typeface="+mn-lt"/>
                <a:ea typeface="+mn-lt"/>
                <a:cs typeface="+mn-lt"/>
              </a:rPr>
              <a:t>所以该差分方程的解为：</a:t>
            </a:r>
            <a:endParaRPr lang="zh-CN" altLang="en-US" sz="2200">
              <a:latin typeface="+mn-lt"/>
              <a:ea typeface="+mn-lt"/>
              <a:cs typeface="+mn-lt"/>
            </a:endParaRPr>
          </a:p>
          <a:p>
            <a:pPr marL="0" lvl="1" algn="l" defTabSz="914400" eaLnBrk="1" hangingPunct="1">
              <a:buClrTx/>
              <a:buSzTx/>
              <a:buNone/>
            </a:pPr>
            <a:endParaRPr lang="zh-CN" altLang="en-US" sz="2200">
              <a:latin typeface="+mn-lt"/>
              <a:ea typeface="+mn-lt"/>
              <a:cs typeface="+mn-lt"/>
            </a:endParaRPr>
          </a:p>
          <a:p>
            <a:pPr marL="0" lvl="1" algn="l" defTabSz="914400" eaLnBrk="1" hangingPunct="1">
              <a:buClrTx/>
              <a:buSzTx/>
              <a:buNone/>
            </a:pPr>
            <a:endParaRPr lang="zh-CN" altLang="en-US" sz="2200">
              <a:latin typeface="+mn-lt"/>
              <a:ea typeface="+mn-lt"/>
              <a:cs typeface="+mn-lt"/>
            </a:endParaRPr>
          </a:p>
          <a:p>
            <a:pPr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flipV="1">
            <a:off x="996950" y="816610"/>
            <a:ext cx="11195685" cy="952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对象 -2147482529"/>
          <p:cNvGraphicFramePr>
            <a:graphicFrameLocks noChangeAspect="1"/>
          </p:cNvGraphicFramePr>
          <p:nvPr/>
        </p:nvGraphicFramePr>
        <p:xfrm>
          <a:off x="6640195" y="2701608"/>
          <a:ext cx="1298575" cy="466090"/>
        </p:xfrm>
        <a:graphic>
          <a:graphicData uri="http://schemas.openxmlformats.org/presentationml/2006/ole">
            <mc:AlternateContent xmlns:mc="http://schemas.openxmlformats.org/markup-compatibility/2006">
              <mc:Choice xmlns:v="urn:schemas-microsoft-com:vml" Requires="v">
                <p:oleObj spid="_x0000_s15" name="" r:id="rId2" imgW="774065" imgH="241300" progId="Equation.DSMT4">
                  <p:embed/>
                </p:oleObj>
              </mc:Choice>
              <mc:Fallback>
                <p:oleObj name="" r:id="rId2" imgW="774065" imgH="241300" progId="Equation.DSMT4">
                  <p:embed/>
                  <p:pic>
                    <p:nvPicPr>
                      <p:cNvPr id="0" name="图片 7"/>
                      <p:cNvPicPr/>
                      <p:nvPr/>
                    </p:nvPicPr>
                    <p:blipFill>
                      <a:blip r:embed="rId3"/>
                      <a:stretch>
                        <a:fillRect/>
                      </a:stretch>
                    </p:blipFill>
                    <p:spPr>
                      <a:xfrm>
                        <a:off x="6640195" y="2701608"/>
                        <a:ext cx="1298575" cy="466090"/>
                      </a:xfrm>
                      <a:prstGeom prst="rect">
                        <a:avLst/>
                      </a:prstGeom>
                      <a:noFill/>
                      <a:ln w="38100">
                        <a:noFill/>
                        <a:miter/>
                      </a:ln>
                    </p:spPr>
                  </p:pic>
                </p:oleObj>
              </mc:Fallback>
            </mc:AlternateContent>
          </a:graphicData>
        </a:graphic>
      </p:graphicFrame>
      <p:graphicFrame>
        <p:nvGraphicFramePr>
          <p:cNvPr id="2" name="对象 -2147482505"/>
          <p:cNvGraphicFramePr>
            <a:graphicFrameLocks noChangeAspect="1"/>
          </p:cNvGraphicFramePr>
          <p:nvPr/>
        </p:nvGraphicFramePr>
        <p:xfrm>
          <a:off x="3881755" y="1047115"/>
          <a:ext cx="1905000" cy="428625"/>
        </p:xfrm>
        <a:graphic>
          <a:graphicData uri="http://schemas.openxmlformats.org/presentationml/2006/ole">
            <mc:AlternateContent xmlns:mc="http://schemas.openxmlformats.org/markup-compatibility/2006">
              <mc:Choice xmlns:v="urn:schemas-microsoft-com:vml" Requires="v">
                <p:oleObj spid="_x0000_s16" name="" r:id="rId4" imgW="1016000" imgH="228600" progId="Equation.DSMT4">
                  <p:embed/>
                </p:oleObj>
              </mc:Choice>
              <mc:Fallback>
                <p:oleObj name="" r:id="rId4" imgW="1016000" imgH="228600" progId="Equation.DSMT4">
                  <p:embed/>
                  <p:pic>
                    <p:nvPicPr>
                      <p:cNvPr id="0" name="图片 15"/>
                      <p:cNvPicPr/>
                      <p:nvPr/>
                    </p:nvPicPr>
                    <p:blipFill>
                      <a:blip r:embed="rId5"/>
                      <a:stretch>
                        <a:fillRect/>
                      </a:stretch>
                    </p:blipFill>
                    <p:spPr>
                      <a:xfrm>
                        <a:off x="3881755" y="1047115"/>
                        <a:ext cx="1905000" cy="428625"/>
                      </a:xfrm>
                      <a:prstGeom prst="rect">
                        <a:avLst/>
                      </a:prstGeom>
                      <a:noFill/>
                      <a:ln w="38100">
                        <a:noFill/>
                        <a:miter/>
                      </a:ln>
                    </p:spPr>
                  </p:pic>
                </p:oleObj>
              </mc:Fallback>
            </mc:AlternateContent>
          </a:graphicData>
        </a:graphic>
      </p:graphicFrame>
      <p:graphicFrame>
        <p:nvGraphicFramePr>
          <p:cNvPr id="3" name="对象 -2147482503"/>
          <p:cNvGraphicFramePr>
            <a:graphicFrameLocks noChangeAspect="1"/>
          </p:cNvGraphicFramePr>
          <p:nvPr/>
        </p:nvGraphicFramePr>
        <p:xfrm>
          <a:off x="9914573" y="3296920"/>
          <a:ext cx="1824355" cy="426720"/>
        </p:xfrm>
        <a:graphic>
          <a:graphicData uri="http://schemas.openxmlformats.org/presentationml/2006/ole">
            <mc:AlternateContent xmlns:mc="http://schemas.openxmlformats.org/markup-compatibility/2006">
              <mc:Choice xmlns:v="urn:schemas-microsoft-com:vml" Requires="v">
                <p:oleObj spid="_x0000_s17" name="" r:id="rId6" imgW="977900" imgH="228600" progId="Equation.DSMT4">
                  <p:embed/>
                </p:oleObj>
              </mc:Choice>
              <mc:Fallback>
                <p:oleObj name="" r:id="rId6" imgW="977900" imgH="228600" progId="Equation.DSMT4">
                  <p:embed/>
                  <p:pic>
                    <p:nvPicPr>
                      <p:cNvPr id="0" name="图片 16"/>
                      <p:cNvPicPr/>
                      <p:nvPr/>
                    </p:nvPicPr>
                    <p:blipFill>
                      <a:blip r:embed="rId7"/>
                      <a:stretch>
                        <a:fillRect/>
                      </a:stretch>
                    </p:blipFill>
                    <p:spPr>
                      <a:xfrm>
                        <a:off x="9914573" y="3296920"/>
                        <a:ext cx="1824355" cy="426720"/>
                      </a:xfrm>
                      <a:prstGeom prst="rect">
                        <a:avLst/>
                      </a:prstGeom>
                      <a:noFill/>
                      <a:ln w="38100">
                        <a:noFill/>
                        <a:miter/>
                      </a:ln>
                    </p:spPr>
                  </p:pic>
                </p:oleObj>
              </mc:Fallback>
            </mc:AlternateContent>
          </a:graphicData>
        </a:graphic>
      </p:graphicFrame>
      <p:graphicFrame>
        <p:nvGraphicFramePr>
          <p:cNvPr id="5" name="对象 -2147482502"/>
          <p:cNvGraphicFramePr>
            <a:graphicFrameLocks noChangeAspect="1"/>
          </p:cNvGraphicFramePr>
          <p:nvPr/>
        </p:nvGraphicFramePr>
        <p:xfrm>
          <a:off x="2668588" y="3816350"/>
          <a:ext cx="6680835" cy="507365"/>
        </p:xfrm>
        <a:graphic>
          <a:graphicData uri="http://schemas.openxmlformats.org/presentationml/2006/ole">
            <mc:AlternateContent xmlns:mc="http://schemas.openxmlformats.org/markup-compatibility/2006">
              <mc:Choice xmlns:v="urn:schemas-microsoft-com:vml" Requires="v">
                <p:oleObj spid="_x0000_s18" name="" r:id="rId8" imgW="3009900" imgH="228600" progId="Equation.DSMT4">
                  <p:embed/>
                </p:oleObj>
              </mc:Choice>
              <mc:Fallback>
                <p:oleObj name="" r:id="rId8" imgW="3009900" imgH="228600" progId="Equation.DSMT4">
                  <p:embed/>
                  <p:pic>
                    <p:nvPicPr>
                      <p:cNvPr id="0" name="图片 17"/>
                      <p:cNvPicPr/>
                      <p:nvPr/>
                    </p:nvPicPr>
                    <p:blipFill>
                      <a:blip r:embed="rId9"/>
                      <a:stretch>
                        <a:fillRect/>
                      </a:stretch>
                    </p:blipFill>
                    <p:spPr>
                      <a:xfrm>
                        <a:off x="2668588" y="3816350"/>
                        <a:ext cx="6680835" cy="507365"/>
                      </a:xfrm>
                      <a:prstGeom prst="rect">
                        <a:avLst/>
                      </a:prstGeom>
                      <a:noFill/>
                      <a:ln w="38100">
                        <a:noFill/>
                        <a:miter/>
                      </a:ln>
                    </p:spPr>
                  </p:pic>
                </p:oleObj>
              </mc:Fallback>
            </mc:AlternateContent>
          </a:graphicData>
        </a:graphic>
      </p:graphicFrame>
      <p:graphicFrame>
        <p:nvGraphicFramePr>
          <p:cNvPr id="6" name="对象 -2147482501"/>
          <p:cNvGraphicFramePr>
            <a:graphicFrameLocks noChangeAspect="1"/>
          </p:cNvGraphicFramePr>
          <p:nvPr/>
        </p:nvGraphicFramePr>
        <p:xfrm>
          <a:off x="3806825" y="5044440"/>
          <a:ext cx="4132580" cy="551180"/>
        </p:xfrm>
        <a:graphic>
          <a:graphicData uri="http://schemas.openxmlformats.org/presentationml/2006/ole">
            <mc:AlternateContent xmlns:mc="http://schemas.openxmlformats.org/markup-compatibility/2006">
              <mc:Choice xmlns:v="urn:schemas-microsoft-com:vml" Requires="v">
                <p:oleObj spid="_x0000_s19" name="" r:id="rId10" imgW="1765300" imgH="241300" progId="Equation.DSMT4">
                  <p:embed/>
                </p:oleObj>
              </mc:Choice>
              <mc:Fallback>
                <p:oleObj name="" r:id="rId10" imgW="1765300" imgH="241300" progId="Equation.DSMT4">
                  <p:embed/>
                  <p:pic>
                    <p:nvPicPr>
                      <p:cNvPr id="0" name="图片 18"/>
                      <p:cNvPicPr/>
                      <p:nvPr/>
                    </p:nvPicPr>
                    <p:blipFill>
                      <a:blip r:embed="rId11"/>
                      <a:stretch>
                        <a:fillRect/>
                      </a:stretch>
                    </p:blipFill>
                    <p:spPr>
                      <a:xfrm>
                        <a:off x="3806825" y="5044440"/>
                        <a:ext cx="4132580" cy="551180"/>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996950" y="224155"/>
            <a:ext cx="10525125"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a:t>
            </a:r>
            <a:r>
              <a:rPr sz="2800" spc="0" smtClean="0">
                <a:solidFill>
                  <a:schemeClr val="accent5">
                    <a:lumMod val="75000"/>
                  </a:schemeClr>
                </a:solidFill>
                <a:cs typeface="+mn-cs"/>
              </a:rPr>
              <a:t>-</a:t>
            </a:r>
            <a:r>
              <a:rPr lang="en-US" altLang="zh-CN" sz="2800" spc="0" smtClean="0">
                <a:solidFill>
                  <a:schemeClr val="accent5">
                    <a:lumMod val="75000"/>
                  </a:schemeClr>
                </a:solidFill>
                <a:cs typeface="+mn-cs"/>
              </a:rPr>
              <a:t>2</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871220" y="952500"/>
            <a:ext cx="10650855" cy="5388610"/>
          </a:xfrm>
        </p:spPr>
        <p:txBody>
          <a:bodyPr wrap="square" lIns="91440" tIns="45720" rIns="91440" bIns="45720" anchor="t"/>
          <a:p>
            <a:pPr eaLnBrk="1" hangingPunct="1"/>
            <a:r>
              <a:rPr lang="zh-CN" altLang="en-US" sz="2200">
                <a:latin typeface="+mn-lt"/>
                <a:ea typeface="+mn-lt"/>
                <a:cs typeface="+mn-lt"/>
              </a:rPr>
              <a:t>求二</a:t>
            </a:r>
            <a:r>
              <a:rPr lang="zh-CN" altLang="en-US" sz="2200">
                <a:latin typeface="+mn-lt"/>
                <a:ea typeface="+mn-lt"/>
                <a:cs typeface="+mn-lt"/>
              </a:rPr>
              <a:t>阶线性差分方程                                的解</a:t>
            </a:r>
            <a:r>
              <a:rPr lang="zh-CN" altLang="en-US" sz="2200">
                <a:latin typeface="+mn-lt"/>
                <a:ea typeface="+mn-lt"/>
                <a:cs typeface="+mn-lt"/>
              </a:rPr>
              <a:t>。</a:t>
            </a:r>
            <a:endParaRPr lang="zh-CN" altLang="en-US" sz="2200">
              <a:latin typeface="+mn-lt"/>
              <a:ea typeface="+mn-lt"/>
              <a:cs typeface="+mn-lt"/>
            </a:endParaRPr>
          </a:p>
          <a:p>
            <a:pPr marL="0" indent="0" algn="l" eaLnBrk="1" hangingPunct="1">
              <a:buClrTx/>
              <a:buSzTx/>
              <a:buNone/>
            </a:pPr>
            <a:endParaRPr lang="zh-CN" altLang="en-US" sz="2200">
              <a:latin typeface="+mn-lt"/>
              <a:ea typeface="+mn-lt"/>
              <a:cs typeface="+mn-lt"/>
            </a:endParaRPr>
          </a:p>
          <a:p>
            <a:pPr marL="0" indent="0" algn="l" eaLnBrk="1" hangingPunct="1">
              <a:buClrTx/>
              <a:buSzTx/>
              <a:buNone/>
            </a:pPr>
            <a:r>
              <a:rPr lang="zh-CN" altLang="en-US" sz="2200">
                <a:latin typeface="+mn-lt"/>
                <a:ea typeface="+mn-lt"/>
                <a:cs typeface="+mn-lt"/>
              </a:rPr>
              <a:t>【例</a:t>
            </a:r>
            <a:r>
              <a:rPr sz="2200">
                <a:latin typeface="+mn-lt"/>
                <a:ea typeface="+mn-lt"/>
                <a:cs typeface="+mn-lt"/>
              </a:rPr>
              <a:t>2-</a:t>
            </a:r>
            <a:r>
              <a:rPr lang="en-US" altLang="zh-CN" sz="2200">
                <a:latin typeface="+mn-lt"/>
                <a:ea typeface="+mn-lt"/>
                <a:cs typeface="+mn-lt"/>
              </a:rPr>
              <a:t>2</a:t>
            </a:r>
            <a:r>
              <a:rPr sz="2200">
                <a:latin typeface="+mn-lt"/>
                <a:ea typeface="+mn-lt"/>
                <a:cs typeface="+mn-lt"/>
              </a:rPr>
              <a:t>续</a:t>
            </a:r>
            <a:r>
              <a:rPr sz="2200">
                <a:latin typeface="+mn-lt"/>
                <a:ea typeface="+mn-lt"/>
                <a:cs typeface="+mn-lt"/>
              </a:rPr>
              <a:t>解</a:t>
            </a:r>
            <a:r>
              <a:rPr lang="zh-CN" altLang="en-US" sz="2200">
                <a:latin typeface="+mn-lt"/>
                <a:ea typeface="+mn-lt"/>
                <a:cs typeface="+mn-lt"/>
              </a:rPr>
              <a:t>】</a:t>
            </a:r>
            <a:endParaRPr lang="zh-CN" altLang="en-US" sz="2200">
              <a:latin typeface="+mn-lt"/>
              <a:ea typeface="+mn-lt"/>
              <a:cs typeface="+mn-lt"/>
            </a:endParaRPr>
          </a:p>
          <a:p>
            <a:pPr marL="0" lvl="1" indent="0" algn="l" defTabSz="914400" eaLnBrk="1" hangingPunct="1">
              <a:buClrTx/>
              <a:buSzTx/>
              <a:buNone/>
            </a:pPr>
            <a:r>
              <a:rPr lang="zh-CN" altLang="en-US" sz="2200">
                <a:latin typeface="+mn-lt"/>
                <a:ea typeface="+mn-lt"/>
                <a:cs typeface="+mn-lt"/>
              </a:rPr>
              <a:t>在例</a:t>
            </a:r>
            <a:r>
              <a:rPr lang="en-US" altLang="zh-CN" sz="2200">
                <a:latin typeface="+mn-lt"/>
                <a:ea typeface="+mn-lt"/>
                <a:cs typeface="+mn-lt"/>
              </a:rPr>
              <a:t>2</a:t>
            </a:r>
            <a:r>
              <a:rPr lang="zh-CN" altLang="en-US" sz="2200">
                <a:latin typeface="+mn-lt"/>
                <a:ea typeface="+mn-lt"/>
                <a:cs typeface="+mn-lt"/>
              </a:rPr>
              <a:t>-</a:t>
            </a:r>
            <a:r>
              <a:rPr lang="en-US" altLang="zh-CN" sz="2200">
                <a:latin typeface="+mn-lt"/>
                <a:ea typeface="+mn-lt"/>
                <a:cs typeface="+mn-lt"/>
              </a:rPr>
              <a:t>2</a:t>
            </a:r>
            <a:r>
              <a:rPr lang="zh-CN" altLang="en-US" sz="2200">
                <a:latin typeface="+mn-lt"/>
                <a:ea typeface="+mn-lt"/>
                <a:cs typeface="+mn-lt"/>
              </a:rPr>
              <a:t>中，我们求出该差分方程的通解为：</a:t>
            </a:r>
            <a:endParaRPr lang="zh-CN" altLang="en-US" sz="2200">
              <a:latin typeface="+mn-lt"/>
              <a:ea typeface="+mn-lt"/>
              <a:cs typeface="+mn-lt"/>
            </a:endParaRPr>
          </a:p>
          <a:p>
            <a:pPr marL="0" lvl="1" algn="l" defTabSz="914400" eaLnBrk="1" hangingPunct="1">
              <a:buClrTx/>
              <a:buSzTx/>
              <a:buNone/>
            </a:pPr>
            <a:r>
              <a:rPr lang="zh-CN" altLang="en-US" sz="2200">
                <a:latin typeface="+mn-lt"/>
                <a:ea typeface="+mn-lt"/>
                <a:cs typeface="+mn-lt"/>
              </a:rPr>
              <a:t>可以求出</a:t>
            </a:r>
            <a:r>
              <a:rPr lang="zh-CN" altLang="en-US" sz="2200">
                <a:latin typeface="+mn-lt"/>
                <a:ea typeface="+mn-lt"/>
                <a:cs typeface="+mn-lt"/>
              </a:rPr>
              <a:t>该差分方程的一个常数特解为：</a:t>
            </a:r>
            <a:endParaRPr lang="zh-CN" altLang="en-US" sz="2200">
              <a:latin typeface="+mn-lt"/>
              <a:ea typeface="+mn-lt"/>
              <a:cs typeface="+mn-lt"/>
            </a:endParaRPr>
          </a:p>
          <a:p>
            <a:pPr marL="0" lvl="1" algn="l" defTabSz="914400" eaLnBrk="1" hangingPunct="1">
              <a:buClrTx/>
              <a:buSzTx/>
              <a:buNone/>
            </a:pPr>
            <a:endParaRPr lang="zh-CN" altLang="en-US" sz="2200">
              <a:latin typeface="+mn-lt"/>
              <a:ea typeface="+mn-lt"/>
              <a:cs typeface="+mn-lt"/>
            </a:endParaRPr>
          </a:p>
          <a:p>
            <a:pPr marL="0" lvl="1" algn="l" defTabSz="914400" eaLnBrk="1" hangingPunct="1">
              <a:buClrTx/>
              <a:buSzTx/>
              <a:buNone/>
            </a:pPr>
            <a:r>
              <a:rPr lang="zh-CN" altLang="en-US" sz="2200">
                <a:latin typeface="+mn-lt"/>
                <a:ea typeface="+mn-lt"/>
                <a:cs typeface="+mn-lt"/>
              </a:rPr>
              <a:t>所以该差分方程的解为：</a:t>
            </a:r>
            <a:endParaRPr lang="zh-CN" altLang="en-US" sz="2200">
              <a:latin typeface="+mn-lt"/>
              <a:ea typeface="+mn-lt"/>
              <a:cs typeface="+mn-lt"/>
            </a:endParaRPr>
          </a:p>
          <a:p>
            <a:pPr marL="0" lvl="1" algn="l" defTabSz="914400" eaLnBrk="1" hangingPunct="1">
              <a:buClrTx/>
              <a:buSzTx/>
              <a:buNone/>
            </a:pPr>
            <a:endParaRPr lang="zh-CN" altLang="en-US" sz="2200">
              <a:latin typeface="+mn-lt"/>
              <a:ea typeface="+mn-lt"/>
              <a:cs typeface="+mn-lt"/>
            </a:endParaRPr>
          </a:p>
          <a:p>
            <a:pPr marL="0" lvl="1" algn="l" defTabSz="914400" eaLnBrk="1" hangingPunct="1">
              <a:buClrTx/>
              <a:buSzTx/>
              <a:buNone/>
            </a:pPr>
            <a:endParaRPr lang="zh-CN" altLang="en-US" sz="2200">
              <a:latin typeface="+mn-lt"/>
              <a:ea typeface="+mn-lt"/>
              <a:cs typeface="+mn-lt"/>
            </a:endParaRPr>
          </a:p>
          <a:p>
            <a:pPr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flipV="1">
            <a:off x="996950" y="816610"/>
            <a:ext cx="11195685" cy="952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500"/>
          <p:cNvGraphicFramePr>
            <a:graphicFrameLocks noChangeAspect="1"/>
          </p:cNvGraphicFramePr>
          <p:nvPr/>
        </p:nvGraphicFramePr>
        <p:xfrm>
          <a:off x="3956050" y="1094105"/>
          <a:ext cx="3056890" cy="414020"/>
        </p:xfrm>
        <a:graphic>
          <a:graphicData uri="http://schemas.openxmlformats.org/presentationml/2006/ole">
            <mc:AlternateContent xmlns:mc="http://schemas.openxmlformats.org/markup-compatibility/2006">
              <mc:Choice xmlns:v="urn:schemas-microsoft-com:vml" Requires="v">
                <p:oleObj spid="_x0000_s3076" name="" r:id="rId2" imgW="1688465" imgH="228600" progId="Equation.DSMT4">
                  <p:embed/>
                </p:oleObj>
              </mc:Choice>
              <mc:Fallback>
                <p:oleObj name="" r:id="rId2" imgW="1688465" imgH="228600" progId="Equation.DSMT4">
                  <p:embed/>
                  <p:pic>
                    <p:nvPicPr>
                      <p:cNvPr id="0" name="图片 3075"/>
                      <p:cNvPicPr/>
                      <p:nvPr/>
                    </p:nvPicPr>
                    <p:blipFill>
                      <a:blip r:embed="rId3"/>
                      <a:stretch>
                        <a:fillRect/>
                      </a:stretch>
                    </p:blipFill>
                    <p:spPr>
                      <a:xfrm>
                        <a:off x="3956050" y="1094105"/>
                        <a:ext cx="3056890" cy="414020"/>
                      </a:xfrm>
                      <a:prstGeom prst="rect">
                        <a:avLst/>
                      </a:prstGeom>
                      <a:noFill/>
                      <a:ln w="38100">
                        <a:noFill/>
                        <a:miter/>
                      </a:ln>
                    </p:spPr>
                  </p:pic>
                </p:oleObj>
              </mc:Fallback>
            </mc:AlternateContent>
          </a:graphicData>
        </a:graphic>
      </p:graphicFrame>
      <p:graphicFrame>
        <p:nvGraphicFramePr>
          <p:cNvPr id="3" name="对象 -2147482499"/>
          <p:cNvGraphicFramePr>
            <a:graphicFrameLocks noChangeAspect="1"/>
          </p:cNvGraphicFramePr>
          <p:nvPr/>
        </p:nvGraphicFramePr>
        <p:xfrm>
          <a:off x="6770370" y="2750185"/>
          <a:ext cx="2269490" cy="440055"/>
        </p:xfrm>
        <a:graphic>
          <a:graphicData uri="http://schemas.openxmlformats.org/presentationml/2006/ole">
            <mc:AlternateContent xmlns:mc="http://schemas.openxmlformats.org/markup-compatibility/2006">
              <mc:Choice xmlns:v="urn:schemas-microsoft-com:vml" Requires="v">
                <p:oleObj spid="_x0000_s7" name="" r:id="rId4" imgW="1244600" imgH="241300" progId="Equation.DSMT4">
                  <p:embed/>
                </p:oleObj>
              </mc:Choice>
              <mc:Fallback>
                <p:oleObj name="" r:id="rId4" imgW="1244600" imgH="241300" progId="Equation.DSMT4">
                  <p:embed/>
                  <p:pic>
                    <p:nvPicPr>
                      <p:cNvPr id="0" name="图片 6"/>
                      <p:cNvPicPr/>
                      <p:nvPr/>
                    </p:nvPicPr>
                    <p:blipFill>
                      <a:blip r:embed="rId5"/>
                      <a:stretch>
                        <a:fillRect/>
                      </a:stretch>
                    </p:blipFill>
                    <p:spPr>
                      <a:xfrm>
                        <a:off x="6770370" y="2750185"/>
                        <a:ext cx="2269490" cy="440055"/>
                      </a:xfrm>
                      <a:prstGeom prst="rect">
                        <a:avLst/>
                      </a:prstGeom>
                      <a:noFill/>
                      <a:ln w="38100">
                        <a:noFill/>
                        <a:miter/>
                      </a:ln>
                    </p:spPr>
                  </p:pic>
                </p:oleObj>
              </mc:Fallback>
            </mc:AlternateContent>
          </a:graphicData>
        </a:graphic>
      </p:graphicFrame>
      <p:graphicFrame>
        <p:nvGraphicFramePr>
          <p:cNvPr id="5" name="对象 -2147482497"/>
          <p:cNvGraphicFramePr>
            <a:graphicFrameLocks noChangeAspect="1"/>
          </p:cNvGraphicFramePr>
          <p:nvPr/>
        </p:nvGraphicFramePr>
        <p:xfrm>
          <a:off x="6269355" y="3342005"/>
          <a:ext cx="1243330" cy="438785"/>
        </p:xfrm>
        <a:graphic>
          <a:graphicData uri="http://schemas.openxmlformats.org/presentationml/2006/ole">
            <mc:AlternateContent xmlns:mc="http://schemas.openxmlformats.org/markup-compatibility/2006">
              <mc:Choice xmlns:v="urn:schemas-microsoft-com:vml" Requires="v">
                <p:oleObj spid="_x0000_s8" name="" r:id="rId6" imgW="647700" imgH="228600" progId="Equation.DSMT4">
                  <p:embed/>
                </p:oleObj>
              </mc:Choice>
              <mc:Fallback>
                <p:oleObj name="" r:id="rId6" imgW="647700" imgH="228600" progId="Equation.DSMT4">
                  <p:embed/>
                  <p:pic>
                    <p:nvPicPr>
                      <p:cNvPr id="0" name="图片 7"/>
                      <p:cNvPicPr/>
                      <p:nvPr/>
                    </p:nvPicPr>
                    <p:blipFill>
                      <a:blip r:embed="rId7"/>
                      <a:stretch>
                        <a:fillRect/>
                      </a:stretch>
                    </p:blipFill>
                    <p:spPr>
                      <a:xfrm>
                        <a:off x="6269355" y="3342005"/>
                        <a:ext cx="1243330" cy="438785"/>
                      </a:xfrm>
                      <a:prstGeom prst="rect">
                        <a:avLst/>
                      </a:prstGeom>
                      <a:noFill/>
                      <a:ln w="38100">
                        <a:noFill/>
                        <a:miter/>
                      </a:ln>
                    </p:spPr>
                  </p:pic>
                </p:oleObj>
              </mc:Fallback>
            </mc:AlternateContent>
          </a:graphicData>
        </a:graphic>
      </p:graphicFrame>
      <p:graphicFrame>
        <p:nvGraphicFramePr>
          <p:cNvPr id="6" name="对象 -2147482495"/>
          <p:cNvGraphicFramePr>
            <a:graphicFrameLocks noChangeAspect="1"/>
          </p:cNvGraphicFramePr>
          <p:nvPr/>
        </p:nvGraphicFramePr>
        <p:xfrm>
          <a:off x="3602990" y="5014595"/>
          <a:ext cx="4985385" cy="560705"/>
        </p:xfrm>
        <a:graphic>
          <a:graphicData uri="http://schemas.openxmlformats.org/presentationml/2006/ole">
            <mc:AlternateContent xmlns:mc="http://schemas.openxmlformats.org/markup-compatibility/2006">
              <mc:Choice xmlns:v="urn:schemas-microsoft-com:vml" Requires="v">
                <p:oleObj spid="_x0000_s9" name="" r:id="rId8" imgW="2145665" imgH="241300" progId="Equation.DSMT4">
                  <p:embed/>
                </p:oleObj>
              </mc:Choice>
              <mc:Fallback>
                <p:oleObj name="" r:id="rId8" imgW="2145665" imgH="241300" progId="Equation.DSMT4">
                  <p:embed/>
                  <p:pic>
                    <p:nvPicPr>
                      <p:cNvPr id="0" name="图片 8"/>
                      <p:cNvPicPr/>
                      <p:nvPr/>
                    </p:nvPicPr>
                    <p:blipFill>
                      <a:blip r:embed="rId9"/>
                      <a:stretch>
                        <a:fillRect/>
                      </a:stretch>
                    </p:blipFill>
                    <p:spPr>
                      <a:xfrm>
                        <a:off x="3602990" y="5014595"/>
                        <a:ext cx="4985385" cy="560705"/>
                      </a:xfrm>
                      <a:prstGeom prst="rect">
                        <a:avLst/>
                      </a:prstGeom>
                      <a:noFill/>
                      <a:ln w="38100">
                        <a:noFill/>
                        <a:miter/>
                      </a:ln>
                    </p:spPr>
                  </p:pic>
                </p:oleObj>
              </mc:Fallback>
            </mc:AlternateContent>
          </a:graphicData>
        </a:graphic>
      </p:graphicFrame>
      <p:graphicFrame>
        <p:nvGraphicFramePr>
          <p:cNvPr id="10" name="对象 -2147482496"/>
          <p:cNvGraphicFramePr>
            <a:graphicFrameLocks noChangeAspect="1"/>
          </p:cNvGraphicFramePr>
          <p:nvPr/>
        </p:nvGraphicFramePr>
        <p:xfrm>
          <a:off x="3996055" y="3872865"/>
          <a:ext cx="4527550" cy="457835"/>
        </p:xfrm>
        <a:graphic>
          <a:graphicData uri="http://schemas.openxmlformats.org/presentationml/2006/ole">
            <mc:AlternateContent xmlns:mc="http://schemas.openxmlformats.org/markup-compatibility/2006">
              <mc:Choice xmlns:v="urn:schemas-microsoft-com:vml" Requires="v">
                <p:oleObj spid="_x0000_s11" name="" r:id="rId10" imgW="2260600" imgH="228600" progId="Equation.DSMT4">
                  <p:embed/>
                </p:oleObj>
              </mc:Choice>
              <mc:Fallback>
                <p:oleObj name="" r:id="rId10" imgW="2260600" imgH="228600" progId="Equation.DSMT4">
                  <p:embed/>
                  <p:pic>
                    <p:nvPicPr>
                      <p:cNvPr id="0" name="图片 9"/>
                      <p:cNvPicPr/>
                      <p:nvPr/>
                    </p:nvPicPr>
                    <p:blipFill>
                      <a:blip r:embed="rId11"/>
                      <a:stretch>
                        <a:fillRect/>
                      </a:stretch>
                    </p:blipFill>
                    <p:spPr>
                      <a:xfrm>
                        <a:off x="3996055" y="3872865"/>
                        <a:ext cx="4527550" cy="457835"/>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平稳序列的解</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412730" cy="5388610"/>
          </a:xfrm>
        </p:spPr>
        <p:txBody>
          <a:bodyPr wrap="square" lIns="91440" tIns="45720" rIns="91440" bIns="45720" anchor="t"/>
          <a:p>
            <a:pPr eaLnBrk="1" hangingPunct="1"/>
            <a:r>
              <a:rPr lang="zh-CN" altLang="en-US" sz="2200">
                <a:latin typeface="+mn-lt"/>
                <a:ea typeface="+mn-lt"/>
                <a:cs typeface="+mn-lt"/>
              </a:rPr>
              <a:t>根据Wold分解定理，任意平稳序列      都可以等价表达为</a:t>
            </a:r>
            <a:r>
              <a:rPr lang="en-US" altLang="zh-CN" sz="2200">
                <a:latin typeface="+mn-lt"/>
                <a:ea typeface="+mn-lt"/>
                <a:cs typeface="+mn-lt"/>
              </a:rPr>
              <a:t>p</a:t>
            </a:r>
            <a:r>
              <a:rPr lang="zh-CN" altLang="en-US" sz="2200">
                <a:latin typeface="+mn-lt"/>
                <a:ea typeface="+mn-lt"/>
                <a:cs typeface="+mn-lt"/>
              </a:rPr>
              <a:t>阶线性差分方程</a:t>
            </a:r>
            <a:endParaRPr lang="zh-CN" altLang="en-US" sz="2200">
              <a:latin typeface="+mn-lt"/>
              <a:ea typeface="+mn-lt"/>
              <a:cs typeface="+mn-lt"/>
            </a:endParaRPr>
          </a:p>
          <a:p>
            <a:pPr marL="457200" lvl="1" indent="0" eaLnBrk="1" hangingPunct="1">
              <a:buNone/>
            </a:pPr>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r>
              <a:rPr lang="zh-CN" altLang="en-US" sz="2200">
                <a:latin typeface="+mn-lt"/>
                <a:ea typeface="+mn-lt"/>
                <a:cs typeface="+mn-lt"/>
              </a:rPr>
              <a:t>它的特征方程为</a:t>
            </a:r>
            <a:endParaRPr lang="zh-CN" altLang="en-US" sz="2200">
              <a:latin typeface="+mn-lt"/>
              <a:ea typeface="+mn-lt"/>
              <a:cs typeface="+mn-lt"/>
            </a:endParaRPr>
          </a:p>
          <a:p>
            <a:pPr eaLnBrk="1" hangingPunct="1"/>
            <a:endParaRPr lang="zh-CN" altLang="en-US" sz="2200">
              <a:latin typeface="+mn-lt"/>
              <a:ea typeface="+mn-lt"/>
              <a:cs typeface="+mn-lt"/>
            </a:endParaRPr>
          </a:p>
          <a:p>
            <a:pPr eaLnBrk="1" hangingPunct="1"/>
            <a:r>
              <a:rPr sz="2200">
                <a:latin typeface="+mn-lt"/>
                <a:ea typeface="+mn-lt"/>
                <a:cs typeface="+mn-lt"/>
              </a:rPr>
              <a:t>它的</a:t>
            </a:r>
            <a:r>
              <a:rPr lang="en-US" altLang="zh-CN" sz="2200">
                <a:latin typeface="+mn-lt"/>
                <a:ea typeface="+mn-lt"/>
                <a:cs typeface="+mn-lt"/>
              </a:rPr>
              <a:t>p</a:t>
            </a:r>
            <a:r>
              <a:rPr sz="2200">
                <a:latin typeface="+mn-lt"/>
                <a:ea typeface="+mn-lt"/>
                <a:cs typeface="+mn-lt"/>
              </a:rPr>
              <a:t>个非零特征根为                    ，假设       为</a:t>
            </a:r>
            <a:r>
              <a:rPr sz="2200">
                <a:latin typeface="+mn-lt"/>
                <a:ea typeface="+mn-lt"/>
                <a:cs typeface="+mn-lt"/>
              </a:rPr>
              <a:t>该序列的</a:t>
            </a:r>
            <a:r>
              <a:rPr sz="2200">
                <a:latin typeface="+mn-lt"/>
                <a:ea typeface="+mn-lt"/>
                <a:cs typeface="+mn-lt"/>
              </a:rPr>
              <a:t>任意特解，则</a:t>
            </a:r>
            <a:r>
              <a:rPr sz="2200">
                <a:latin typeface="+mn-lt"/>
                <a:ea typeface="+mn-lt"/>
                <a:cs typeface="+mn-lt"/>
              </a:rPr>
              <a:t>该平稳序列的解为</a:t>
            </a:r>
            <a:endParaRPr sz="2400">
              <a:ea typeface="宋体" panose="02010600030101010101" pitchFamily="2" charset="-122"/>
            </a:endParaRPr>
          </a:p>
          <a:p>
            <a:pPr eaLnBrk="1" hangingPunct="1"/>
            <a:endParaRPr lang="zh-CN" altLang="en-US" sz="2400">
              <a:ea typeface="宋体" panose="02010600030101010101" pitchFamily="2" charset="-122"/>
            </a:endParaRPr>
          </a:p>
          <a:p>
            <a:pPr marL="0" indent="0" eaLnBrk="1" hangingPunct="1">
              <a:buNone/>
            </a:pPr>
            <a:r>
              <a:rPr lang="zh-CN" altLang="en-US" sz="2200">
                <a:latin typeface="+mn-lt"/>
                <a:ea typeface="+mn-lt"/>
                <a:cs typeface="+mn-lt"/>
              </a:rPr>
              <a:t>其中：              为任意实数。</a:t>
            </a:r>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494"/>
          <p:cNvGraphicFramePr>
            <a:graphicFrameLocks noChangeAspect="1"/>
          </p:cNvGraphicFramePr>
          <p:nvPr/>
        </p:nvGraphicFramePr>
        <p:xfrm>
          <a:off x="6307455" y="1062990"/>
          <a:ext cx="525145" cy="457200"/>
        </p:xfrm>
        <a:graphic>
          <a:graphicData uri="http://schemas.openxmlformats.org/presentationml/2006/ole">
            <mc:AlternateContent xmlns:mc="http://schemas.openxmlformats.org/markup-compatibility/2006">
              <mc:Choice xmlns:v="urn:schemas-microsoft-com:vml" Requires="v">
                <p:oleObj spid="_x0000_s3076" name="" r:id="rId2" imgW="292100" imgH="254000" progId="Equation.DSMT4">
                  <p:embed/>
                </p:oleObj>
              </mc:Choice>
              <mc:Fallback>
                <p:oleObj name="" r:id="rId2" imgW="292100" imgH="254000" progId="Equation.DSMT4">
                  <p:embed/>
                  <p:pic>
                    <p:nvPicPr>
                      <p:cNvPr id="0" name="图片 3075"/>
                      <p:cNvPicPr/>
                      <p:nvPr/>
                    </p:nvPicPr>
                    <p:blipFill>
                      <a:blip r:embed="rId3"/>
                      <a:stretch>
                        <a:fillRect/>
                      </a:stretch>
                    </p:blipFill>
                    <p:spPr>
                      <a:xfrm>
                        <a:off x="6307455" y="1062990"/>
                        <a:ext cx="525145" cy="457200"/>
                      </a:xfrm>
                      <a:prstGeom prst="rect">
                        <a:avLst/>
                      </a:prstGeom>
                      <a:noFill/>
                      <a:ln w="38100">
                        <a:noFill/>
                        <a:miter/>
                      </a:ln>
                    </p:spPr>
                  </p:pic>
                </p:oleObj>
              </mc:Fallback>
            </mc:AlternateContent>
          </a:graphicData>
        </a:graphic>
      </p:graphicFrame>
      <p:graphicFrame>
        <p:nvGraphicFramePr>
          <p:cNvPr id="3" name="对象 -2147482492"/>
          <p:cNvGraphicFramePr>
            <a:graphicFrameLocks noChangeAspect="1"/>
          </p:cNvGraphicFramePr>
          <p:nvPr/>
        </p:nvGraphicFramePr>
        <p:xfrm>
          <a:off x="4594860" y="1619250"/>
          <a:ext cx="3717925" cy="942975"/>
        </p:xfrm>
        <a:graphic>
          <a:graphicData uri="http://schemas.openxmlformats.org/presentationml/2006/ole">
            <mc:AlternateContent xmlns:mc="http://schemas.openxmlformats.org/markup-compatibility/2006">
              <mc:Choice xmlns:v="urn:schemas-microsoft-com:vml" Requires="v">
                <p:oleObj spid="_x0000_s5" name="" r:id="rId4" imgW="1752600" imgH="444500" progId="Equation.DSMT4">
                  <p:embed/>
                </p:oleObj>
              </mc:Choice>
              <mc:Fallback>
                <p:oleObj name="" r:id="rId4" imgW="1752600" imgH="444500" progId="Equation.DSMT4">
                  <p:embed/>
                  <p:pic>
                    <p:nvPicPr>
                      <p:cNvPr id="0" name="图片 1"/>
                      <p:cNvPicPr/>
                      <p:nvPr/>
                    </p:nvPicPr>
                    <p:blipFill>
                      <a:blip r:embed="rId5"/>
                      <a:stretch>
                        <a:fillRect/>
                      </a:stretch>
                    </p:blipFill>
                    <p:spPr>
                      <a:xfrm>
                        <a:off x="4594860" y="1619250"/>
                        <a:ext cx="3717925" cy="942975"/>
                      </a:xfrm>
                      <a:prstGeom prst="rect">
                        <a:avLst/>
                      </a:prstGeom>
                      <a:noFill/>
                      <a:ln w="38100">
                        <a:noFill/>
                        <a:miter/>
                      </a:ln>
                    </p:spPr>
                  </p:pic>
                </p:oleObj>
              </mc:Fallback>
            </mc:AlternateContent>
          </a:graphicData>
        </a:graphic>
      </p:graphicFrame>
      <p:graphicFrame>
        <p:nvGraphicFramePr>
          <p:cNvPr id="6" name="对象 -2147482490"/>
          <p:cNvGraphicFramePr>
            <a:graphicFrameLocks noChangeAspect="1"/>
          </p:cNvGraphicFramePr>
          <p:nvPr/>
        </p:nvGraphicFramePr>
        <p:xfrm>
          <a:off x="4594860" y="2976245"/>
          <a:ext cx="2917190" cy="502920"/>
        </p:xfrm>
        <a:graphic>
          <a:graphicData uri="http://schemas.openxmlformats.org/presentationml/2006/ole">
            <mc:AlternateContent xmlns:mc="http://schemas.openxmlformats.org/markup-compatibility/2006">
              <mc:Choice xmlns:v="urn:schemas-microsoft-com:vml" Requires="v">
                <p:oleObj spid="_x0000_s7" name="" r:id="rId6" imgW="1473200" imgH="254000" progId="Equation.DSMT4">
                  <p:embed/>
                </p:oleObj>
              </mc:Choice>
              <mc:Fallback>
                <p:oleObj name="" r:id="rId6" imgW="1473200" imgH="254000" progId="Equation.DSMT4">
                  <p:embed/>
                  <p:pic>
                    <p:nvPicPr>
                      <p:cNvPr id="0" name="图片 2"/>
                      <p:cNvPicPr/>
                      <p:nvPr/>
                    </p:nvPicPr>
                    <p:blipFill>
                      <a:blip r:embed="rId7"/>
                      <a:stretch>
                        <a:fillRect/>
                      </a:stretch>
                    </p:blipFill>
                    <p:spPr>
                      <a:xfrm>
                        <a:off x="4594860" y="2976245"/>
                        <a:ext cx="2917190" cy="502920"/>
                      </a:xfrm>
                      <a:prstGeom prst="rect">
                        <a:avLst/>
                      </a:prstGeom>
                      <a:noFill/>
                      <a:ln w="38100">
                        <a:noFill/>
                        <a:miter/>
                      </a:ln>
                    </p:spPr>
                  </p:pic>
                </p:oleObj>
              </mc:Fallback>
            </mc:AlternateContent>
          </a:graphicData>
        </a:graphic>
      </p:graphicFrame>
      <p:graphicFrame>
        <p:nvGraphicFramePr>
          <p:cNvPr id="8" name="对象 -2147482485"/>
          <p:cNvGraphicFramePr>
            <a:graphicFrameLocks noChangeAspect="1"/>
          </p:cNvGraphicFramePr>
          <p:nvPr/>
        </p:nvGraphicFramePr>
        <p:xfrm>
          <a:off x="4037965" y="4729480"/>
          <a:ext cx="4625975" cy="593090"/>
        </p:xfrm>
        <a:graphic>
          <a:graphicData uri="http://schemas.openxmlformats.org/presentationml/2006/ole">
            <mc:AlternateContent xmlns:mc="http://schemas.openxmlformats.org/markup-compatibility/2006">
              <mc:Choice xmlns:v="urn:schemas-microsoft-com:vml" Requires="v">
                <p:oleObj spid="_x0000_s9" name="" r:id="rId8" imgW="1981200" imgH="254000" progId="Equation.DSMT4">
                  <p:embed/>
                </p:oleObj>
              </mc:Choice>
              <mc:Fallback>
                <p:oleObj name="" r:id="rId8" imgW="1981200" imgH="254000" progId="Equation.DSMT4">
                  <p:embed/>
                  <p:pic>
                    <p:nvPicPr>
                      <p:cNvPr id="0" name="图片 4"/>
                      <p:cNvPicPr/>
                      <p:nvPr/>
                    </p:nvPicPr>
                    <p:blipFill>
                      <a:blip r:embed="rId9"/>
                      <a:stretch>
                        <a:fillRect/>
                      </a:stretch>
                    </p:blipFill>
                    <p:spPr>
                      <a:xfrm>
                        <a:off x="4037965" y="4729480"/>
                        <a:ext cx="4625975" cy="593090"/>
                      </a:xfrm>
                      <a:prstGeom prst="rect">
                        <a:avLst/>
                      </a:prstGeom>
                      <a:noFill/>
                      <a:ln w="38100">
                        <a:noFill/>
                        <a:miter/>
                      </a:ln>
                    </p:spPr>
                  </p:pic>
                </p:oleObj>
              </mc:Fallback>
            </mc:AlternateContent>
          </a:graphicData>
        </a:graphic>
      </p:graphicFrame>
      <p:graphicFrame>
        <p:nvGraphicFramePr>
          <p:cNvPr id="10" name="对象 -2147482541"/>
          <p:cNvGraphicFramePr>
            <a:graphicFrameLocks noChangeAspect="1"/>
          </p:cNvGraphicFramePr>
          <p:nvPr/>
        </p:nvGraphicFramePr>
        <p:xfrm>
          <a:off x="4521835" y="3792220"/>
          <a:ext cx="1785620" cy="565785"/>
        </p:xfrm>
        <a:graphic>
          <a:graphicData uri="http://schemas.openxmlformats.org/presentationml/2006/ole">
            <mc:AlternateContent xmlns:mc="http://schemas.openxmlformats.org/markup-compatibility/2006">
              <mc:Choice xmlns:v="urn:schemas-microsoft-com:vml" Requires="v">
                <p:oleObj spid="_x0000_s11" name="" r:id="rId10" imgW="762000" imgH="241300" progId="Equation.DSMT4">
                  <p:embed/>
                </p:oleObj>
              </mc:Choice>
              <mc:Fallback>
                <p:oleObj name="" r:id="rId10" imgW="762000" imgH="241300" progId="Equation.DSMT4">
                  <p:embed/>
                  <p:pic>
                    <p:nvPicPr>
                      <p:cNvPr id="0" name="图片 1"/>
                      <p:cNvPicPr/>
                      <p:nvPr/>
                    </p:nvPicPr>
                    <p:blipFill>
                      <a:blip r:embed="rId11"/>
                      <a:stretch>
                        <a:fillRect/>
                      </a:stretch>
                    </p:blipFill>
                    <p:spPr>
                      <a:xfrm>
                        <a:off x="4521835" y="3792220"/>
                        <a:ext cx="1785620" cy="565785"/>
                      </a:xfrm>
                      <a:prstGeom prst="rect">
                        <a:avLst/>
                      </a:prstGeom>
                      <a:noFill/>
                      <a:ln w="38100">
                        <a:noFill/>
                        <a:miter/>
                      </a:ln>
                    </p:spPr>
                  </p:pic>
                </p:oleObj>
              </mc:Fallback>
            </mc:AlternateContent>
          </a:graphicData>
        </a:graphic>
      </p:graphicFrame>
      <p:graphicFrame>
        <p:nvGraphicFramePr>
          <p:cNvPr id="12" name="对象 -2147482508"/>
          <p:cNvGraphicFramePr>
            <a:graphicFrameLocks noChangeAspect="1"/>
          </p:cNvGraphicFramePr>
          <p:nvPr/>
        </p:nvGraphicFramePr>
        <p:xfrm>
          <a:off x="7430770" y="3870960"/>
          <a:ext cx="612140" cy="408305"/>
        </p:xfrm>
        <a:graphic>
          <a:graphicData uri="http://schemas.openxmlformats.org/presentationml/2006/ole">
            <mc:AlternateContent xmlns:mc="http://schemas.openxmlformats.org/markup-compatibility/2006">
              <mc:Choice xmlns:v="urn:schemas-microsoft-com:vml" Requires="v">
                <p:oleObj spid="_x0000_s13" name="" r:id="rId12" imgW="342900" imgH="228600" progId="Equation.DSMT4">
                  <p:embed/>
                </p:oleObj>
              </mc:Choice>
              <mc:Fallback>
                <p:oleObj name="" r:id="rId12" imgW="342900" imgH="228600" progId="Equation.DSMT4">
                  <p:embed/>
                  <p:pic>
                    <p:nvPicPr>
                      <p:cNvPr id="0" name="图片 2"/>
                      <p:cNvPicPr/>
                      <p:nvPr/>
                    </p:nvPicPr>
                    <p:blipFill>
                      <a:blip r:embed="rId13"/>
                      <a:stretch>
                        <a:fillRect/>
                      </a:stretch>
                    </p:blipFill>
                    <p:spPr>
                      <a:xfrm>
                        <a:off x="7430770" y="3870960"/>
                        <a:ext cx="612140" cy="408305"/>
                      </a:xfrm>
                      <a:prstGeom prst="rect">
                        <a:avLst/>
                      </a:prstGeom>
                      <a:noFill/>
                      <a:ln w="38100">
                        <a:noFill/>
                        <a:miter/>
                      </a:ln>
                    </p:spPr>
                  </p:pic>
                </p:oleObj>
              </mc:Fallback>
            </mc:AlternateContent>
          </a:graphicData>
        </a:graphic>
      </p:graphicFrame>
      <p:graphicFrame>
        <p:nvGraphicFramePr>
          <p:cNvPr id="14" name="对象 -2147482484"/>
          <p:cNvGraphicFramePr>
            <a:graphicFrameLocks noChangeAspect="1"/>
          </p:cNvGraphicFramePr>
          <p:nvPr/>
        </p:nvGraphicFramePr>
        <p:xfrm>
          <a:off x="2158365" y="5441950"/>
          <a:ext cx="1480185" cy="502285"/>
        </p:xfrm>
        <a:graphic>
          <a:graphicData uri="http://schemas.openxmlformats.org/presentationml/2006/ole">
            <mc:AlternateContent xmlns:mc="http://schemas.openxmlformats.org/markup-compatibility/2006">
              <mc:Choice xmlns:v="urn:schemas-microsoft-com:vml" Requires="v">
                <p:oleObj spid="_x0000_s15" name="" r:id="rId14" imgW="711200" imgH="241300" progId="Equation.DSMT4">
                  <p:embed/>
                </p:oleObj>
              </mc:Choice>
              <mc:Fallback>
                <p:oleObj name="" r:id="rId14" imgW="711200" imgH="241300" progId="Equation.DSMT4">
                  <p:embed/>
                  <p:pic>
                    <p:nvPicPr>
                      <p:cNvPr id="0" name="图片 9"/>
                      <p:cNvPicPr/>
                      <p:nvPr/>
                    </p:nvPicPr>
                    <p:blipFill>
                      <a:blip r:embed="rId15"/>
                      <a:stretch>
                        <a:fillRect/>
                      </a:stretch>
                    </p:blipFill>
                    <p:spPr>
                      <a:xfrm>
                        <a:off x="2158365" y="5441950"/>
                        <a:ext cx="1480185" cy="502285"/>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平稳序列特征根的性质</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591800" cy="5388610"/>
          </a:xfrm>
        </p:spPr>
        <p:txBody>
          <a:bodyPr wrap="square" lIns="91440" tIns="45720" rIns="91440" bIns="45720" anchor="t">
            <a:normAutofit fontScale="90000" lnSpcReduction="10000"/>
          </a:bodyPr>
          <a:p>
            <a:pPr eaLnBrk="1" hangingPunct="1"/>
            <a:r>
              <a:rPr lang="zh-CN" altLang="en-US" sz="2000">
                <a:latin typeface="+mn-lt"/>
                <a:ea typeface="+mn-lt"/>
                <a:cs typeface="+mn-lt"/>
              </a:rPr>
              <a:t>平稳序列必须满足始终在均值附近波动，不能随着时间的递推而发散，即</a:t>
            </a:r>
            <a:endParaRPr lang="zh-CN" altLang="en-US" sz="2000">
              <a:latin typeface="+mn-lt"/>
              <a:ea typeface="+mn-lt"/>
              <a:cs typeface="+mn-lt"/>
            </a:endParaRPr>
          </a:p>
          <a:p>
            <a:pPr eaLnBrk="1" hangingPunct="1"/>
            <a:endParaRPr lang="zh-CN" altLang="en-US" sz="2000">
              <a:latin typeface="+mn-lt"/>
              <a:ea typeface="+mn-lt"/>
              <a:cs typeface="+mn-lt"/>
            </a:endParaRPr>
          </a:p>
          <a:p>
            <a:pPr eaLnBrk="1" hangingPunct="1"/>
            <a:endParaRPr lang="zh-CN" altLang="en-US" sz="2000">
              <a:latin typeface="+mn-lt"/>
              <a:ea typeface="+mn-lt"/>
              <a:cs typeface="+mn-lt"/>
            </a:endParaRPr>
          </a:p>
          <a:p>
            <a:pPr eaLnBrk="1" hangingPunct="1"/>
            <a:r>
              <a:rPr lang="zh-CN" altLang="en-US" sz="2000">
                <a:latin typeface="+mn-lt"/>
                <a:ea typeface="+mn-lt"/>
                <a:cs typeface="+mn-lt"/>
              </a:rPr>
              <a:t>为了保证上式对于任意实数都成立，就必须要求每个特征根的幂函数都不能发散，即</a:t>
            </a:r>
            <a:endParaRPr lang="zh-CN" altLang="en-US" sz="2000">
              <a:latin typeface="+mn-lt"/>
              <a:ea typeface="+mn-lt"/>
              <a:cs typeface="+mn-lt"/>
            </a:endParaRPr>
          </a:p>
          <a:p>
            <a:pPr marL="0" indent="0" eaLnBrk="1" hangingPunct="1">
              <a:buNone/>
            </a:pPr>
            <a:r>
              <a:rPr lang="zh-CN" altLang="en-US" sz="2000">
                <a:latin typeface="+mn-lt"/>
                <a:ea typeface="+mn-lt"/>
                <a:cs typeface="+mn-lt"/>
              </a:rPr>
              <a:t> </a:t>
            </a:r>
            <a:endParaRPr lang="zh-CN" altLang="en-US" sz="2000">
              <a:latin typeface="+mn-lt"/>
              <a:ea typeface="+mn-lt"/>
              <a:cs typeface="+mn-lt"/>
            </a:endParaRPr>
          </a:p>
          <a:p>
            <a:pPr marL="0" indent="0" eaLnBrk="1" hangingPunct="1">
              <a:buNone/>
            </a:pPr>
            <a:endParaRPr lang="zh-CN" altLang="en-US" sz="2000">
              <a:latin typeface="+mn-lt"/>
              <a:ea typeface="+mn-lt"/>
              <a:cs typeface="+mn-lt"/>
            </a:endParaRPr>
          </a:p>
          <a:p>
            <a:pPr eaLnBrk="1" hangingPunct="1"/>
            <a:r>
              <a:rPr lang="zh-CN" altLang="en-US" sz="2000">
                <a:latin typeface="+mn-lt"/>
                <a:ea typeface="+mn-lt"/>
                <a:cs typeface="+mn-lt"/>
              </a:rPr>
              <a:t>进而推导出平稳序列必须满足每个特征根的绝对值都小于1</a:t>
            </a:r>
            <a:endParaRPr lang="zh-CN" altLang="en-US" sz="2000">
              <a:latin typeface="+mn-lt"/>
              <a:ea typeface="+mn-lt"/>
              <a:cs typeface="+mn-lt"/>
            </a:endParaRPr>
          </a:p>
          <a:p>
            <a:pPr eaLnBrk="1" hangingPunct="1"/>
            <a:endParaRPr lang="zh-CN" altLang="en-US" sz="2000">
              <a:latin typeface="+mn-lt"/>
              <a:ea typeface="+mn-lt"/>
              <a:cs typeface="+mn-lt"/>
            </a:endParaRPr>
          </a:p>
          <a:p>
            <a:pPr eaLnBrk="1" hangingPunct="1"/>
            <a:endParaRPr lang="zh-CN" altLang="en-US" sz="2000">
              <a:latin typeface="+mn-lt"/>
              <a:ea typeface="+mn-lt"/>
              <a:cs typeface="+mn-lt"/>
            </a:endParaRPr>
          </a:p>
          <a:p>
            <a:pPr eaLnBrk="1" hangingPunct="1"/>
            <a:r>
              <a:rPr lang="zh-CN" altLang="en-US" sz="2000">
                <a:latin typeface="+mn-lt"/>
                <a:ea typeface="+mn-lt"/>
                <a:cs typeface="+mn-lt"/>
              </a:rPr>
              <a:t>这意味着，如果我们能把一个平稳序列所有的特征根都求出来并且都标注在坐标轴上，那么该序列所有的特征根都应该在半径为1的单位圆内。如果序列有特征根在单位圆上或圆外，那么这个序列就是非平稳的。所以这个判断序列是否平稳的性质也称为平稳序列的单位根属性。</a:t>
            </a:r>
            <a:endParaRPr lang="zh-CN" altLang="en-US" sz="20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483"/>
          <p:cNvGraphicFramePr>
            <a:graphicFrameLocks noChangeAspect="1"/>
          </p:cNvGraphicFramePr>
          <p:nvPr/>
        </p:nvGraphicFramePr>
        <p:xfrm>
          <a:off x="2969895" y="1490980"/>
          <a:ext cx="6033135" cy="664210"/>
        </p:xfrm>
        <a:graphic>
          <a:graphicData uri="http://schemas.openxmlformats.org/presentationml/2006/ole">
            <mc:AlternateContent xmlns:mc="http://schemas.openxmlformats.org/markup-compatibility/2006">
              <mc:Choice xmlns:v="urn:schemas-microsoft-com:vml" Requires="v">
                <p:oleObj spid="_x0000_s3076" name="" r:id="rId2" imgW="2768600" imgH="304800" progId="Equation.DSMT4">
                  <p:embed/>
                </p:oleObj>
              </mc:Choice>
              <mc:Fallback>
                <p:oleObj name="" r:id="rId2" imgW="2768600" imgH="304800" progId="Equation.DSMT4">
                  <p:embed/>
                  <p:pic>
                    <p:nvPicPr>
                      <p:cNvPr id="0" name="图片 3075"/>
                      <p:cNvPicPr/>
                      <p:nvPr/>
                    </p:nvPicPr>
                    <p:blipFill>
                      <a:blip r:embed="rId3"/>
                      <a:stretch>
                        <a:fillRect/>
                      </a:stretch>
                    </p:blipFill>
                    <p:spPr>
                      <a:xfrm>
                        <a:off x="2969895" y="1490980"/>
                        <a:ext cx="6033135" cy="664210"/>
                      </a:xfrm>
                      <a:prstGeom prst="rect">
                        <a:avLst/>
                      </a:prstGeom>
                      <a:noFill/>
                      <a:ln w="38100">
                        <a:noFill/>
                        <a:miter/>
                      </a:ln>
                    </p:spPr>
                  </p:pic>
                </p:oleObj>
              </mc:Fallback>
            </mc:AlternateContent>
          </a:graphicData>
        </a:graphic>
      </p:graphicFrame>
      <p:graphicFrame>
        <p:nvGraphicFramePr>
          <p:cNvPr id="3" name="对象 -2147482480"/>
          <p:cNvGraphicFramePr>
            <a:graphicFrameLocks noChangeAspect="1"/>
          </p:cNvGraphicFramePr>
          <p:nvPr/>
        </p:nvGraphicFramePr>
        <p:xfrm>
          <a:off x="4662805" y="2979420"/>
          <a:ext cx="3164840" cy="680085"/>
        </p:xfrm>
        <a:graphic>
          <a:graphicData uri="http://schemas.openxmlformats.org/presentationml/2006/ole">
            <mc:AlternateContent xmlns:mc="http://schemas.openxmlformats.org/markup-compatibility/2006">
              <mc:Choice xmlns:v="urn:schemas-microsoft-com:vml" Requires="v">
                <p:oleObj spid="_x0000_s5" name="" r:id="rId4" imgW="1358900" imgH="292100" progId="Equation.DSMT4">
                  <p:embed/>
                </p:oleObj>
              </mc:Choice>
              <mc:Fallback>
                <p:oleObj name="" r:id="rId4" imgW="1358900" imgH="292100" progId="Equation.DSMT4">
                  <p:embed/>
                  <p:pic>
                    <p:nvPicPr>
                      <p:cNvPr id="0" name="图片 1"/>
                      <p:cNvPicPr/>
                      <p:nvPr/>
                    </p:nvPicPr>
                    <p:blipFill>
                      <a:blip r:embed="rId5"/>
                      <a:stretch>
                        <a:fillRect/>
                      </a:stretch>
                    </p:blipFill>
                    <p:spPr>
                      <a:xfrm>
                        <a:off x="4662805" y="2979420"/>
                        <a:ext cx="3164840" cy="680085"/>
                      </a:xfrm>
                      <a:prstGeom prst="rect">
                        <a:avLst/>
                      </a:prstGeom>
                      <a:noFill/>
                      <a:ln w="38100">
                        <a:noFill/>
                        <a:miter/>
                      </a:ln>
                    </p:spPr>
                  </p:pic>
                </p:oleObj>
              </mc:Fallback>
            </mc:AlternateContent>
          </a:graphicData>
        </a:graphic>
      </p:graphicFrame>
      <p:graphicFrame>
        <p:nvGraphicFramePr>
          <p:cNvPr id="6" name="对象 -2147482478"/>
          <p:cNvGraphicFramePr>
            <a:graphicFrameLocks noChangeAspect="1"/>
          </p:cNvGraphicFramePr>
          <p:nvPr/>
        </p:nvGraphicFramePr>
        <p:xfrm>
          <a:off x="4944110" y="4378960"/>
          <a:ext cx="2442845" cy="603250"/>
        </p:xfrm>
        <a:graphic>
          <a:graphicData uri="http://schemas.openxmlformats.org/presentationml/2006/ole">
            <mc:AlternateContent xmlns:mc="http://schemas.openxmlformats.org/markup-compatibility/2006">
              <mc:Choice xmlns:v="urn:schemas-microsoft-com:vml" Requires="v">
                <p:oleObj spid="_x0000_s7" name="" r:id="rId6" imgW="1028700" imgH="254000" progId="Equation.DSMT4">
                  <p:embed/>
                </p:oleObj>
              </mc:Choice>
              <mc:Fallback>
                <p:oleObj name="" r:id="rId6" imgW="1028700" imgH="254000" progId="Equation.DSMT4">
                  <p:embed/>
                  <p:pic>
                    <p:nvPicPr>
                      <p:cNvPr id="0" name="图片 2"/>
                      <p:cNvPicPr/>
                      <p:nvPr/>
                    </p:nvPicPr>
                    <p:blipFill>
                      <a:blip r:embed="rId7"/>
                      <a:stretch>
                        <a:fillRect/>
                      </a:stretch>
                    </p:blipFill>
                    <p:spPr>
                      <a:xfrm>
                        <a:off x="4944110" y="4378960"/>
                        <a:ext cx="2442845" cy="60325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2" name="矩形 1"/>
          <p:cNvSpPr/>
          <p:nvPr>
            <p:custDataLst>
              <p:tags r:id="rId2"/>
            </p:custDataLst>
          </p:nvPr>
        </p:nvSpPr>
        <p:spPr>
          <a:xfrm>
            <a:off x="3220720" y="133667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3"/>
            </p:custDataLst>
          </p:nvPr>
        </p:nvSpPr>
        <p:spPr>
          <a:xfrm>
            <a:off x="1518285" y="133794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4"/>
            </p:custDataLst>
          </p:nvPr>
        </p:nvSpPr>
        <p:spPr>
          <a:xfrm>
            <a:off x="1518285" y="238061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5"/>
            </p:custDataLst>
          </p:nvPr>
        </p:nvSpPr>
        <p:spPr>
          <a:xfrm>
            <a:off x="1518285" y="3450590"/>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6"/>
            </p:custDataLst>
          </p:nvPr>
        </p:nvSpPr>
        <p:spPr>
          <a:xfrm>
            <a:off x="1518285" y="453072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7"/>
            </p:custDataLst>
          </p:nvPr>
        </p:nvSpPr>
        <p:spPr>
          <a:xfrm>
            <a:off x="3220720" y="240982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8"/>
            </p:custDataLst>
          </p:nvPr>
        </p:nvSpPr>
        <p:spPr>
          <a:xfrm>
            <a:off x="3220720" y="3452495"/>
            <a:ext cx="7568565" cy="641985"/>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9"/>
            </p:custDataLst>
          </p:nvPr>
        </p:nvSpPr>
        <p:spPr>
          <a:xfrm>
            <a:off x="3220720" y="453199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0"/>
            </p:custDataLst>
          </p:nvPr>
        </p:nvSpPr>
        <p:spPr>
          <a:xfrm>
            <a:off x="3303905" y="149161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平稳序列的定义</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11"/>
            </p:custDataLst>
          </p:nvPr>
        </p:nvSpPr>
        <p:spPr>
          <a:xfrm>
            <a:off x="2045970" y="149034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2"/>
            </p:custDataLst>
          </p:nvPr>
        </p:nvSpPr>
        <p:spPr>
          <a:xfrm>
            <a:off x="2045970" y="2523490"/>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3"/>
            </p:custDataLst>
          </p:nvPr>
        </p:nvSpPr>
        <p:spPr>
          <a:xfrm>
            <a:off x="3303905" y="256476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平稳序列分析的理论基础</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4"/>
            </p:custDataLst>
          </p:nvPr>
        </p:nvSpPr>
        <p:spPr>
          <a:xfrm>
            <a:off x="3303905" y="3606800"/>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平稳性检验</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5"/>
            </p:custDataLst>
          </p:nvPr>
        </p:nvSpPr>
        <p:spPr>
          <a:xfrm>
            <a:off x="3303905" y="468693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algn="l">
              <a:spcBef>
                <a:spcPts val="0"/>
              </a:spcBef>
              <a:spcAft>
                <a:spcPts val="0"/>
              </a:spcAft>
              <a:buClrTx/>
              <a:buSzTx/>
              <a:buFontTx/>
            </a:pPr>
            <a:r>
              <a:rPr lang="zh-CN" altLang="en-US" sz="2200" b="1">
                <a:latin typeface="微软雅黑" panose="020B0503020204020204" charset="-122"/>
                <a:ea typeface="微软雅黑" panose="020B0503020204020204" charset="-122"/>
              </a:rPr>
              <a:t>纯随机性检验</a:t>
            </a:r>
            <a:endParaRPr lang="zh-CN" altLang="en-US" sz="2200" b="1">
              <a:latin typeface="微软雅黑" panose="020B0503020204020204" charset="-122"/>
              <a:ea typeface="微软雅黑" panose="020B0503020204020204" charset="-122"/>
            </a:endParaRPr>
          </a:p>
        </p:txBody>
      </p:sp>
      <p:sp>
        <p:nvSpPr>
          <p:cNvPr id="31" name="文本框 30"/>
          <p:cNvSpPr txBox="1"/>
          <p:nvPr>
            <p:custDataLst>
              <p:tags r:id="rId16"/>
            </p:custDataLst>
          </p:nvPr>
        </p:nvSpPr>
        <p:spPr>
          <a:xfrm>
            <a:off x="2045970" y="466407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7"/>
            </p:custDataLst>
          </p:nvPr>
        </p:nvSpPr>
        <p:spPr>
          <a:xfrm>
            <a:off x="2045970" y="359346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1308100" y="108585"/>
            <a:ext cx="10213975" cy="77660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概率分布</a:t>
            </a:r>
            <a:endParaRPr sz="2800" spc="0" smtClean="0">
              <a:solidFill>
                <a:schemeClr val="accent5">
                  <a:lumMod val="75000"/>
                </a:schemeClr>
              </a:solidFill>
              <a:cs typeface="+mn-cs"/>
            </a:endParaRPr>
          </a:p>
        </p:txBody>
      </p:sp>
      <p:sp>
        <p:nvSpPr>
          <p:cNvPr id="8194" name="Rectangle 3"/>
          <p:cNvSpPr>
            <a:spLocks noGrp="1"/>
          </p:cNvSpPr>
          <p:nvPr>
            <p:ph idx="1"/>
          </p:nvPr>
        </p:nvSpPr>
        <p:spPr>
          <a:xfrm>
            <a:off x="1308735" y="952500"/>
            <a:ext cx="10213340" cy="5388610"/>
          </a:xfrm>
        </p:spPr>
        <p:txBody>
          <a:bodyPr wrap="square" lIns="91440" tIns="45720" rIns="91440" bIns="45720" anchor="t">
            <a:normAutofit lnSpcReduction="10000"/>
          </a:bodyPr>
          <a:p>
            <a:pPr eaLnBrk="1" hangingPunct="1"/>
            <a:r>
              <a:rPr lang="zh-CN" altLang="en-US" sz="2400">
                <a:latin typeface="+mj-lt"/>
                <a:ea typeface="+mj-lt"/>
              </a:rPr>
              <a:t>概率分布的意义</a:t>
            </a:r>
            <a:endParaRPr lang="zh-CN" altLang="en-US" sz="2400">
              <a:ea typeface="宋体" panose="02010600030101010101" pitchFamily="2" charset="-122"/>
            </a:endParaRPr>
          </a:p>
          <a:p>
            <a:pPr lvl="1" eaLnBrk="1" hangingPunct="1"/>
            <a:r>
              <a:rPr sz="2200">
                <a:ea typeface="+mn-lt"/>
                <a:cs typeface="+mn-lt"/>
                <a:sym typeface="+mn-ea"/>
              </a:rPr>
              <a:t>随机变量族的统计特性完全由它们的联合分布函数或联合密度函数决定</a:t>
            </a:r>
            <a:endParaRPr lang="zh-CN" altLang="en-US" sz="2200">
              <a:latin typeface="宋体" panose="02010600030101010101" pitchFamily="2" charset="-122"/>
              <a:ea typeface="宋体" panose="02010600030101010101" pitchFamily="2" charset="-122"/>
            </a:endParaRPr>
          </a:p>
          <a:p>
            <a:pPr lvl="0" eaLnBrk="1" hangingPunct="1"/>
            <a:r>
              <a:rPr lang="zh-CN" altLang="en-US" sz="2400">
                <a:latin typeface="+mj-lt"/>
                <a:ea typeface="+mj-lt"/>
              </a:rPr>
              <a:t>时间序列概率分布族的定义</a:t>
            </a:r>
            <a:endParaRPr lang="zh-CN" altLang="en-US" sz="2400">
              <a:latin typeface="+mj-lt"/>
              <a:ea typeface="+mj-lt"/>
            </a:endParaRPr>
          </a:p>
          <a:p>
            <a:pPr algn="l" eaLnBrk="1" hangingPunct="1">
              <a:buClrTx/>
              <a:buSzTx/>
            </a:pPr>
            <a:endParaRPr lang="zh-CN" altLang="en-US" sz="2400">
              <a:latin typeface="+mj-lt"/>
              <a:ea typeface="+mj-lt"/>
            </a:endParaRPr>
          </a:p>
          <a:p>
            <a:pPr algn="l" eaLnBrk="1" hangingPunct="1">
              <a:buClrTx/>
              <a:buSzTx/>
            </a:pPr>
            <a:endParaRPr lang="zh-CN" altLang="en-US" sz="2400">
              <a:latin typeface="+mj-lt"/>
              <a:ea typeface="+mj-lt"/>
            </a:endParaRPr>
          </a:p>
          <a:p>
            <a:pPr algn="l" eaLnBrk="1" hangingPunct="1">
              <a:buClrTx/>
              <a:buSzTx/>
            </a:pPr>
            <a:r>
              <a:rPr lang="zh-CN" altLang="en-US" sz="2400">
                <a:latin typeface="+mj-lt"/>
                <a:ea typeface="+mj-lt"/>
              </a:rPr>
              <a:t>实际应用的局限性</a:t>
            </a:r>
            <a:endParaRPr lang="zh-CN" altLang="en-US" sz="2400">
              <a:latin typeface="+mj-lt"/>
              <a:ea typeface="+mj-lt"/>
            </a:endParaRPr>
          </a:p>
          <a:p>
            <a:pPr lvl="1" eaLnBrk="1" hangingPunct="1"/>
            <a:r>
              <a:rPr lang="zh-CN" altLang="en-US" sz="2200">
                <a:latin typeface="+mn-lt"/>
                <a:ea typeface="+mn-lt"/>
                <a:cs typeface="+mn-lt"/>
              </a:rPr>
              <a:t> </a:t>
            </a:r>
            <a:r>
              <a:rPr sz="2200" smtClean="0">
                <a:ea typeface="+mn-lt"/>
                <a:cs typeface="+mn-lt"/>
                <a:sym typeface="+mn-ea"/>
              </a:rPr>
              <a:t>在实际应用中, 要得到序列的联合概率分布几乎是不可能的, 而且联合概率分布通常涉及非常复杂的数学运算, 这些原因导致我们很少直接使用联合概率分布进行时间序列分析</a:t>
            </a:r>
            <a:endParaRPr lang="zh-CN" altLang="en-US" sz="2200">
              <a:latin typeface="+mn-lt"/>
              <a:ea typeface="+mn-lt"/>
              <a:cs typeface="+mn-lt"/>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对象 9">
            <a:hlinkClick r:id="" action="ppaction://ole?verb="/>
          </p:cNvPr>
          <p:cNvGraphicFramePr>
            <a:graphicFrameLocks noChangeAspect="1"/>
          </p:cNvGraphicFramePr>
          <p:nvPr/>
        </p:nvGraphicFramePr>
        <p:xfrm>
          <a:off x="2809240" y="2810510"/>
          <a:ext cx="7376160" cy="741045"/>
        </p:xfrm>
        <a:graphic>
          <a:graphicData uri="http://schemas.openxmlformats.org/presentationml/2006/ole">
            <mc:AlternateContent xmlns:mc="http://schemas.openxmlformats.org/markup-compatibility/2006">
              <mc:Choice xmlns:v="urn:schemas-microsoft-com:vml" Requires="v">
                <p:oleObj spid="_x0000_s1025" name="" r:id="rId2" imgW="3035300" imgH="304800" progId="Equation.DSMT4">
                  <p:embed/>
                </p:oleObj>
              </mc:Choice>
              <mc:Fallback>
                <p:oleObj name="" r:id="rId2" imgW="3035300" imgH="304800" progId="Equation.DSMT4">
                  <p:embed/>
                  <p:pic>
                    <p:nvPicPr>
                      <p:cNvPr id="0" name="图片 1024"/>
                      <p:cNvPicPr/>
                      <p:nvPr/>
                    </p:nvPicPr>
                    <p:blipFill>
                      <a:blip r:embed="rId3"/>
                      <a:stretch>
                        <a:fillRect/>
                      </a:stretch>
                    </p:blipFill>
                    <p:spPr>
                      <a:xfrm>
                        <a:off x="2809240" y="2810510"/>
                        <a:ext cx="7376160" cy="741045"/>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1532255" y="794385"/>
            <a:ext cx="10659745" cy="1206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2"/>
            </p:custDataLst>
          </p:nvPr>
        </p:nvSpPr>
        <p:spPr>
          <a:xfrm>
            <a:off x="1472565" y="264160"/>
            <a:ext cx="4261485" cy="521970"/>
          </a:xfrm>
          <a:prstGeom prst="rect">
            <a:avLst/>
          </a:prstGeom>
          <a:noFill/>
        </p:spPr>
        <p:txBody>
          <a:bodyPr wrap="square" rtlCol="0">
            <a:spAutoFit/>
          </a:bodyPr>
          <a:lstStyle/>
          <a:p>
            <a:r>
              <a:rPr lang="zh-CN" altLang="en-US" sz="2800" b="1" dirty="0" smtClean="0">
                <a:solidFill>
                  <a:schemeClr val="accent5">
                    <a:lumMod val="75000"/>
                  </a:schemeClr>
                </a:solidFill>
                <a:latin typeface="微软雅黑" panose="020B0503020204020204" charset="-122"/>
                <a:ea typeface="微软雅黑" panose="020B0503020204020204" charset="-122"/>
              </a:rPr>
              <a:t>序列的平稳性检验</a:t>
            </a:r>
            <a:endParaRPr lang="zh-CN" altLang="en-US" sz="2800" b="1" dirty="0">
              <a:solidFill>
                <a:schemeClr val="accent5">
                  <a:lumMod val="75000"/>
                </a:schemeClr>
              </a:solidFill>
              <a:latin typeface="微软雅黑" panose="020B0503020204020204" charset="-122"/>
              <a:ea typeface="微软雅黑" panose="020B0503020204020204" charset="-122"/>
            </a:endParaRPr>
          </a:p>
        </p:txBody>
      </p:sp>
      <p:cxnSp>
        <p:nvCxnSpPr>
          <p:cNvPr id="8" name="直接连接符 7"/>
          <p:cNvCxnSpPr/>
          <p:nvPr>
            <p:custDataLst>
              <p:tags r:id="rId3"/>
            </p:custDataLst>
          </p:nvPr>
        </p:nvCxnSpPr>
        <p:spPr>
          <a:xfrm>
            <a:off x="4246096" y="1347634"/>
            <a:ext cx="90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4066096" y="1481181"/>
            <a:ext cx="108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6961696" y="1347634"/>
            <a:ext cx="72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a:off x="6961696" y="1481181"/>
            <a:ext cx="108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7"/>
            </p:custDataLst>
          </p:nvPr>
        </p:nvSpPr>
        <p:spPr>
          <a:xfrm>
            <a:off x="5241304" y="1219571"/>
            <a:ext cx="1720392" cy="521970"/>
          </a:xfrm>
          <a:prstGeom prst="rect">
            <a:avLst/>
          </a:prstGeom>
          <a:noFill/>
        </p:spPr>
        <p:txBody>
          <a:bodyPr wrap="square" rtlCol="0">
            <a:spAutoFit/>
          </a:bodyPr>
          <a:lstStyle/>
          <a:p>
            <a:r>
              <a:rPr lang="zh-CN" altLang="en-US" sz="2800" b="1" dirty="0">
                <a:solidFill>
                  <a:schemeClr val="accent1">
                    <a:lumMod val="50000"/>
                  </a:schemeClr>
                </a:solidFill>
                <a:latin typeface="微软雅黑" panose="020B0503020204020204" charset="-122"/>
                <a:ea typeface="微软雅黑" panose="020B0503020204020204" charset="-122"/>
              </a:rPr>
              <a:t>检验方法</a:t>
            </a:r>
            <a:endParaRPr lang="zh-CN" altLang="en-US" sz="2800" b="1" dirty="0">
              <a:solidFill>
                <a:schemeClr val="accent1">
                  <a:lumMod val="50000"/>
                </a:schemeClr>
              </a:solidFill>
              <a:latin typeface="微软雅黑" panose="020B0503020204020204" charset="-122"/>
              <a:ea typeface="微软雅黑" panose="020B0503020204020204" charset="-122"/>
            </a:endParaRPr>
          </a:p>
        </p:txBody>
      </p:sp>
      <p:cxnSp>
        <p:nvCxnSpPr>
          <p:cNvPr id="7" name="直接连接符 6"/>
          <p:cNvCxnSpPr/>
          <p:nvPr>
            <p:custDataLst>
              <p:tags r:id="rId8"/>
            </p:custDataLst>
          </p:nvPr>
        </p:nvCxnSpPr>
        <p:spPr>
          <a:xfrm>
            <a:off x="4425950" y="1619250"/>
            <a:ext cx="72009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9"/>
            </p:custDataLst>
          </p:nvPr>
        </p:nvCxnSpPr>
        <p:spPr>
          <a:xfrm>
            <a:off x="6961505" y="1619250"/>
            <a:ext cx="89979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custDataLst>
              <p:tags r:id="rId10"/>
            </p:custDataLst>
          </p:nvPr>
        </p:nvGrpSpPr>
        <p:grpSpPr>
          <a:xfrm>
            <a:off x="1753235" y="2022475"/>
            <a:ext cx="8974455" cy="1715770"/>
            <a:chOff x="2761" y="3185"/>
            <a:chExt cx="14133" cy="2702"/>
          </a:xfrm>
        </p:grpSpPr>
        <p:sp>
          <p:nvSpPr>
            <p:cNvPr id="14" name="矩形 13"/>
            <p:cNvSpPr/>
            <p:nvPr/>
          </p:nvSpPr>
          <p:spPr>
            <a:xfrm>
              <a:off x="2761" y="3185"/>
              <a:ext cx="14133" cy="2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半闭框 14"/>
            <p:cNvSpPr/>
            <p:nvPr/>
          </p:nvSpPr>
          <p:spPr>
            <a:xfrm>
              <a:off x="2761" y="3185"/>
              <a:ext cx="1752" cy="1009"/>
            </a:xfrm>
            <a:prstGeom prst="halfFrame">
              <a:avLst>
                <a:gd name="adj1" fmla="val 9804"/>
                <a:gd name="adj2"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p:cNvSpPr/>
            <p:nvPr/>
          </p:nvSpPr>
          <p:spPr>
            <a:xfrm>
              <a:off x="15142" y="4877"/>
              <a:ext cx="1752" cy="1009"/>
            </a:xfrm>
            <a:prstGeom prst="halfFrame">
              <a:avLst>
                <a:gd name="adj1" fmla="val 9804"/>
                <a:gd name="adj2" fmla="val 8333"/>
              </a:avLst>
            </a:prstGeom>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p:cNvSpPr txBox="1"/>
            <p:nvPr/>
          </p:nvSpPr>
          <p:spPr>
            <a:xfrm>
              <a:off x="3326" y="3422"/>
              <a:ext cx="13357" cy="2325"/>
            </a:xfrm>
            <a:prstGeom prst="rect">
              <a:avLst/>
            </a:prstGeom>
            <a:noFill/>
          </p:spPr>
          <p:txBody>
            <a:bodyPr wrap="square" rtlCol="0">
              <a:spAutoFit/>
            </a:bodyPr>
            <a:lstStyle/>
            <a:p>
              <a:r>
                <a:rPr lang="zh-CN" altLang="en-US" dirty="0" smtClean="0"/>
                <a:t>方法一：图检验</a:t>
              </a:r>
              <a:endParaRPr lang="zh-CN" altLang="en-US" dirty="0" smtClean="0"/>
            </a:p>
            <a:p>
              <a:endParaRPr lang="zh-CN" altLang="en-US" dirty="0" smtClean="0"/>
            </a:p>
            <a:p>
              <a:pPr lvl="0"/>
              <a:r>
                <a:rPr lang="zh-CN" altLang="en-US" dirty="0" smtClean="0"/>
                <a:t>平稳性的图检验方法依靠的原理是平稳时间序列具有常数均值和方差。这意味着平稳序列的时序图应该显示出该序列始终在一个常数值附近波动，而且波动的范围有界的特点。</a:t>
              </a:r>
              <a:endParaRPr lang="zh-CN" altLang="en-US" dirty="0" smtClean="0"/>
            </a:p>
          </p:txBody>
        </p:sp>
      </p:grpSp>
      <p:grpSp>
        <p:nvGrpSpPr>
          <p:cNvPr id="3" name="组合 2"/>
          <p:cNvGrpSpPr/>
          <p:nvPr>
            <p:custDataLst>
              <p:tags r:id="rId11"/>
            </p:custDataLst>
          </p:nvPr>
        </p:nvGrpSpPr>
        <p:grpSpPr>
          <a:xfrm>
            <a:off x="1753235" y="4279265"/>
            <a:ext cx="8974455" cy="1715770"/>
            <a:chOff x="2761" y="6739"/>
            <a:chExt cx="14133" cy="2702"/>
          </a:xfrm>
        </p:grpSpPr>
        <p:sp>
          <p:nvSpPr>
            <p:cNvPr id="18" name="矩形 17"/>
            <p:cNvSpPr/>
            <p:nvPr/>
          </p:nvSpPr>
          <p:spPr>
            <a:xfrm>
              <a:off x="2761" y="6739"/>
              <a:ext cx="14133" cy="2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半闭框 18"/>
            <p:cNvSpPr/>
            <p:nvPr/>
          </p:nvSpPr>
          <p:spPr>
            <a:xfrm>
              <a:off x="2761" y="6739"/>
              <a:ext cx="1752" cy="1009"/>
            </a:xfrm>
            <a:prstGeom prst="halfFrame">
              <a:avLst>
                <a:gd name="adj1" fmla="val 9804"/>
                <a:gd name="adj2"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p:cNvSpPr/>
            <p:nvPr/>
          </p:nvSpPr>
          <p:spPr>
            <a:xfrm>
              <a:off x="15142" y="8431"/>
              <a:ext cx="1752" cy="1009"/>
            </a:xfrm>
            <a:prstGeom prst="halfFrame">
              <a:avLst>
                <a:gd name="adj1" fmla="val 9804"/>
                <a:gd name="adj2" fmla="val 8333"/>
              </a:avLst>
            </a:prstGeom>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p:cNvSpPr txBox="1"/>
            <p:nvPr/>
          </p:nvSpPr>
          <p:spPr>
            <a:xfrm>
              <a:off x="3326" y="6976"/>
              <a:ext cx="13357" cy="1888"/>
            </a:xfrm>
            <a:prstGeom prst="rect">
              <a:avLst/>
            </a:prstGeom>
            <a:noFill/>
          </p:spPr>
          <p:txBody>
            <a:bodyPr wrap="square" rtlCol="0">
              <a:spAutoFit/>
            </a:bodyPr>
            <a:lstStyle/>
            <a:p>
              <a:r>
                <a:rPr lang="en-US" altLang="zh-CN" dirty="0" smtClean="0"/>
                <a:t> </a:t>
              </a:r>
              <a:r>
                <a:rPr lang="zh-CN" altLang="en-US" dirty="0" smtClean="0"/>
                <a:t>方法二：构造检验统计量进行假设检验</a:t>
              </a:r>
              <a:endParaRPr lang="zh-CN" altLang="en-US" dirty="0" smtClean="0"/>
            </a:p>
            <a:p>
              <a:endParaRPr lang="zh-CN" altLang="en-US" dirty="0" smtClean="0"/>
            </a:p>
            <a:p>
              <a:r>
                <a:rPr lang="zh-CN" altLang="en-US" dirty="0" smtClean="0"/>
                <a:t>平稳性的统计量检验依靠的理论基础是如果序列是平稳的，那么该序列的所有特征根都应该在单位圆内。基于这个性质构造的序列平稳性检验方法叫作单位根检验。</a:t>
              </a:r>
              <a:endParaRPr lang="zh-CN" altLang="en-US" dirty="0" smtClean="0"/>
            </a:p>
          </p:txBody>
        </p:sp>
      </p:gr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par>
                          <p:cTn id="12" fill="hold">
                            <p:stCondLst>
                              <p:cond delay="8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3"/>
                                        </p:tgtEl>
                                        <p:attrNameLst>
                                          <p:attrName>ppt_y</p:attrName>
                                        </p:attrNameLst>
                                      </p:cBhvr>
                                      <p:tavLst>
                                        <p:tav tm="0">
                                          <p:val>
                                            <p:strVal val="#ppt_y"/>
                                          </p:val>
                                        </p:tav>
                                        <p:tav tm="100000">
                                          <p:val>
                                            <p:strVal val="#ppt_y"/>
                                          </p:val>
                                        </p:tav>
                                      </p:tavLst>
                                    </p:anim>
                                    <p:anim calcmode="lin" valueType="num">
                                      <p:cBhvr>
                                        <p:cTn id="17"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500"/>
                            </p:stCondLst>
                            <p:childTnLst>
                              <p:par>
                                <p:cTn id="39" presetID="42"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anim calcmode="lin" valueType="num">
                                      <p:cBhvr>
                                        <p:cTn id="48" dur="1000" fill="hold"/>
                                        <p:tgtEl>
                                          <p:spTgt spid="3"/>
                                        </p:tgtEl>
                                        <p:attrNameLst>
                                          <p:attrName>ppt_x</p:attrName>
                                        </p:attrNameLst>
                                      </p:cBhvr>
                                      <p:tavLst>
                                        <p:tav tm="0">
                                          <p:val>
                                            <p:strVal val="#ppt_x"/>
                                          </p:val>
                                        </p:tav>
                                        <p:tav tm="100000">
                                          <p:val>
                                            <p:strVal val="#ppt_x"/>
                                          </p:val>
                                        </p:tav>
                                      </p:tavLst>
                                    </p:anim>
                                    <p:anim calcmode="lin" valueType="num">
                                      <p:cBhvr>
                                        <p:cTn id="4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平稳性的图检验</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400">
                <a:latin typeface="+mj-lt"/>
                <a:ea typeface="+mj-lt"/>
              </a:rPr>
              <a:t>图检验原理</a:t>
            </a:r>
            <a:endParaRPr lang="zh-CN" altLang="en-US" sz="2400">
              <a:latin typeface="+mj-lt"/>
              <a:ea typeface="+mj-lt"/>
            </a:endParaRPr>
          </a:p>
          <a:p>
            <a:pPr lvl="1" eaLnBrk="1" hangingPunct="1"/>
            <a:r>
              <a:rPr lang="zh-CN" altLang="en-US" sz="2400">
                <a:latin typeface="+mj-lt"/>
                <a:ea typeface="+mj-lt"/>
              </a:rPr>
              <a:t>平稳性的图检验方法依靠的原理是平稳时间序列具有常数均值和方差。这意味着平稳序列的时序图应该显示出该序列始终在一个常数值附近波动，而且波动的范围有界的特点。</a:t>
            </a:r>
            <a:endParaRPr lang="zh-CN" altLang="en-US" sz="2400">
              <a:latin typeface="+mj-lt"/>
              <a:ea typeface="+mj-lt"/>
            </a:endParaRPr>
          </a:p>
          <a:p>
            <a:pPr eaLnBrk="1" hangingPunct="1"/>
            <a:r>
              <a:rPr lang="zh-CN" altLang="en-US" sz="2400">
                <a:latin typeface="+mj-lt"/>
                <a:ea typeface="+mj-lt"/>
              </a:rPr>
              <a:t>图检验技巧</a:t>
            </a:r>
            <a:endParaRPr lang="zh-CN" altLang="en-US" sz="2400">
              <a:latin typeface="+mj-lt"/>
              <a:ea typeface="+mj-lt"/>
            </a:endParaRPr>
          </a:p>
          <a:p>
            <a:pPr lvl="1" eaLnBrk="1" hangingPunct="1"/>
            <a:r>
              <a:rPr lang="zh-CN" altLang="en-US" sz="2400">
                <a:latin typeface="+mj-lt"/>
                <a:ea typeface="+mj-lt"/>
              </a:rPr>
              <a:t>如果序列的时序图显示出该序列有明显的趋势性或周期性，那该序列通常就不是平稳序列。根据这个性质，很多非平稳序列，通过查看它的时序图就可以直接识别出来。</a:t>
            </a:r>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2-3</a:t>
            </a:r>
            <a:endParaRPr lang="en-US" altLang="zh-CN"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400">
                <a:latin typeface="+mj-lt"/>
                <a:ea typeface="+mj-lt"/>
              </a:rPr>
              <a:t>利用图检验方法判断1978-2012年我国第三产业占国内生产总值的比例序列的平稳性。</a:t>
            </a:r>
            <a:endParaRPr lang="zh-CN" altLang="en-US" sz="2400">
              <a:latin typeface="+mj-lt"/>
              <a:ea typeface="+mj-lt"/>
            </a:endParaRPr>
          </a:p>
          <a:p>
            <a:pPr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24" descr="IMG_256"/>
          <p:cNvPicPr>
            <a:picLocks noChangeAspect="1"/>
          </p:cNvPicPr>
          <p:nvPr/>
        </p:nvPicPr>
        <p:blipFill>
          <a:blip r:embed="rId2"/>
          <a:stretch>
            <a:fillRect/>
          </a:stretch>
        </p:blipFill>
        <p:spPr>
          <a:xfrm>
            <a:off x="1580515" y="1990725"/>
            <a:ext cx="6772275" cy="4514850"/>
          </a:xfrm>
          <a:prstGeom prst="rect">
            <a:avLst/>
          </a:prstGeom>
          <a:noFill/>
          <a:ln w="9525">
            <a:noFill/>
          </a:ln>
        </p:spPr>
      </p:pic>
      <p:sp>
        <p:nvSpPr>
          <p:cNvPr id="3" name="文本框 2"/>
          <p:cNvSpPr txBox="1"/>
          <p:nvPr/>
        </p:nvSpPr>
        <p:spPr>
          <a:xfrm>
            <a:off x="8633460" y="3236595"/>
            <a:ext cx="2710180" cy="1198880"/>
          </a:xfrm>
          <a:prstGeom prst="rect">
            <a:avLst/>
          </a:prstGeom>
          <a:noFill/>
        </p:spPr>
        <p:txBody>
          <a:bodyPr wrap="square" rtlCol="0">
            <a:spAutoFit/>
          </a:bodyPr>
          <a:p>
            <a:r>
              <a:rPr lang="zh-CN" altLang="en-US"/>
              <a:t>该序列时序图清晰显示：</a:t>
            </a:r>
            <a:endParaRPr lang="zh-CN" altLang="en-US"/>
          </a:p>
          <a:p>
            <a:endParaRPr lang="zh-CN" altLang="en-US"/>
          </a:p>
          <a:p>
            <a:pPr algn="l">
              <a:buClrTx/>
              <a:buSzTx/>
              <a:buFontTx/>
            </a:pPr>
            <a:r>
              <a:rPr lang="zh-CN" altLang="en-US">
                <a:sym typeface="+mn-ea"/>
              </a:rPr>
              <a:t>序列有明显的递增趋势特征，所以是非平稳序列</a:t>
            </a:r>
            <a:r>
              <a:rPr lang="zh-CN" altLang="en-US"/>
              <a: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2-4</a:t>
            </a:r>
            <a:endParaRPr lang="en-US" altLang="zh-CN"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400">
                <a:latin typeface="+mj-lt"/>
                <a:ea typeface="+mj-lt"/>
              </a:rPr>
              <a:t>利用图检验方法判断1962年1月至1975年12月平均每头奶牛月产奶量序列的平稳性。</a:t>
            </a:r>
            <a:endParaRPr lang="zh-CN" altLang="en-US" sz="2400">
              <a:latin typeface="+mj-lt"/>
              <a:ea typeface="+mj-lt"/>
            </a:endParaRPr>
          </a:p>
          <a:p>
            <a:pPr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633460" y="3236595"/>
            <a:ext cx="2710180" cy="1198880"/>
          </a:xfrm>
          <a:prstGeom prst="rect">
            <a:avLst/>
          </a:prstGeom>
          <a:noFill/>
        </p:spPr>
        <p:txBody>
          <a:bodyPr wrap="square" rtlCol="0">
            <a:spAutoFit/>
          </a:bodyPr>
          <a:p>
            <a:r>
              <a:rPr lang="zh-CN" altLang="en-US"/>
              <a:t>该序列时序图清晰显示：</a:t>
            </a:r>
            <a:endParaRPr lang="zh-CN" altLang="en-US"/>
          </a:p>
          <a:p>
            <a:endParaRPr lang="zh-CN" altLang="en-US"/>
          </a:p>
          <a:p>
            <a:r>
              <a:rPr lang="zh-CN" altLang="en-US">
                <a:sym typeface="+mn-ea"/>
              </a:rPr>
              <a:t>序列有明显的趋势和周期特征，所以是非平稳序列</a:t>
            </a:r>
            <a:r>
              <a:rPr lang="zh-CN" altLang="en-US"/>
              <a:t>。</a:t>
            </a:r>
            <a:endParaRPr lang="zh-CN" altLang="en-US"/>
          </a:p>
        </p:txBody>
      </p:sp>
      <p:pic>
        <p:nvPicPr>
          <p:cNvPr id="6" name="图片 125" descr="IMG_256"/>
          <p:cNvPicPr>
            <a:picLocks noChangeAspect="1"/>
          </p:cNvPicPr>
          <p:nvPr/>
        </p:nvPicPr>
        <p:blipFill>
          <a:blip r:embed="rId2"/>
          <a:stretch>
            <a:fillRect/>
          </a:stretch>
        </p:blipFill>
        <p:spPr>
          <a:xfrm>
            <a:off x="1490345" y="2100580"/>
            <a:ext cx="6807835" cy="453898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2-5</a:t>
            </a:r>
            <a:endParaRPr lang="en-US" altLang="zh-CN"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400">
                <a:latin typeface="+mj-lt"/>
                <a:ea typeface="+mj-lt"/>
              </a:rPr>
              <a:t>利用图检验方法判断1915-2004年澳大利亚自杀率序列（每10万人自杀人口数）的平稳性。</a:t>
            </a:r>
            <a:endParaRPr lang="zh-CN" altLang="en-US" sz="2400">
              <a:latin typeface="+mj-lt"/>
              <a:ea typeface="+mj-lt"/>
            </a:endParaRPr>
          </a:p>
          <a:p>
            <a:pPr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344535" y="2418080"/>
            <a:ext cx="3603625" cy="4030980"/>
          </a:xfrm>
          <a:prstGeom prst="rect">
            <a:avLst/>
          </a:prstGeom>
          <a:noFill/>
        </p:spPr>
        <p:txBody>
          <a:bodyPr wrap="square" rtlCol="0">
            <a:spAutoFit/>
          </a:bodyPr>
          <a:p>
            <a:r>
              <a:rPr lang="zh-CN" altLang="en-US" sz="1600"/>
              <a:t>该序列时序图显示：</a:t>
            </a:r>
            <a:endParaRPr lang="zh-CN" altLang="en-US" sz="1600"/>
          </a:p>
          <a:p>
            <a:pPr marL="285750" indent="-285750">
              <a:buFont typeface="Arial" panose="020B0604020202020204" pitchFamily="34" charset="0"/>
              <a:buChar char="•"/>
            </a:pPr>
            <a:r>
              <a:rPr lang="zh-CN" altLang="en-US" sz="1600"/>
              <a:t>从1915年开始澳大利亚每年的自杀率长期围绕在10万分之3附近波动，而且波动范围长期在10万分之2至10万分之4之间，这呈现出平稳序列的特征。但是看序列的最后20年的波动，自杀率又是一路递减，这是有趋势吗？如果是趋势，这就是非平稳特征。</a:t>
            </a:r>
            <a:endParaRPr lang="zh-CN" altLang="en-US" sz="1600"/>
          </a:p>
          <a:p>
            <a:pPr marL="285750" indent="-285750">
              <a:buFont typeface="Arial" panose="020B0604020202020204" pitchFamily="34" charset="0"/>
              <a:buChar char="•"/>
            </a:pPr>
            <a:r>
              <a:rPr lang="zh-CN" altLang="en-US" sz="1600"/>
              <a:t>这时，要通过图检验来判断该序列的平稳性，就具有很强的主观性。所以使用图检验方法判断序列的平稳性，主要适用于趋势或周期性显著的序列。对于这种趋势与周期不明显的序列，最好使用统计检验方法，即单位根检验。</a:t>
            </a:r>
            <a:endParaRPr lang="zh-CN" altLang="en-US" sz="1600"/>
          </a:p>
        </p:txBody>
      </p:sp>
      <p:pic>
        <p:nvPicPr>
          <p:cNvPr id="2" name="图片 126" descr="IMG_256"/>
          <p:cNvPicPr>
            <a:picLocks noChangeAspect="1"/>
          </p:cNvPicPr>
          <p:nvPr/>
        </p:nvPicPr>
        <p:blipFill>
          <a:blip r:embed="rId2"/>
          <a:stretch>
            <a:fillRect/>
          </a:stretch>
        </p:blipFill>
        <p:spPr>
          <a:xfrm>
            <a:off x="1326515" y="2054225"/>
            <a:ext cx="6844665" cy="456311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单位根检验</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latin typeface="+mj-lt"/>
                <a:ea typeface="+mj-lt"/>
              </a:rPr>
              <a:t>单位根检验是构造统计量进行序列平稳性检验的最常用方法。</a:t>
            </a:r>
            <a:endParaRPr lang="zh-CN" altLang="en-US" sz="2200">
              <a:latin typeface="+mj-lt"/>
              <a:ea typeface="+mj-lt"/>
            </a:endParaRPr>
          </a:p>
          <a:p>
            <a:pPr eaLnBrk="1" hangingPunct="1"/>
            <a:r>
              <a:rPr lang="zh-CN" altLang="en-US" sz="2200">
                <a:latin typeface="+mj-lt"/>
                <a:ea typeface="+mj-lt"/>
              </a:rPr>
              <a:t>它的理论基础是：如果序列是平稳的，那么该序列的所有特征根都应该在单位圆内。基于这个性质构造的序列平稳性检验方法叫作单位根检验。</a:t>
            </a:r>
            <a:endParaRPr lang="zh-CN" altLang="en-US" sz="2200">
              <a:latin typeface="+mj-lt"/>
              <a:ea typeface="+mj-lt"/>
            </a:endParaRPr>
          </a:p>
          <a:p>
            <a:pPr eaLnBrk="1" hangingPunct="1"/>
            <a:r>
              <a:rPr lang="zh-CN" altLang="en-US" sz="2200">
                <a:latin typeface="+mj-lt"/>
                <a:ea typeface="+mj-lt"/>
              </a:rPr>
              <a:t>最早的单位根检验方法是由统计学家Dickey和Fuller提出来的，所以人们以他们名字的首字母DF命名了最早的平稳性检验方法</a:t>
            </a:r>
            <a:r>
              <a:rPr lang="en-US" altLang="zh-CN" sz="2200">
                <a:latin typeface="+mj-lt"/>
                <a:ea typeface="+mj-lt"/>
              </a:rPr>
              <a:t>——DF</a:t>
            </a:r>
            <a:r>
              <a:rPr sz="2200">
                <a:latin typeface="+mj-lt"/>
                <a:ea typeface="+mj-lt"/>
              </a:rPr>
              <a:t>检验</a:t>
            </a:r>
            <a:r>
              <a:rPr lang="zh-CN" altLang="en-US" sz="2200">
                <a:latin typeface="+mj-lt"/>
                <a:ea typeface="+mj-lt"/>
              </a:rPr>
              <a:t>。</a:t>
            </a:r>
            <a:endParaRPr lang="zh-CN" altLang="en-US" sz="2200">
              <a:latin typeface="+mj-lt"/>
              <a:ea typeface="+mj-lt"/>
            </a:endParaRPr>
          </a:p>
          <a:p>
            <a:pPr eaLnBrk="1" hangingPunct="1"/>
            <a:r>
              <a:rPr lang="zh-CN" altLang="en-US" sz="2200">
                <a:latin typeface="+mj-lt"/>
                <a:ea typeface="+mj-lt"/>
              </a:rPr>
              <a:t>随着学科的发展，后续又产生了很多种单位根检验方法，比如</a:t>
            </a:r>
            <a:r>
              <a:rPr lang="en-US" altLang="zh-CN" sz="2200">
                <a:latin typeface="+mj-lt"/>
                <a:ea typeface="+mj-lt"/>
              </a:rPr>
              <a:t>ADF</a:t>
            </a:r>
            <a:r>
              <a:rPr sz="2200">
                <a:latin typeface="+mj-lt"/>
                <a:ea typeface="+mj-lt"/>
              </a:rPr>
              <a:t>检验，</a:t>
            </a:r>
            <a:r>
              <a:rPr lang="en-US" altLang="zh-CN" sz="2200">
                <a:latin typeface="+mj-lt"/>
                <a:ea typeface="+mj-lt"/>
              </a:rPr>
              <a:t>PP</a:t>
            </a:r>
            <a:r>
              <a:rPr sz="2200">
                <a:latin typeface="+mj-lt"/>
                <a:ea typeface="+mj-lt"/>
              </a:rPr>
              <a:t>检验等等。</a:t>
            </a:r>
            <a:endParaRPr lang="zh-CN" altLang="en-US" sz="22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DF</a:t>
            </a:r>
            <a:r>
              <a:rPr sz="2800" spc="0" smtClean="0">
                <a:solidFill>
                  <a:schemeClr val="accent5">
                    <a:lumMod val="75000"/>
                  </a:schemeClr>
                </a:solidFill>
                <a:cs typeface="+mn-cs"/>
              </a:rPr>
              <a:t>检验的构造原理</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sz="2000">
                <a:latin typeface="+mn-lt"/>
                <a:ea typeface="+mn-lt"/>
                <a:cs typeface="+mn-lt"/>
              </a:rPr>
              <a:t>DF检验是从最简单的一种情况着手进行构造的单位根检验方法。它假设序列的确定性部分可以只由过去一期的历史数据描述，即序列可以表达为</a:t>
            </a:r>
            <a:endParaRPr sz="2000">
              <a:latin typeface="+mn-lt"/>
              <a:ea typeface="+mn-lt"/>
              <a:cs typeface="+mn-lt"/>
            </a:endParaRPr>
          </a:p>
          <a:p>
            <a:pPr eaLnBrk="1" hangingPunct="1"/>
            <a:endParaRPr lang="zh-CN" altLang="en-US" sz="2000">
              <a:latin typeface="+mn-lt"/>
              <a:ea typeface="+mn-lt"/>
              <a:cs typeface="+mn-lt"/>
            </a:endParaRPr>
          </a:p>
          <a:p>
            <a:pPr marL="0" indent="0" eaLnBrk="1" hangingPunct="1">
              <a:buNone/>
            </a:pPr>
            <a:endParaRPr lang="zh-CN" altLang="en-US" sz="2000">
              <a:latin typeface="+mn-lt"/>
              <a:ea typeface="+mn-lt"/>
              <a:cs typeface="+mn-lt"/>
            </a:endParaRPr>
          </a:p>
          <a:p>
            <a:pPr marL="0" indent="0" eaLnBrk="1" hangingPunct="1">
              <a:buNone/>
            </a:pPr>
            <a:r>
              <a:rPr lang="zh-CN" altLang="en-US" sz="2000">
                <a:latin typeface="+mn-lt"/>
                <a:ea typeface="+mn-lt"/>
                <a:cs typeface="+mn-lt"/>
              </a:rPr>
              <a:t>式中，   为序列的随机部分，常常假设</a:t>
            </a:r>
            <a:endParaRPr lang="zh-CN" altLang="en-US" sz="2000">
              <a:latin typeface="+mn-lt"/>
              <a:ea typeface="+mn-lt"/>
              <a:cs typeface="+mn-lt"/>
            </a:endParaRPr>
          </a:p>
          <a:p>
            <a:pPr eaLnBrk="1" hangingPunct="1"/>
            <a:r>
              <a:rPr lang="zh-CN" altLang="en-US" sz="2000">
                <a:latin typeface="+mn-lt"/>
                <a:ea typeface="+mn-lt"/>
                <a:cs typeface="+mn-lt"/>
              </a:rPr>
              <a:t>显然该序列只有一个特征根，且特征根为</a:t>
            </a:r>
            <a:endParaRPr lang="zh-CN" altLang="en-US" sz="2000">
              <a:latin typeface="+mn-lt"/>
              <a:ea typeface="+mn-lt"/>
              <a:cs typeface="+mn-lt"/>
            </a:endParaRPr>
          </a:p>
          <a:p>
            <a:pPr eaLnBrk="1" hangingPunct="1"/>
            <a:endParaRPr lang="zh-CN" altLang="en-US" sz="2000">
              <a:latin typeface="+mn-lt"/>
              <a:ea typeface="+mn-lt"/>
              <a:cs typeface="+mn-lt"/>
            </a:endParaRPr>
          </a:p>
          <a:p>
            <a:pPr eaLnBrk="1" hangingPunct="1"/>
            <a:r>
              <a:rPr lang="zh-CN" altLang="en-US" sz="2000">
                <a:latin typeface="+mn-lt"/>
                <a:ea typeface="+mn-lt"/>
                <a:cs typeface="+mn-lt"/>
              </a:rPr>
              <a:t>通过检验特征根是在单位圆内还是单位圆上（外）可以检验序列的平稳性。由于现实生活中绝大多数序列都是非平稳序列，所以单位根检验的原假设为序列非平稳，备择假设是序列平稳</a:t>
            </a:r>
            <a:endParaRPr lang="zh-CN" altLang="en-US" sz="20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477"/>
          <p:cNvGraphicFramePr>
            <a:graphicFrameLocks noChangeAspect="1"/>
          </p:cNvGraphicFramePr>
          <p:nvPr/>
        </p:nvGraphicFramePr>
        <p:xfrm>
          <a:off x="4526915" y="1949450"/>
          <a:ext cx="2161540" cy="598805"/>
        </p:xfrm>
        <a:graphic>
          <a:graphicData uri="http://schemas.openxmlformats.org/presentationml/2006/ole">
            <mc:AlternateContent xmlns:mc="http://schemas.openxmlformats.org/markup-compatibility/2006">
              <mc:Choice xmlns:v="urn:schemas-microsoft-com:vml" Requires="v">
                <p:oleObj spid="_x0000_s3076" name="" r:id="rId2" imgW="825500" imgH="228600" progId="Equation.DSMT4">
                  <p:embed/>
                </p:oleObj>
              </mc:Choice>
              <mc:Fallback>
                <p:oleObj name="" r:id="rId2" imgW="825500" imgH="228600" progId="Equation.DSMT4">
                  <p:embed/>
                  <p:pic>
                    <p:nvPicPr>
                      <p:cNvPr id="0" name="图片 3075"/>
                      <p:cNvPicPr/>
                      <p:nvPr/>
                    </p:nvPicPr>
                    <p:blipFill>
                      <a:blip r:embed="rId3"/>
                      <a:stretch>
                        <a:fillRect/>
                      </a:stretch>
                    </p:blipFill>
                    <p:spPr>
                      <a:xfrm>
                        <a:off x="4526915" y="1949450"/>
                        <a:ext cx="2161540" cy="598805"/>
                      </a:xfrm>
                      <a:prstGeom prst="rect">
                        <a:avLst/>
                      </a:prstGeom>
                      <a:noFill/>
                      <a:ln w="38100">
                        <a:noFill/>
                        <a:miter/>
                      </a:ln>
                    </p:spPr>
                  </p:pic>
                </p:oleObj>
              </mc:Fallback>
            </mc:AlternateContent>
          </a:graphicData>
        </a:graphic>
      </p:graphicFrame>
      <p:graphicFrame>
        <p:nvGraphicFramePr>
          <p:cNvPr id="3" name="对象 -2147482475"/>
          <p:cNvGraphicFramePr>
            <a:graphicFrameLocks noChangeAspect="1"/>
          </p:cNvGraphicFramePr>
          <p:nvPr/>
        </p:nvGraphicFramePr>
        <p:xfrm>
          <a:off x="6037580" y="3013075"/>
          <a:ext cx="1278255" cy="398780"/>
        </p:xfrm>
        <a:graphic>
          <a:graphicData uri="http://schemas.openxmlformats.org/presentationml/2006/ole">
            <mc:AlternateContent xmlns:mc="http://schemas.openxmlformats.org/markup-compatibility/2006">
              <mc:Choice xmlns:v="urn:schemas-microsoft-com:vml" Requires="v">
                <p:oleObj spid="_x0000_s5" name="" r:id="rId4" imgW="774065" imgH="241300" progId="Equation.DSMT4">
                  <p:embed/>
                </p:oleObj>
              </mc:Choice>
              <mc:Fallback>
                <p:oleObj name="" r:id="rId4" imgW="774065" imgH="241300" progId="Equation.DSMT4">
                  <p:embed/>
                  <p:pic>
                    <p:nvPicPr>
                      <p:cNvPr id="0" name="图片 1"/>
                      <p:cNvPicPr/>
                      <p:nvPr/>
                    </p:nvPicPr>
                    <p:blipFill>
                      <a:blip r:embed="rId5"/>
                      <a:stretch>
                        <a:fillRect/>
                      </a:stretch>
                    </p:blipFill>
                    <p:spPr>
                      <a:xfrm>
                        <a:off x="6037580" y="3013075"/>
                        <a:ext cx="1278255" cy="398780"/>
                      </a:xfrm>
                      <a:prstGeom prst="rect">
                        <a:avLst/>
                      </a:prstGeom>
                      <a:noFill/>
                      <a:ln w="38100">
                        <a:noFill/>
                        <a:miter/>
                      </a:ln>
                    </p:spPr>
                  </p:pic>
                </p:oleObj>
              </mc:Fallback>
            </mc:AlternateContent>
          </a:graphicData>
        </a:graphic>
      </p:graphicFrame>
      <p:graphicFrame>
        <p:nvGraphicFramePr>
          <p:cNvPr id="6" name="对象 5"/>
          <p:cNvGraphicFramePr/>
          <p:nvPr/>
        </p:nvGraphicFramePr>
        <p:xfrm>
          <a:off x="2128520" y="3044825"/>
          <a:ext cx="387350" cy="367030"/>
        </p:xfrm>
        <a:graphic>
          <a:graphicData uri="http://schemas.openxmlformats.org/presentationml/2006/ole">
            <mc:AlternateContent xmlns:mc="http://schemas.openxmlformats.org/markup-compatibility/2006">
              <mc:Choice xmlns:v="urn:schemas-microsoft-com:vml" Requires="v">
                <p:oleObj spid="_x0000_s7" name="" r:id="rId6" imgW="377825" imgH="373380" progId="Equation.DSMT4">
                  <p:embed/>
                </p:oleObj>
              </mc:Choice>
              <mc:Fallback>
                <p:oleObj name="" r:id="rId6" imgW="377825" imgH="373380" progId="Equation.DSMT4">
                  <p:embed/>
                  <p:pic>
                    <p:nvPicPr>
                      <p:cNvPr id="0" name="图片 4"/>
                      <p:cNvPicPr/>
                      <p:nvPr/>
                    </p:nvPicPr>
                    <p:blipFill>
                      <a:blip r:embed="rId7"/>
                      <a:stretch>
                        <a:fillRect/>
                      </a:stretch>
                    </p:blipFill>
                    <p:spPr>
                      <a:xfrm>
                        <a:off x="2128520" y="3044825"/>
                        <a:ext cx="387350" cy="367030"/>
                      </a:xfrm>
                      <a:prstGeom prst="rect">
                        <a:avLst/>
                      </a:prstGeom>
                    </p:spPr>
                  </p:pic>
                </p:oleObj>
              </mc:Fallback>
            </mc:AlternateContent>
          </a:graphicData>
        </a:graphic>
      </p:graphicFrame>
      <p:graphicFrame>
        <p:nvGraphicFramePr>
          <p:cNvPr id="8" name="对象 -2147482474"/>
          <p:cNvGraphicFramePr>
            <a:graphicFrameLocks noChangeAspect="1"/>
          </p:cNvGraphicFramePr>
          <p:nvPr/>
        </p:nvGraphicFramePr>
        <p:xfrm>
          <a:off x="5220970" y="3929380"/>
          <a:ext cx="816610" cy="544830"/>
        </p:xfrm>
        <a:graphic>
          <a:graphicData uri="http://schemas.openxmlformats.org/presentationml/2006/ole">
            <mc:AlternateContent xmlns:mc="http://schemas.openxmlformats.org/markup-compatibility/2006">
              <mc:Choice xmlns:v="urn:schemas-microsoft-com:vml" Requires="v">
                <p:oleObj spid="_x0000_s9" name="" r:id="rId8" imgW="342900" imgH="228600" progId="Equation.DSMT4">
                  <p:embed/>
                </p:oleObj>
              </mc:Choice>
              <mc:Fallback>
                <p:oleObj name="" r:id="rId8" imgW="342900" imgH="228600" progId="Equation.DSMT4">
                  <p:embed/>
                  <p:pic>
                    <p:nvPicPr>
                      <p:cNvPr id="0" name="图片 5"/>
                      <p:cNvPicPr/>
                      <p:nvPr/>
                    </p:nvPicPr>
                    <p:blipFill>
                      <a:blip r:embed="rId9"/>
                      <a:stretch>
                        <a:fillRect/>
                      </a:stretch>
                    </p:blipFill>
                    <p:spPr>
                      <a:xfrm>
                        <a:off x="5220970" y="3929380"/>
                        <a:ext cx="816610" cy="544830"/>
                      </a:xfrm>
                      <a:prstGeom prst="rect">
                        <a:avLst/>
                      </a:prstGeom>
                      <a:noFill/>
                      <a:ln w="38100">
                        <a:noFill/>
                        <a:miter/>
                      </a:ln>
                    </p:spPr>
                  </p:pic>
                </p:oleObj>
              </mc:Fallback>
            </mc:AlternateContent>
          </a:graphicData>
        </a:graphic>
      </p:graphicFrame>
      <p:graphicFrame>
        <p:nvGraphicFramePr>
          <p:cNvPr id="10" name="对象 -2147482470"/>
          <p:cNvGraphicFramePr>
            <a:graphicFrameLocks noChangeAspect="1"/>
          </p:cNvGraphicFramePr>
          <p:nvPr/>
        </p:nvGraphicFramePr>
        <p:xfrm>
          <a:off x="4199890" y="5841365"/>
          <a:ext cx="3792220" cy="588010"/>
        </p:xfrm>
        <a:graphic>
          <a:graphicData uri="http://schemas.openxmlformats.org/presentationml/2006/ole">
            <mc:AlternateContent xmlns:mc="http://schemas.openxmlformats.org/markup-compatibility/2006">
              <mc:Choice xmlns:v="urn:schemas-microsoft-com:vml" Requires="v">
                <p:oleObj spid="_x0000_s11" name="" r:id="rId10" imgW="1638300" imgH="254000" progId="Equation.DSMT4">
                  <p:embed/>
                </p:oleObj>
              </mc:Choice>
              <mc:Fallback>
                <p:oleObj name="" r:id="rId10" imgW="1638300" imgH="254000" progId="Equation.DSMT4">
                  <p:embed/>
                  <p:pic>
                    <p:nvPicPr>
                      <p:cNvPr id="0" name="图片 6"/>
                      <p:cNvPicPr/>
                      <p:nvPr/>
                    </p:nvPicPr>
                    <p:blipFill>
                      <a:blip r:embed="rId11"/>
                      <a:stretch>
                        <a:fillRect/>
                      </a:stretch>
                    </p:blipFill>
                    <p:spPr>
                      <a:xfrm>
                        <a:off x="4199890" y="5841365"/>
                        <a:ext cx="3792220" cy="588010"/>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V="1">
            <a:off x="1256030" y="806450"/>
            <a:ext cx="10935970" cy="1968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2"/>
            </p:custDataLst>
          </p:nvPr>
        </p:nvSpPr>
        <p:spPr>
          <a:xfrm>
            <a:off x="1255395" y="264160"/>
            <a:ext cx="6327140" cy="521970"/>
          </a:xfrm>
          <a:prstGeom prst="rect">
            <a:avLst/>
          </a:prstGeom>
          <a:noFill/>
        </p:spPr>
        <p:txBody>
          <a:bodyPr wrap="square" rtlCol="0">
            <a:spAutoFit/>
          </a:bodyPr>
          <a:lstStyle/>
          <a:p>
            <a:r>
              <a:rPr lang="en-US" altLang="zh-CN" sz="2800" b="1" smtClean="0">
                <a:solidFill>
                  <a:schemeClr val="accent5">
                    <a:lumMod val="75000"/>
                  </a:schemeClr>
                </a:solidFill>
                <a:latin typeface="微软雅黑" panose="020B0503020204020204" charset="-122"/>
                <a:ea typeface="微软雅黑" panose="020B0503020204020204" charset="-122"/>
                <a:sym typeface="+mn-ea"/>
              </a:rPr>
              <a:t>DF</a:t>
            </a:r>
            <a:r>
              <a:rPr lang="zh-CN" altLang="en-US" sz="2800" b="1" smtClean="0">
                <a:solidFill>
                  <a:schemeClr val="accent5">
                    <a:lumMod val="75000"/>
                  </a:schemeClr>
                </a:solidFill>
                <a:latin typeface="微软雅黑" panose="020B0503020204020204" charset="-122"/>
                <a:ea typeface="微软雅黑" panose="020B0503020204020204" charset="-122"/>
                <a:sym typeface="+mn-ea"/>
              </a:rPr>
              <a:t>统计量</a:t>
            </a:r>
            <a:endParaRPr lang="zh-CN" altLang="en-US" sz="2800" b="1" dirty="0" smtClean="0">
              <a:solidFill>
                <a:schemeClr val="accent5">
                  <a:lumMod val="75000"/>
                </a:schemeClr>
              </a:solidFill>
              <a:latin typeface="微软雅黑" panose="020B0503020204020204" charset="-122"/>
              <a:ea typeface="微软雅黑" panose="020B0503020204020204" charset="-122"/>
              <a:sym typeface="+mn-ea"/>
            </a:endParaRPr>
          </a:p>
        </p:txBody>
      </p:sp>
      <p:sp>
        <p:nvSpPr>
          <p:cNvPr id="7" name="圆角矩形 6"/>
          <p:cNvSpPr/>
          <p:nvPr>
            <p:custDataLst>
              <p:tags r:id="rId3"/>
            </p:custDataLst>
          </p:nvPr>
        </p:nvSpPr>
        <p:spPr>
          <a:xfrm>
            <a:off x="1207552" y="1673571"/>
            <a:ext cx="2204951" cy="1233542"/>
          </a:xfrm>
          <a:prstGeom prst="round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微软雅黑" panose="020B0503020204020204" charset="-122"/>
              <a:ea typeface="微软雅黑" panose="020B0503020204020204" charset="-122"/>
            </a:endParaRPr>
          </a:p>
        </p:txBody>
      </p:sp>
      <p:grpSp>
        <p:nvGrpSpPr>
          <p:cNvPr id="2" name="组合 1"/>
          <p:cNvGrpSpPr/>
          <p:nvPr>
            <p:custDataLst>
              <p:tags r:id="rId4"/>
            </p:custDataLst>
          </p:nvPr>
        </p:nvGrpSpPr>
        <p:grpSpPr>
          <a:xfrm>
            <a:off x="3707130" y="1800860"/>
            <a:ext cx="7202170" cy="431800"/>
            <a:chOff x="5834" y="3118"/>
            <a:chExt cx="11342" cy="680"/>
          </a:xfrm>
          <a:solidFill>
            <a:schemeClr val="accent1"/>
          </a:solidFill>
        </p:grpSpPr>
        <p:sp>
          <p:nvSpPr>
            <p:cNvPr id="8" name="矩形 7"/>
            <p:cNvSpPr/>
            <p:nvPr/>
          </p:nvSpPr>
          <p:spPr>
            <a:xfrm>
              <a:off x="5834" y="3118"/>
              <a:ext cx="11342" cy="66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209" y="3170"/>
              <a:ext cx="7165" cy="628"/>
            </a:xfrm>
            <a:prstGeom prst="rect">
              <a:avLst/>
            </a:prstGeom>
            <a:grpFill/>
          </p:spPr>
          <p:txBody>
            <a:bodyPr wrap="square" rtlCol="0">
              <a:spAutoFit/>
            </a:bodyPr>
            <a:lstStyle/>
            <a:p>
              <a:pPr algn="l">
                <a:buClrTx/>
                <a:buSzTx/>
                <a:buFontTx/>
              </a:pPr>
              <a:r>
                <a:rPr lang="zh-CN" altLang="en-US" sz="2000" b="1" dirty="0" smtClean="0">
                  <a:solidFill>
                    <a:schemeClr val="bg1"/>
                  </a:solidFill>
                  <a:latin typeface="微软雅黑" panose="020B0503020204020204" charset="-122"/>
                  <a:ea typeface="微软雅黑" panose="020B0503020204020204" charset="-122"/>
                  <a:sym typeface="+mn-ea"/>
                </a:rPr>
                <a:t>统计量的渐进分布为标准正态分布</a:t>
              </a:r>
              <a:endParaRPr lang="zh-CN" altLang="en-US" sz="2000" b="1" dirty="0" smtClean="0">
                <a:solidFill>
                  <a:schemeClr val="bg1"/>
                </a:solidFill>
                <a:latin typeface="微软雅黑" panose="020B0503020204020204" charset="-122"/>
                <a:ea typeface="微软雅黑" panose="020B0503020204020204" charset="-122"/>
                <a:sym typeface="+mn-ea"/>
              </a:endParaRPr>
            </a:p>
          </p:txBody>
        </p:sp>
      </p:grpSp>
      <p:sp>
        <p:nvSpPr>
          <p:cNvPr id="11" name="文本框 10"/>
          <p:cNvSpPr txBox="1"/>
          <p:nvPr>
            <p:custDataLst>
              <p:tags r:id="rId5"/>
            </p:custDataLst>
          </p:nvPr>
        </p:nvSpPr>
        <p:spPr>
          <a:xfrm>
            <a:off x="3942761" y="2539457"/>
            <a:ext cx="6956982" cy="368300"/>
          </a:xfrm>
          <a:prstGeom prst="rect">
            <a:avLst/>
          </a:prstGeom>
          <a:noFill/>
        </p:spPr>
        <p:txBody>
          <a:bodyPr wrap="square" rtlCol="0">
            <a:spAutoFit/>
          </a:bodyPr>
          <a:lstStyle/>
          <a:p>
            <a:r>
              <a:rPr lang="en-US" altLang="zh-CN" dirty="0" smtClean="0"/>
              <a:t>        </a:t>
            </a:r>
            <a:endParaRPr lang="zh-CN" altLang="en-US" dirty="0"/>
          </a:p>
        </p:txBody>
      </p:sp>
      <p:sp>
        <p:nvSpPr>
          <p:cNvPr id="12" name="圆角矩形 11"/>
          <p:cNvSpPr/>
          <p:nvPr>
            <p:custDataLst>
              <p:tags r:id="rId6"/>
            </p:custDataLst>
          </p:nvPr>
        </p:nvSpPr>
        <p:spPr>
          <a:xfrm>
            <a:off x="1316137" y="4121339"/>
            <a:ext cx="2204951" cy="1233542"/>
          </a:xfrm>
          <a:prstGeom prst="round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2800" b="1" dirty="0" smtClean="0">
              <a:latin typeface="微软雅黑" panose="020B0503020204020204" charset="-122"/>
              <a:ea typeface="微软雅黑" panose="020B0503020204020204" charset="-122"/>
            </a:endParaRPr>
          </a:p>
        </p:txBody>
      </p:sp>
      <p:grpSp>
        <p:nvGrpSpPr>
          <p:cNvPr id="3" name="组合 2"/>
          <p:cNvGrpSpPr/>
          <p:nvPr>
            <p:custDataLst>
              <p:tags r:id="rId7"/>
            </p:custDataLst>
          </p:nvPr>
        </p:nvGrpSpPr>
        <p:grpSpPr>
          <a:xfrm>
            <a:off x="3695065" y="4116070"/>
            <a:ext cx="7270750" cy="749300"/>
            <a:chOff x="5823" y="6490"/>
            <a:chExt cx="11450" cy="668"/>
          </a:xfrm>
          <a:solidFill>
            <a:schemeClr val="accent1"/>
          </a:solidFill>
        </p:grpSpPr>
        <p:sp>
          <p:nvSpPr>
            <p:cNvPr id="15" name="矩形 14"/>
            <p:cNvSpPr/>
            <p:nvPr/>
          </p:nvSpPr>
          <p:spPr>
            <a:xfrm>
              <a:off x="5823" y="6490"/>
              <a:ext cx="11342" cy="66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213" y="6498"/>
              <a:ext cx="11060" cy="630"/>
            </a:xfrm>
            <a:prstGeom prst="rect">
              <a:avLst/>
            </a:prstGeom>
            <a:grpFill/>
          </p:spPr>
          <p:txBody>
            <a:bodyPr wrap="square" rtlCol="0">
              <a:spAutoFit/>
            </a:bodyPr>
            <a:lstStyle/>
            <a:p>
              <a:r>
                <a:rPr lang="zh-CN" altLang="en-US" sz="2000" b="1" dirty="0" smtClean="0">
                  <a:solidFill>
                    <a:schemeClr val="bg1"/>
                  </a:solidFill>
                  <a:latin typeface="微软雅黑" panose="020B0503020204020204" charset="-122"/>
                  <a:ea typeface="微软雅黑" panose="020B0503020204020204" charset="-122"/>
                  <a:sym typeface="+mn-ea"/>
                </a:rPr>
                <a:t>统计量的渐近分布不是我们熟知的任何参数分布，Dickey和Fuller通过随机模拟的方法，得到该统计量的经验分布</a:t>
              </a:r>
              <a:endParaRPr lang="zh-CN" altLang="en-US" sz="2000" b="1" dirty="0" smtClean="0">
                <a:solidFill>
                  <a:schemeClr val="bg1"/>
                </a:solidFill>
                <a:latin typeface="微软雅黑" panose="020B0503020204020204" charset="-122"/>
                <a:ea typeface="微软雅黑" panose="020B0503020204020204" charset="-122"/>
                <a:sym typeface="+mn-ea"/>
              </a:endParaRPr>
            </a:p>
          </p:txBody>
        </p:sp>
      </p:grpSp>
      <p:graphicFrame>
        <p:nvGraphicFramePr>
          <p:cNvPr id="6" name="对象 5">
            <a:hlinkClick r:id="" action="ppaction://ole?verb="/>
          </p:cNvPr>
          <p:cNvGraphicFramePr>
            <a:graphicFrameLocks noChangeAspect="1"/>
          </p:cNvGraphicFramePr>
          <p:nvPr/>
        </p:nvGraphicFramePr>
        <p:xfrm>
          <a:off x="1872298" y="2016443"/>
          <a:ext cx="876300" cy="548640"/>
        </p:xfrm>
        <a:graphic>
          <a:graphicData uri="http://schemas.openxmlformats.org/presentationml/2006/ole">
            <mc:AlternateContent xmlns:mc="http://schemas.openxmlformats.org/markup-compatibility/2006">
              <mc:Choice xmlns:v="urn:schemas-microsoft-com:vml" Requires="v">
                <p:oleObj spid="_x0000_s1025" name="" r:id="rId8" imgW="405765" imgH="254000" progId="Equation.DSMT4">
                  <p:embed/>
                </p:oleObj>
              </mc:Choice>
              <mc:Fallback>
                <p:oleObj name="" r:id="rId8" imgW="405765" imgH="254000" progId="Equation.DSMT4">
                  <p:embed/>
                  <p:pic>
                    <p:nvPicPr>
                      <p:cNvPr id="0" name="图片 1024"/>
                      <p:cNvPicPr/>
                      <p:nvPr/>
                    </p:nvPicPr>
                    <p:blipFill>
                      <a:blip r:embed="rId9"/>
                      <a:stretch>
                        <a:fillRect/>
                      </a:stretch>
                    </p:blipFill>
                    <p:spPr>
                      <a:xfrm>
                        <a:off x="1872298" y="2016443"/>
                        <a:ext cx="876300" cy="54864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872298" y="4463098"/>
          <a:ext cx="795020" cy="548640"/>
        </p:xfrm>
        <a:graphic>
          <a:graphicData uri="http://schemas.openxmlformats.org/presentationml/2006/ole">
            <mc:AlternateContent xmlns:mc="http://schemas.openxmlformats.org/markup-compatibility/2006">
              <mc:Choice xmlns:v="urn:schemas-microsoft-com:vml" Requires="v">
                <p:oleObj spid="_x0000_s13" name="" r:id="rId10" imgW="368300" imgH="254000" progId="Equation.DSMT4">
                  <p:embed/>
                </p:oleObj>
              </mc:Choice>
              <mc:Fallback>
                <p:oleObj name="" r:id="rId10" imgW="368300" imgH="254000" progId="Equation.DSMT4">
                  <p:embed/>
                  <p:pic>
                    <p:nvPicPr>
                      <p:cNvPr id="0" name="图片 1024"/>
                      <p:cNvPicPr/>
                      <p:nvPr/>
                    </p:nvPicPr>
                    <p:blipFill>
                      <a:blip r:embed="rId11"/>
                      <a:stretch>
                        <a:fillRect/>
                      </a:stretch>
                    </p:blipFill>
                    <p:spPr>
                      <a:xfrm>
                        <a:off x="1872298" y="4463098"/>
                        <a:ext cx="795020" cy="548640"/>
                      </a:xfrm>
                      <a:prstGeom prst="rect">
                        <a:avLst/>
                      </a:prstGeom>
                    </p:spPr>
                  </p:pic>
                </p:oleObj>
              </mc:Fallback>
            </mc:AlternateContent>
          </a:graphicData>
        </a:graphic>
      </p:graphicFrame>
      <p:graphicFrame>
        <p:nvGraphicFramePr>
          <p:cNvPr id="14" name="对象 -2147482459"/>
          <p:cNvGraphicFramePr>
            <a:graphicFrameLocks noChangeAspect="1"/>
          </p:cNvGraphicFramePr>
          <p:nvPr/>
        </p:nvGraphicFramePr>
        <p:xfrm>
          <a:off x="5271770" y="2565400"/>
          <a:ext cx="3761105" cy="1221740"/>
        </p:xfrm>
        <a:graphic>
          <a:graphicData uri="http://schemas.openxmlformats.org/presentationml/2006/ole">
            <mc:AlternateContent xmlns:mc="http://schemas.openxmlformats.org/markup-compatibility/2006">
              <mc:Choice xmlns:v="urn:schemas-microsoft-com:vml" Requires="v">
                <p:oleObj spid="_x0000_s17" name="" r:id="rId12" imgW="1485900" imgH="482600" progId="Equation.DSMT4">
                  <p:embed/>
                </p:oleObj>
              </mc:Choice>
              <mc:Fallback>
                <p:oleObj name="" r:id="rId12" imgW="1485900" imgH="482600" progId="Equation.DSMT4">
                  <p:embed/>
                  <p:pic>
                    <p:nvPicPr>
                      <p:cNvPr id="0" name="图片 12"/>
                      <p:cNvPicPr/>
                      <p:nvPr/>
                    </p:nvPicPr>
                    <p:blipFill>
                      <a:blip r:embed="rId13"/>
                      <a:stretch>
                        <a:fillRect/>
                      </a:stretch>
                    </p:blipFill>
                    <p:spPr>
                      <a:xfrm>
                        <a:off x="5271770" y="2565400"/>
                        <a:ext cx="3761105" cy="1221740"/>
                      </a:xfrm>
                      <a:prstGeom prst="rect">
                        <a:avLst/>
                      </a:prstGeom>
                      <a:noFill/>
                      <a:ln w="38100">
                        <a:noFill/>
                        <a:miter/>
                      </a:ln>
                    </p:spPr>
                  </p:pic>
                </p:oleObj>
              </mc:Fallback>
            </mc:AlternateContent>
          </a:graphicData>
        </a:graphic>
      </p:graphicFrame>
      <p:graphicFrame>
        <p:nvGraphicFramePr>
          <p:cNvPr id="27655" name="Object 7"/>
          <p:cNvGraphicFramePr>
            <a:graphicFrameLocks noChangeAspect="1"/>
          </p:cNvGraphicFramePr>
          <p:nvPr/>
        </p:nvGraphicFramePr>
        <p:xfrm>
          <a:off x="5134928" y="5082223"/>
          <a:ext cx="4572000" cy="1552575"/>
        </p:xfrm>
        <a:graphic>
          <a:graphicData uri="http://schemas.openxmlformats.org/presentationml/2006/ole">
            <mc:AlternateContent xmlns:mc="http://schemas.openxmlformats.org/markup-compatibility/2006">
              <mc:Choice xmlns:v="urn:schemas-microsoft-com:vml" Requires="v">
                <p:oleObj spid="_x0000_s3106" name="" r:id="rId14" imgW="2019935" imgH="685800" progId="Equation.3">
                  <p:embed/>
                </p:oleObj>
              </mc:Choice>
              <mc:Fallback>
                <p:oleObj name="" r:id="rId14" imgW="2019935" imgH="685800" progId="Equation.3">
                  <p:embed/>
                  <p:pic>
                    <p:nvPicPr>
                      <p:cNvPr id="0" name="图片 3105"/>
                      <p:cNvPicPr/>
                      <p:nvPr/>
                    </p:nvPicPr>
                    <p:blipFill>
                      <a:blip r:embed="rId15"/>
                      <a:stretch>
                        <a:fillRect/>
                      </a:stretch>
                    </p:blipFill>
                    <p:spPr>
                      <a:xfrm>
                        <a:off x="5134928" y="5082223"/>
                        <a:ext cx="4572000" cy="1552575"/>
                      </a:xfrm>
                      <a:prstGeom prst="rect">
                        <a:avLst/>
                      </a:prstGeom>
                      <a:noFill/>
                      <a:ln w="38100">
                        <a:noFill/>
                        <a:miter/>
                      </a:ln>
                    </p:spPr>
                  </p:pic>
                </p:oleObj>
              </mc:Fallback>
            </mc:AlternateContent>
          </a:graphicData>
        </a:graphic>
      </p:graphicFrame>
    </p:spTree>
    <p:custDataLst>
      <p:tags r:id="rId16"/>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947420" y="203200"/>
            <a:ext cx="10574655" cy="681990"/>
          </a:xfrm>
        </p:spPr>
        <p:txBody>
          <a:bodyPr vert="horz" wrap="square" lIns="91440" tIns="45720" rIns="91440" bIns="45720" anchor="ctr">
            <a:normAutofit/>
          </a:bodyPr>
          <a:p>
            <a:pPr algn="l" eaLnBrk="1" hangingPunct="1">
              <a:buClrTx/>
              <a:buSzTx/>
              <a:buFontTx/>
            </a:pPr>
            <a:r>
              <a:rPr sz="2800" spc="0" smtClean="0">
                <a:solidFill>
                  <a:schemeClr val="accent5">
                    <a:lumMod val="75000"/>
                  </a:schemeClr>
                </a:solidFill>
                <a:cs typeface="+mn-cs"/>
              </a:rPr>
              <a:t>DF</a:t>
            </a:r>
            <a:r>
              <a:rPr lang="zh-CN" altLang="en-US" sz="2800" spc="0" smtClean="0">
                <a:solidFill>
                  <a:schemeClr val="accent5">
                    <a:lumMod val="75000"/>
                  </a:schemeClr>
                </a:solidFill>
                <a:cs typeface="+mn-cs"/>
              </a:rPr>
              <a:t>检验的等价表达</a:t>
            </a:r>
            <a:endParaRPr lang="zh-CN" altLang="en-US" sz="2800" spc="0" smtClean="0">
              <a:solidFill>
                <a:schemeClr val="accent5">
                  <a:lumMod val="75000"/>
                </a:schemeClr>
              </a:solidFill>
              <a:cs typeface="+mn-cs"/>
            </a:endParaRPr>
          </a:p>
        </p:txBody>
      </p:sp>
      <p:sp>
        <p:nvSpPr>
          <p:cNvPr id="25603" name="Rectangle 3"/>
          <p:cNvSpPr>
            <a:spLocks noGrp="1"/>
          </p:cNvSpPr>
          <p:nvPr>
            <p:ph idx="1"/>
          </p:nvPr>
        </p:nvSpPr>
        <p:spPr>
          <a:xfrm>
            <a:off x="669925" y="952500"/>
            <a:ext cx="11092180" cy="5388610"/>
          </a:xfrm>
        </p:spPr>
        <p:txBody>
          <a:bodyPr vert="horz" wrap="square" lIns="91440" tIns="45720" rIns="91440" bIns="45720" anchor="t">
            <a:normAutofit/>
          </a:bodyPr>
          <a:p>
            <a:pPr eaLnBrk="1" hangingPunct="1"/>
            <a:r>
              <a:rPr lang="zh-CN" altLang="en-US" sz="2200" dirty="0">
                <a:latin typeface="+mj-lt"/>
                <a:ea typeface="+mj-lt"/>
              </a:rPr>
              <a:t>等价假设</a:t>
            </a:r>
            <a:endParaRPr lang="zh-CN" altLang="en-US" sz="2200" dirty="0">
              <a:latin typeface="+mj-lt"/>
              <a:ea typeface="+mj-lt"/>
            </a:endParaRPr>
          </a:p>
          <a:p>
            <a:pPr eaLnBrk="1" hangingPunct="1"/>
            <a:endParaRPr lang="zh-CN" altLang="en-US" sz="2200" dirty="0">
              <a:latin typeface="+mj-lt"/>
              <a:ea typeface="+mj-lt"/>
            </a:endParaRPr>
          </a:p>
          <a:p>
            <a:pPr eaLnBrk="1" hangingPunct="1"/>
            <a:endParaRPr lang="zh-CN" altLang="en-US" sz="2200" dirty="0">
              <a:latin typeface="+mj-lt"/>
              <a:ea typeface="+mj-lt"/>
            </a:endParaRPr>
          </a:p>
          <a:p>
            <a:pPr eaLnBrk="1" hangingPunct="1"/>
            <a:r>
              <a:rPr lang="zh-CN" altLang="en-US" sz="2200" dirty="0">
                <a:latin typeface="+mj-lt"/>
                <a:ea typeface="+mj-lt"/>
              </a:rPr>
              <a:t>检验统计量</a:t>
            </a:r>
            <a:endParaRPr lang="zh-CN" altLang="en-US" sz="2200" dirty="0">
              <a:latin typeface="+mj-lt"/>
              <a:ea typeface="+mj-lt"/>
            </a:endParaRPr>
          </a:p>
          <a:p>
            <a:pPr eaLnBrk="1" hangingPunct="1"/>
            <a:endParaRPr lang="zh-CN" altLang="en-US" sz="2200" dirty="0">
              <a:latin typeface="+mj-lt"/>
              <a:ea typeface="+mj-lt"/>
            </a:endParaRPr>
          </a:p>
          <a:p>
            <a:pPr eaLnBrk="1" hangingPunct="1"/>
            <a:r>
              <a:rPr lang="zh-CN" altLang="en-US" sz="2200" dirty="0">
                <a:latin typeface="+mj-lt"/>
                <a:ea typeface="+mj-lt"/>
              </a:rPr>
              <a:t>检验结果判定</a:t>
            </a:r>
            <a:endParaRPr lang="zh-CN" altLang="en-US" sz="2200" dirty="0">
              <a:latin typeface="+mj-lt"/>
              <a:ea typeface="+mj-lt"/>
            </a:endParaRPr>
          </a:p>
          <a:p>
            <a:pPr lvl="1" eaLnBrk="1" hangingPunct="1"/>
            <a:r>
              <a:rPr lang="zh-CN" altLang="en-US" sz="1800" dirty="0">
                <a:latin typeface="+mj-lt"/>
                <a:ea typeface="+mj-lt"/>
              </a:rPr>
              <a:t>当显著性水平取为   时，记     为DF检验的    分位点，则</a:t>
            </a:r>
            <a:endParaRPr lang="zh-CN" altLang="en-US" sz="1800" dirty="0">
              <a:latin typeface="+mj-lt"/>
              <a:ea typeface="+mj-lt"/>
            </a:endParaRPr>
          </a:p>
          <a:p>
            <a:pPr lvl="1" eaLnBrk="1" hangingPunct="1"/>
            <a:r>
              <a:rPr lang="zh-CN" altLang="en-US" sz="1800" dirty="0">
                <a:latin typeface="+mj-lt"/>
                <a:ea typeface="+mj-lt"/>
              </a:rPr>
              <a:t>当          时，拒绝原假设，认为序列平稳。等价判别是统计量的P值小于等于显著性水平    ；</a:t>
            </a:r>
            <a:endParaRPr lang="zh-CN" altLang="en-US" sz="1800" dirty="0">
              <a:latin typeface="+mj-lt"/>
              <a:ea typeface="+mj-lt"/>
            </a:endParaRPr>
          </a:p>
          <a:p>
            <a:pPr lvl="1" eaLnBrk="1" hangingPunct="1"/>
            <a:r>
              <a:rPr lang="zh-CN" altLang="en-US" sz="1800" dirty="0">
                <a:latin typeface="+mj-lt"/>
                <a:ea typeface="+mj-lt"/>
              </a:rPr>
              <a:t>当          时，接受原假设，认为序列非平稳。等价判别是统计量的P值大于显著性水平   。</a:t>
            </a:r>
            <a:endParaRPr lang="zh-CN" altLang="en-US" sz="1800" dirty="0">
              <a:latin typeface="+mj-lt"/>
              <a:ea typeface="+mj-lt"/>
            </a:endParaRPr>
          </a:p>
        </p:txBody>
      </p:sp>
      <p:sp>
        <p:nvSpPr>
          <p:cNvPr id="25604" name="Rectangle 4"/>
          <p:cNvSpPr/>
          <p:nvPr/>
        </p:nvSpPr>
        <p:spPr>
          <a:xfrm>
            <a:off x="5748338" y="3314700"/>
            <a:ext cx="9144000" cy="368300"/>
          </a:xfrm>
          <a:prstGeom prst="rect">
            <a:avLst/>
          </a:prstGeom>
          <a:noFill/>
          <a:ln w="9525">
            <a:noFill/>
          </a:ln>
        </p:spPr>
        <p:txBody>
          <a:bodyPr>
            <a:spAutoFit/>
          </a:bodyPr>
          <a:p>
            <a:endParaRPr lang="zh-CN" altLang="en-US" dirty="0">
              <a:latin typeface="Arial" panose="020B0604020202020204" pitchFamily="34" charset="0"/>
            </a:endParaRPr>
          </a:p>
        </p:txBody>
      </p:sp>
      <p:sp>
        <p:nvSpPr>
          <p:cNvPr id="25606" name="Rectangle 6"/>
          <p:cNvSpPr/>
          <p:nvPr/>
        </p:nvSpPr>
        <p:spPr>
          <a:xfrm>
            <a:off x="5791200" y="3219450"/>
            <a:ext cx="9144000" cy="368300"/>
          </a:xfrm>
          <a:prstGeom prst="rect">
            <a:avLst/>
          </a:prstGeom>
          <a:noFill/>
          <a:ln w="9525">
            <a:noFill/>
          </a:ln>
        </p:spPr>
        <p:txBody>
          <a:bodyPr>
            <a:spAutoFit/>
          </a:bodyPr>
          <a:p>
            <a:endParaRPr lang="zh-CN" altLang="en-US" dirty="0">
              <a:latin typeface="Arial" panose="020B0604020202020204" pitchFamily="34" charset="0"/>
            </a:endParaRPr>
          </a:p>
        </p:txBody>
      </p:sp>
      <p:graphicFrame>
        <p:nvGraphicFramePr>
          <p:cNvPr id="25607" name="Object 7"/>
          <p:cNvGraphicFramePr>
            <a:graphicFrameLocks noChangeAspect="1"/>
          </p:cNvGraphicFramePr>
          <p:nvPr/>
        </p:nvGraphicFramePr>
        <p:xfrm>
          <a:off x="4834255" y="2922905"/>
          <a:ext cx="1280160" cy="880110"/>
        </p:xfrm>
        <a:graphic>
          <a:graphicData uri="http://schemas.openxmlformats.org/presentationml/2006/ole">
            <mc:AlternateContent xmlns:mc="http://schemas.openxmlformats.org/markup-compatibility/2006">
              <mc:Choice xmlns:v="urn:schemas-microsoft-com:vml" Requires="v">
                <p:oleObj spid="_x0000_s3088" name="" r:id="rId1" imgW="610235" imgH="419735" progId="Equation.3">
                  <p:embed/>
                </p:oleObj>
              </mc:Choice>
              <mc:Fallback>
                <p:oleObj name="" r:id="rId1" imgW="610235" imgH="419735" progId="Equation.3">
                  <p:embed/>
                  <p:pic>
                    <p:nvPicPr>
                      <p:cNvPr id="0" name="图片 3087"/>
                      <p:cNvPicPr/>
                      <p:nvPr/>
                    </p:nvPicPr>
                    <p:blipFill>
                      <a:blip r:embed="rId2"/>
                      <a:stretch>
                        <a:fillRect/>
                      </a:stretch>
                    </p:blipFill>
                    <p:spPr>
                      <a:xfrm>
                        <a:off x="4834255" y="2922905"/>
                        <a:ext cx="1280160" cy="88011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035050" y="803910"/>
            <a:ext cx="11156950" cy="254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a:hlinkClick r:id="" action="ppaction://ole?verb="/>
          </p:cNvPr>
          <p:cNvGraphicFramePr>
            <a:graphicFrameLocks noChangeAspect="1"/>
          </p:cNvGraphicFramePr>
          <p:nvPr/>
        </p:nvGraphicFramePr>
        <p:xfrm>
          <a:off x="1840865" y="1727200"/>
          <a:ext cx="8510270" cy="571500"/>
        </p:xfrm>
        <a:graphic>
          <a:graphicData uri="http://schemas.openxmlformats.org/presentationml/2006/ole">
            <mc:AlternateContent xmlns:mc="http://schemas.openxmlformats.org/markup-compatibility/2006">
              <mc:Choice xmlns:v="urn:schemas-microsoft-com:vml" Requires="v">
                <p:oleObj spid="_x0000_s2049" name="" r:id="rId4" imgW="3771900" imgH="254000" progId="Equation.DSMT4">
                  <p:embed/>
                </p:oleObj>
              </mc:Choice>
              <mc:Fallback>
                <p:oleObj name="" r:id="rId4" imgW="3771900" imgH="254000" progId="Equation.DSMT4">
                  <p:embed/>
                  <p:pic>
                    <p:nvPicPr>
                      <p:cNvPr id="0" name="图片 2048"/>
                      <p:cNvPicPr/>
                      <p:nvPr/>
                    </p:nvPicPr>
                    <p:blipFill>
                      <a:blip r:embed="rId5"/>
                      <a:stretch>
                        <a:fillRect/>
                      </a:stretch>
                    </p:blipFill>
                    <p:spPr>
                      <a:xfrm>
                        <a:off x="1840865" y="1727200"/>
                        <a:ext cx="8510270" cy="571500"/>
                      </a:xfrm>
                      <a:prstGeom prst="rect">
                        <a:avLst/>
                      </a:prstGeom>
                    </p:spPr>
                  </p:pic>
                </p:oleObj>
              </mc:Fallback>
            </mc:AlternateContent>
          </a:graphicData>
        </a:graphic>
      </p:graphicFrame>
      <p:graphicFrame>
        <p:nvGraphicFramePr>
          <p:cNvPr id="3" name="对象 -2147482446"/>
          <p:cNvGraphicFramePr>
            <a:graphicFrameLocks noChangeAspect="1"/>
          </p:cNvGraphicFramePr>
          <p:nvPr/>
        </p:nvGraphicFramePr>
        <p:xfrm>
          <a:off x="3385820" y="4483100"/>
          <a:ext cx="300355" cy="275590"/>
        </p:xfrm>
        <a:graphic>
          <a:graphicData uri="http://schemas.openxmlformats.org/presentationml/2006/ole">
            <mc:AlternateContent xmlns:mc="http://schemas.openxmlformats.org/markup-compatibility/2006">
              <mc:Choice xmlns:v="urn:schemas-microsoft-com:vml" Requires="v">
                <p:oleObj spid="_x0000_s3076" name="" r:id="rId6" imgW="152400" imgH="139700" progId="Equation.DSMT4">
                  <p:embed/>
                </p:oleObj>
              </mc:Choice>
              <mc:Fallback>
                <p:oleObj name="" r:id="rId6" imgW="152400" imgH="139700" progId="Equation.DSMT4">
                  <p:embed/>
                  <p:pic>
                    <p:nvPicPr>
                      <p:cNvPr id="0" name="图片 3075"/>
                      <p:cNvPicPr/>
                      <p:nvPr/>
                    </p:nvPicPr>
                    <p:blipFill>
                      <a:blip r:embed="rId7"/>
                      <a:stretch>
                        <a:fillRect/>
                      </a:stretch>
                    </p:blipFill>
                    <p:spPr>
                      <a:xfrm>
                        <a:off x="3385820" y="4483100"/>
                        <a:ext cx="300355" cy="275590"/>
                      </a:xfrm>
                      <a:prstGeom prst="rect">
                        <a:avLst/>
                      </a:prstGeom>
                      <a:noFill/>
                      <a:ln w="38100">
                        <a:noFill/>
                        <a:miter/>
                      </a:ln>
                    </p:spPr>
                  </p:pic>
                </p:oleObj>
              </mc:Fallback>
            </mc:AlternateContent>
          </a:graphicData>
        </a:graphic>
      </p:graphicFrame>
      <p:graphicFrame>
        <p:nvGraphicFramePr>
          <p:cNvPr id="5" name="对象 -2147482446"/>
          <p:cNvGraphicFramePr>
            <a:graphicFrameLocks noChangeAspect="1"/>
          </p:cNvGraphicFramePr>
          <p:nvPr/>
        </p:nvGraphicFramePr>
        <p:xfrm>
          <a:off x="6220460" y="4483100"/>
          <a:ext cx="300355" cy="275590"/>
        </p:xfrm>
        <a:graphic>
          <a:graphicData uri="http://schemas.openxmlformats.org/presentationml/2006/ole">
            <mc:AlternateContent xmlns:mc="http://schemas.openxmlformats.org/markup-compatibility/2006">
              <mc:Choice xmlns:v="urn:schemas-microsoft-com:vml" Requires="v">
                <p:oleObj spid="_x0000_s6" name="" r:id="rId8" imgW="152400" imgH="139700" progId="Equation.DSMT4">
                  <p:embed/>
                </p:oleObj>
              </mc:Choice>
              <mc:Fallback>
                <p:oleObj name="" r:id="rId8" imgW="152400" imgH="139700" progId="Equation.DSMT4">
                  <p:embed/>
                  <p:pic>
                    <p:nvPicPr>
                      <p:cNvPr id="0" name="图片 3075"/>
                      <p:cNvPicPr/>
                      <p:nvPr/>
                    </p:nvPicPr>
                    <p:blipFill>
                      <a:blip r:embed="rId7"/>
                      <a:stretch>
                        <a:fillRect/>
                      </a:stretch>
                    </p:blipFill>
                    <p:spPr>
                      <a:xfrm>
                        <a:off x="6220460" y="4483100"/>
                        <a:ext cx="300355" cy="275590"/>
                      </a:xfrm>
                      <a:prstGeom prst="rect">
                        <a:avLst/>
                      </a:prstGeom>
                      <a:noFill/>
                      <a:ln w="38100">
                        <a:noFill/>
                        <a:miter/>
                      </a:ln>
                    </p:spPr>
                  </p:pic>
                </p:oleObj>
              </mc:Fallback>
            </mc:AlternateContent>
          </a:graphicData>
        </a:graphic>
      </p:graphicFrame>
      <p:graphicFrame>
        <p:nvGraphicFramePr>
          <p:cNvPr id="7" name="对象 -2147482445"/>
          <p:cNvGraphicFramePr>
            <a:graphicFrameLocks noChangeAspect="1"/>
          </p:cNvGraphicFramePr>
          <p:nvPr/>
        </p:nvGraphicFramePr>
        <p:xfrm>
          <a:off x="4426585" y="4357370"/>
          <a:ext cx="407670" cy="526415"/>
        </p:xfrm>
        <a:graphic>
          <a:graphicData uri="http://schemas.openxmlformats.org/presentationml/2006/ole">
            <mc:AlternateContent xmlns:mc="http://schemas.openxmlformats.org/markup-compatibility/2006">
              <mc:Choice xmlns:v="urn:schemas-microsoft-com:vml" Requires="v">
                <p:oleObj spid="_x0000_s8" name="" r:id="rId9" imgW="177165" imgH="228600" progId="Equation.DSMT4">
                  <p:embed/>
                </p:oleObj>
              </mc:Choice>
              <mc:Fallback>
                <p:oleObj name="" r:id="rId9" imgW="177165" imgH="228600" progId="Equation.DSMT4">
                  <p:embed/>
                  <p:pic>
                    <p:nvPicPr>
                      <p:cNvPr id="0" name="图片 5"/>
                      <p:cNvPicPr/>
                      <p:nvPr/>
                    </p:nvPicPr>
                    <p:blipFill>
                      <a:blip r:embed="rId10"/>
                      <a:stretch>
                        <a:fillRect/>
                      </a:stretch>
                    </p:blipFill>
                    <p:spPr>
                      <a:xfrm>
                        <a:off x="4426585" y="4357370"/>
                        <a:ext cx="407670" cy="526415"/>
                      </a:xfrm>
                      <a:prstGeom prst="rect">
                        <a:avLst/>
                      </a:prstGeom>
                      <a:noFill/>
                      <a:ln w="38100">
                        <a:noFill/>
                        <a:miter/>
                      </a:ln>
                    </p:spPr>
                  </p:pic>
                </p:oleObj>
              </mc:Fallback>
            </mc:AlternateContent>
          </a:graphicData>
        </a:graphic>
      </p:graphicFrame>
      <p:graphicFrame>
        <p:nvGraphicFramePr>
          <p:cNvPr id="9" name="对象 -2147482443"/>
          <p:cNvGraphicFramePr>
            <a:graphicFrameLocks noChangeAspect="1"/>
          </p:cNvGraphicFramePr>
          <p:nvPr/>
        </p:nvGraphicFramePr>
        <p:xfrm>
          <a:off x="1733550" y="4883785"/>
          <a:ext cx="800100" cy="464820"/>
        </p:xfrm>
        <a:graphic>
          <a:graphicData uri="http://schemas.openxmlformats.org/presentationml/2006/ole">
            <mc:AlternateContent xmlns:mc="http://schemas.openxmlformats.org/markup-compatibility/2006">
              <mc:Choice xmlns:v="urn:schemas-microsoft-com:vml" Requires="v">
                <p:oleObj spid="_x0000_s10" name="" r:id="rId11" imgW="393700" imgH="228600" progId="Equation.DSMT4">
                  <p:embed/>
                </p:oleObj>
              </mc:Choice>
              <mc:Fallback>
                <p:oleObj name="" r:id="rId11" imgW="393700" imgH="228600" progId="Equation.DSMT4">
                  <p:embed/>
                  <p:pic>
                    <p:nvPicPr>
                      <p:cNvPr id="0" name="图片 6"/>
                      <p:cNvPicPr/>
                      <p:nvPr/>
                    </p:nvPicPr>
                    <p:blipFill>
                      <a:blip r:embed="rId12"/>
                      <a:stretch>
                        <a:fillRect/>
                      </a:stretch>
                    </p:blipFill>
                    <p:spPr>
                      <a:xfrm>
                        <a:off x="1733550" y="4883785"/>
                        <a:ext cx="800100" cy="464820"/>
                      </a:xfrm>
                      <a:prstGeom prst="rect">
                        <a:avLst/>
                      </a:prstGeom>
                      <a:noFill/>
                      <a:ln w="38100">
                        <a:noFill/>
                        <a:miter/>
                      </a:ln>
                    </p:spPr>
                  </p:pic>
                </p:oleObj>
              </mc:Fallback>
            </mc:AlternateContent>
          </a:graphicData>
        </a:graphic>
      </p:graphicFrame>
      <p:graphicFrame>
        <p:nvGraphicFramePr>
          <p:cNvPr id="11" name="对象 -2147482446"/>
          <p:cNvGraphicFramePr>
            <a:graphicFrameLocks noChangeAspect="1"/>
          </p:cNvGraphicFramePr>
          <p:nvPr/>
        </p:nvGraphicFramePr>
        <p:xfrm>
          <a:off x="11129010" y="4978400"/>
          <a:ext cx="300355" cy="275590"/>
        </p:xfrm>
        <a:graphic>
          <a:graphicData uri="http://schemas.openxmlformats.org/presentationml/2006/ole">
            <mc:AlternateContent xmlns:mc="http://schemas.openxmlformats.org/markup-compatibility/2006">
              <mc:Choice xmlns:v="urn:schemas-microsoft-com:vml" Requires="v">
                <p:oleObj spid="_x0000_s12" name="" r:id="rId13" imgW="152400" imgH="139700" progId="Equation.DSMT4">
                  <p:embed/>
                </p:oleObj>
              </mc:Choice>
              <mc:Fallback>
                <p:oleObj name="" r:id="rId13" imgW="152400" imgH="139700" progId="Equation.DSMT4">
                  <p:embed/>
                  <p:pic>
                    <p:nvPicPr>
                      <p:cNvPr id="0" name="图片 3075"/>
                      <p:cNvPicPr/>
                      <p:nvPr/>
                    </p:nvPicPr>
                    <p:blipFill>
                      <a:blip r:embed="rId7"/>
                      <a:stretch>
                        <a:fillRect/>
                      </a:stretch>
                    </p:blipFill>
                    <p:spPr>
                      <a:xfrm>
                        <a:off x="11129010" y="4978400"/>
                        <a:ext cx="300355" cy="275590"/>
                      </a:xfrm>
                      <a:prstGeom prst="rect">
                        <a:avLst/>
                      </a:prstGeom>
                      <a:noFill/>
                      <a:ln w="38100">
                        <a:noFill/>
                        <a:miter/>
                      </a:ln>
                    </p:spPr>
                  </p:pic>
                </p:oleObj>
              </mc:Fallback>
            </mc:AlternateContent>
          </a:graphicData>
        </a:graphic>
      </p:graphicFrame>
      <p:graphicFrame>
        <p:nvGraphicFramePr>
          <p:cNvPr id="13" name="对象 -2147482446"/>
          <p:cNvGraphicFramePr>
            <a:graphicFrameLocks noChangeAspect="1"/>
          </p:cNvGraphicFramePr>
          <p:nvPr/>
        </p:nvGraphicFramePr>
        <p:xfrm>
          <a:off x="10878185" y="5403850"/>
          <a:ext cx="250825" cy="281940"/>
        </p:xfrm>
        <a:graphic>
          <a:graphicData uri="http://schemas.openxmlformats.org/presentationml/2006/ole">
            <mc:AlternateContent xmlns:mc="http://schemas.openxmlformats.org/markup-compatibility/2006">
              <mc:Choice xmlns:v="urn:schemas-microsoft-com:vml" Requires="v">
                <p:oleObj spid="_x0000_s14" name="" r:id="rId14" imgW="152400" imgH="139700" progId="Equation.DSMT4">
                  <p:embed/>
                </p:oleObj>
              </mc:Choice>
              <mc:Fallback>
                <p:oleObj name="" r:id="rId14" imgW="152400" imgH="139700" progId="Equation.DSMT4">
                  <p:embed/>
                  <p:pic>
                    <p:nvPicPr>
                      <p:cNvPr id="0" name="图片 3075"/>
                      <p:cNvPicPr/>
                      <p:nvPr/>
                    </p:nvPicPr>
                    <p:blipFill>
                      <a:blip r:embed="rId7"/>
                      <a:stretch>
                        <a:fillRect/>
                      </a:stretch>
                    </p:blipFill>
                    <p:spPr>
                      <a:xfrm>
                        <a:off x="10878185" y="5403850"/>
                        <a:ext cx="250825" cy="281940"/>
                      </a:xfrm>
                      <a:prstGeom prst="rect">
                        <a:avLst/>
                      </a:prstGeom>
                      <a:noFill/>
                      <a:ln w="38100">
                        <a:noFill/>
                        <a:miter/>
                      </a:ln>
                    </p:spPr>
                  </p:pic>
                </p:oleObj>
              </mc:Fallback>
            </mc:AlternateContent>
          </a:graphicData>
        </a:graphic>
      </p:graphicFrame>
      <p:graphicFrame>
        <p:nvGraphicFramePr>
          <p:cNvPr id="15" name="对象 -2147482443"/>
          <p:cNvGraphicFramePr>
            <a:graphicFrameLocks noChangeAspect="1"/>
          </p:cNvGraphicFramePr>
          <p:nvPr/>
        </p:nvGraphicFramePr>
        <p:xfrm>
          <a:off x="1733233" y="5315585"/>
          <a:ext cx="824865" cy="464820"/>
        </p:xfrm>
        <a:graphic>
          <a:graphicData uri="http://schemas.openxmlformats.org/presentationml/2006/ole">
            <mc:AlternateContent xmlns:mc="http://schemas.openxmlformats.org/markup-compatibility/2006">
              <mc:Choice xmlns:v="urn:schemas-microsoft-com:vml" Requires="v">
                <p:oleObj spid="_x0000_s16" name="" r:id="rId15" imgW="405765" imgH="228600" progId="Equation.DSMT4">
                  <p:embed/>
                </p:oleObj>
              </mc:Choice>
              <mc:Fallback>
                <p:oleObj name="" r:id="rId15" imgW="405765" imgH="228600" progId="Equation.DSMT4">
                  <p:embed/>
                  <p:pic>
                    <p:nvPicPr>
                      <p:cNvPr id="0" name="图片 6"/>
                      <p:cNvPicPr/>
                      <p:nvPr/>
                    </p:nvPicPr>
                    <p:blipFill>
                      <a:blip r:embed="rId16"/>
                      <a:stretch>
                        <a:fillRect/>
                      </a:stretch>
                    </p:blipFill>
                    <p:spPr>
                      <a:xfrm>
                        <a:off x="1733233" y="5315585"/>
                        <a:ext cx="824865" cy="46482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DF检验的三种类型</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000">
                <a:latin typeface="+mn-lt"/>
                <a:ea typeface="+mn-lt"/>
              </a:rPr>
              <a:t>类型一：无漂移项自回归结构</a:t>
            </a:r>
            <a:endParaRPr lang="zh-CN" altLang="en-US" sz="2000">
              <a:latin typeface="+mn-lt"/>
              <a:ea typeface="+mn-lt"/>
            </a:endParaRPr>
          </a:p>
          <a:p>
            <a:pPr marL="457200" lvl="1" indent="0" eaLnBrk="1" hangingPunct="1">
              <a:buNone/>
            </a:pPr>
            <a:endParaRPr lang="zh-CN" altLang="en-US" sz="2000">
              <a:latin typeface="+mn-lt"/>
              <a:ea typeface="+mn-lt"/>
            </a:endParaRPr>
          </a:p>
          <a:p>
            <a:pPr marL="457200" lvl="1" indent="0" eaLnBrk="1" hangingPunct="1">
              <a:buNone/>
            </a:pPr>
            <a:endParaRPr lang="zh-CN" altLang="en-US" sz="2000">
              <a:latin typeface="+mn-lt"/>
              <a:ea typeface="+mn-lt"/>
            </a:endParaRPr>
          </a:p>
          <a:p>
            <a:pPr eaLnBrk="1" hangingPunct="1"/>
            <a:r>
              <a:rPr lang="zh-CN" altLang="en-US" sz="2000">
                <a:latin typeface="+mn-lt"/>
                <a:ea typeface="+mn-lt"/>
              </a:rPr>
              <a:t>类型二：有漂移项自回归结构</a:t>
            </a:r>
            <a:endParaRPr lang="zh-CN" altLang="en-US" sz="2000">
              <a:latin typeface="+mn-lt"/>
              <a:ea typeface="+mn-lt"/>
            </a:endParaRPr>
          </a:p>
          <a:p>
            <a:pPr marL="457200" lvl="1" indent="0" eaLnBrk="1" hangingPunct="1">
              <a:buNone/>
            </a:pPr>
            <a:endParaRPr lang="zh-CN" altLang="en-US" sz="2000">
              <a:latin typeface="+mn-lt"/>
              <a:ea typeface="+mn-lt"/>
            </a:endParaRPr>
          </a:p>
          <a:p>
            <a:pPr marL="457200" lvl="1" indent="0" eaLnBrk="1" hangingPunct="1">
              <a:buNone/>
            </a:pPr>
            <a:endParaRPr lang="zh-CN" altLang="en-US" sz="2000">
              <a:latin typeface="+mn-lt"/>
              <a:ea typeface="+mn-lt"/>
            </a:endParaRPr>
          </a:p>
          <a:p>
            <a:pPr eaLnBrk="1" hangingPunct="1"/>
            <a:r>
              <a:rPr lang="zh-CN" altLang="en-US" sz="2000">
                <a:latin typeface="+mn-lt"/>
                <a:ea typeface="+mn-lt"/>
              </a:rPr>
              <a:t>类型三：带趋势回归结构</a:t>
            </a:r>
            <a:endParaRPr lang="zh-CN" altLang="en-US" sz="2200">
              <a:latin typeface="+mj-lt"/>
              <a:ea typeface="+mj-lt"/>
            </a:endParaRPr>
          </a:p>
          <a:p>
            <a:pPr marL="457200" lvl="1" indent="0" eaLnBrk="1" hangingPunct="1">
              <a:buNone/>
            </a:pPr>
            <a:endParaRPr lang="zh-CN" altLang="en-US" sz="18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428"/>
          <p:cNvGraphicFramePr>
            <a:graphicFrameLocks noChangeAspect="1"/>
          </p:cNvGraphicFramePr>
          <p:nvPr/>
        </p:nvGraphicFramePr>
        <p:xfrm>
          <a:off x="4787265" y="1699260"/>
          <a:ext cx="2221230" cy="615315"/>
        </p:xfrm>
        <a:graphic>
          <a:graphicData uri="http://schemas.openxmlformats.org/presentationml/2006/ole">
            <mc:AlternateContent xmlns:mc="http://schemas.openxmlformats.org/markup-compatibility/2006">
              <mc:Choice xmlns:v="urn:schemas-microsoft-com:vml" Requires="v">
                <p:oleObj spid="_x0000_s3076" name="" r:id="rId2" imgW="825500" imgH="228600" progId="Equation.DSMT4">
                  <p:embed/>
                </p:oleObj>
              </mc:Choice>
              <mc:Fallback>
                <p:oleObj name="" r:id="rId2" imgW="825500" imgH="228600" progId="Equation.DSMT4">
                  <p:embed/>
                  <p:pic>
                    <p:nvPicPr>
                      <p:cNvPr id="0" name="图片 3075"/>
                      <p:cNvPicPr/>
                      <p:nvPr/>
                    </p:nvPicPr>
                    <p:blipFill>
                      <a:blip r:embed="rId3"/>
                      <a:stretch>
                        <a:fillRect/>
                      </a:stretch>
                    </p:blipFill>
                    <p:spPr>
                      <a:xfrm>
                        <a:off x="4787265" y="1699260"/>
                        <a:ext cx="2221230" cy="615315"/>
                      </a:xfrm>
                      <a:prstGeom prst="rect">
                        <a:avLst/>
                      </a:prstGeom>
                      <a:noFill/>
                      <a:ln w="38100">
                        <a:noFill/>
                        <a:miter/>
                      </a:ln>
                    </p:spPr>
                  </p:pic>
                </p:oleObj>
              </mc:Fallback>
            </mc:AlternateContent>
          </a:graphicData>
        </a:graphic>
      </p:graphicFrame>
      <p:graphicFrame>
        <p:nvGraphicFramePr>
          <p:cNvPr id="3" name="对象 -2147482416"/>
          <p:cNvGraphicFramePr>
            <a:graphicFrameLocks noChangeAspect="1"/>
          </p:cNvGraphicFramePr>
          <p:nvPr/>
        </p:nvGraphicFramePr>
        <p:xfrm>
          <a:off x="4787265" y="3370580"/>
          <a:ext cx="2836545" cy="615315"/>
        </p:xfrm>
        <a:graphic>
          <a:graphicData uri="http://schemas.openxmlformats.org/presentationml/2006/ole">
            <mc:AlternateContent xmlns:mc="http://schemas.openxmlformats.org/markup-compatibility/2006">
              <mc:Choice xmlns:v="urn:schemas-microsoft-com:vml" Requires="v">
                <p:oleObj spid="_x0000_s5" name="" r:id="rId4" imgW="1054100" imgH="228600" progId="Equation.DSMT4">
                  <p:embed/>
                </p:oleObj>
              </mc:Choice>
              <mc:Fallback>
                <p:oleObj name="" r:id="rId4" imgW="1054100" imgH="228600" progId="Equation.DSMT4">
                  <p:embed/>
                  <p:pic>
                    <p:nvPicPr>
                      <p:cNvPr id="0" name="图片 1"/>
                      <p:cNvPicPr/>
                      <p:nvPr/>
                    </p:nvPicPr>
                    <p:blipFill>
                      <a:blip r:embed="rId5"/>
                      <a:stretch>
                        <a:fillRect/>
                      </a:stretch>
                    </p:blipFill>
                    <p:spPr>
                      <a:xfrm>
                        <a:off x="4787265" y="3370580"/>
                        <a:ext cx="2836545" cy="615315"/>
                      </a:xfrm>
                      <a:prstGeom prst="rect">
                        <a:avLst/>
                      </a:prstGeom>
                      <a:noFill/>
                      <a:ln w="38100">
                        <a:noFill/>
                        <a:miter/>
                      </a:ln>
                    </p:spPr>
                  </p:pic>
                </p:oleObj>
              </mc:Fallback>
            </mc:AlternateContent>
          </a:graphicData>
        </a:graphic>
      </p:graphicFrame>
      <p:graphicFrame>
        <p:nvGraphicFramePr>
          <p:cNvPr id="6" name="对象 -2147482389"/>
          <p:cNvGraphicFramePr>
            <a:graphicFrameLocks noChangeAspect="1"/>
          </p:cNvGraphicFramePr>
          <p:nvPr/>
        </p:nvGraphicFramePr>
        <p:xfrm>
          <a:off x="4787265" y="4967605"/>
          <a:ext cx="3392805" cy="598805"/>
        </p:xfrm>
        <a:graphic>
          <a:graphicData uri="http://schemas.openxmlformats.org/presentationml/2006/ole">
            <mc:AlternateContent xmlns:mc="http://schemas.openxmlformats.org/markup-compatibility/2006">
              <mc:Choice xmlns:v="urn:schemas-microsoft-com:vml" Requires="v">
                <p:oleObj spid="_x0000_s7" name="" r:id="rId6" imgW="1295400" imgH="228600" progId="Equation.DSMT4">
                  <p:embed/>
                </p:oleObj>
              </mc:Choice>
              <mc:Fallback>
                <p:oleObj name="" r:id="rId6" imgW="1295400" imgH="228600" progId="Equation.DSMT4">
                  <p:embed/>
                  <p:pic>
                    <p:nvPicPr>
                      <p:cNvPr id="0" name="图片 2"/>
                      <p:cNvPicPr/>
                      <p:nvPr/>
                    </p:nvPicPr>
                    <p:blipFill>
                      <a:blip r:embed="rId7"/>
                      <a:stretch>
                        <a:fillRect/>
                      </a:stretch>
                    </p:blipFill>
                    <p:spPr>
                      <a:xfrm>
                        <a:off x="4787265" y="4967605"/>
                        <a:ext cx="3392805" cy="598805"/>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557020" y="175895"/>
            <a:ext cx="9965055" cy="709295"/>
          </a:xfrm>
        </p:spPr>
        <p:txBody>
          <a:bodyPr wrap="square" lIns="91440" tIns="45720" rIns="91440" bIns="45720" anchor="ctr">
            <a:normAutofit/>
          </a:bodyPr>
          <a:p>
            <a:pPr eaLnBrk="1" hangingPunct="1"/>
            <a:r>
              <a:rPr sz="2800" spc="0" smtClean="0">
                <a:solidFill>
                  <a:schemeClr val="accent5">
                    <a:lumMod val="75000"/>
                  </a:schemeClr>
                </a:solidFill>
                <a:cs typeface="+mn-cs"/>
              </a:rPr>
              <a:t>特征统计量</a:t>
            </a:r>
            <a:endParaRPr sz="2800" spc="0" smtClean="0">
              <a:solidFill>
                <a:schemeClr val="accent5">
                  <a:lumMod val="75000"/>
                </a:schemeClr>
              </a:solidFill>
              <a:cs typeface="+mn-cs"/>
            </a:endParaRPr>
          </a:p>
        </p:txBody>
      </p:sp>
      <p:sp>
        <p:nvSpPr>
          <p:cNvPr id="7170" name="Rectangle 3"/>
          <p:cNvSpPr>
            <a:spLocks noGrp="1"/>
          </p:cNvSpPr>
          <p:nvPr>
            <p:ph idx="1"/>
          </p:nvPr>
        </p:nvSpPr>
        <p:spPr>
          <a:xfrm>
            <a:off x="1556385" y="952500"/>
            <a:ext cx="9965690" cy="5388610"/>
          </a:xfrm>
        </p:spPr>
        <p:txBody>
          <a:bodyPr wrap="square" lIns="91440" tIns="45720" rIns="91440" bIns="45720" anchor="t"/>
          <a:p>
            <a:pPr eaLnBrk="1" hangingPunct="1"/>
            <a:endParaRPr lang="en-US" altLang="zh-CN" sz="2200">
              <a:solidFill>
                <a:schemeClr val="tx1"/>
              </a:solidFill>
              <a:effectLst>
                <a:outerShdw blurRad="38100" dist="19050" dir="2700000" algn="tl" rotWithShape="0">
                  <a:schemeClr val="dk1">
                    <a:alpha val="40000"/>
                  </a:schemeClr>
                </a:outerShdw>
              </a:effectLst>
              <a:latin typeface="+mj-lt"/>
              <a:ea typeface="+mj-lt"/>
              <a:cs typeface="+mj-lt"/>
            </a:endParaRPr>
          </a:p>
          <a:p>
            <a:pPr eaLnBrk="1" hangingPunct="1"/>
            <a:r>
              <a:rPr lang="en-US" altLang="zh-CN" sz="2200">
                <a:solidFill>
                  <a:schemeClr val="tx1"/>
                </a:solidFill>
                <a:effectLst>
                  <a:outerShdw blurRad="38100" dist="19050" dir="2700000" algn="tl" rotWithShape="0">
                    <a:schemeClr val="dk1">
                      <a:alpha val="40000"/>
                    </a:schemeClr>
                  </a:outerShdw>
                </a:effectLst>
                <a:latin typeface="+mj-lt"/>
                <a:ea typeface="+mj-lt"/>
                <a:cs typeface="+mj-lt"/>
              </a:rPr>
              <a:t>均值 </a:t>
            </a:r>
            <a:endParaRPr lang="en-US" altLang="zh-CN" sz="2200">
              <a:solidFill>
                <a:schemeClr val="tx1"/>
              </a:solidFill>
              <a:effectLst>
                <a:outerShdw blurRad="38100" dist="19050" dir="2700000" algn="tl" rotWithShape="0">
                  <a:schemeClr val="dk1">
                    <a:alpha val="40000"/>
                  </a:schemeClr>
                </a:outerShdw>
              </a:effectLst>
              <a:latin typeface="+mj-lt"/>
              <a:ea typeface="+mj-lt"/>
              <a:cs typeface="+mj-lt"/>
            </a:endParaRPr>
          </a:p>
          <a:p>
            <a:pPr eaLnBrk="1" hangingPunct="1"/>
            <a:endParaRPr lang="en-US" altLang="zh-CN" sz="2200">
              <a:solidFill>
                <a:schemeClr val="tx1"/>
              </a:solidFill>
              <a:effectLst>
                <a:outerShdw blurRad="38100" dist="19050" dir="2700000" algn="tl" rotWithShape="0">
                  <a:schemeClr val="dk1">
                    <a:alpha val="40000"/>
                  </a:schemeClr>
                </a:outerShdw>
              </a:effectLst>
              <a:latin typeface="+mj-lt"/>
              <a:ea typeface="+mj-lt"/>
              <a:cs typeface="+mj-lt"/>
            </a:endParaRPr>
          </a:p>
          <a:p>
            <a:pPr eaLnBrk="1" hangingPunct="1"/>
            <a:r>
              <a:rPr lang="en-US" altLang="zh-CN" sz="2200">
                <a:solidFill>
                  <a:schemeClr val="tx1"/>
                </a:solidFill>
                <a:effectLst>
                  <a:outerShdw blurRad="38100" dist="19050" dir="2700000" algn="tl" rotWithShape="0">
                    <a:schemeClr val="dk1">
                      <a:alpha val="40000"/>
                    </a:schemeClr>
                  </a:outerShdw>
                </a:effectLst>
                <a:latin typeface="+mj-lt"/>
                <a:ea typeface="+mj-lt"/>
                <a:cs typeface="+mj-lt"/>
              </a:rPr>
              <a:t>方差</a:t>
            </a:r>
            <a:endParaRPr lang="en-US" altLang="zh-CN" sz="2200">
              <a:solidFill>
                <a:schemeClr val="tx1"/>
              </a:solidFill>
              <a:effectLst>
                <a:outerShdw blurRad="38100" dist="19050" dir="2700000" algn="tl" rotWithShape="0">
                  <a:schemeClr val="dk1">
                    <a:alpha val="40000"/>
                  </a:schemeClr>
                </a:outerShdw>
              </a:effectLst>
              <a:latin typeface="+mj-lt"/>
              <a:ea typeface="+mj-lt"/>
              <a:cs typeface="+mj-lt"/>
            </a:endParaRPr>
          </a:p>
          <a:p>
            <a:pPr eaLnBrk="1" hangingPunct="1"/>
            <a:endParaRPr lang="en-US" altLang="zh-CN" sz="2200">
              <a:solidFill>
                <a:schemeClr val="tx1"/>
              </a:solidFill>
              <a:effectLst>
                <a:outerShdw blurRad="38100" dist="19050" dir="2700000" algn="tl" rotWithShape="0">
                  <a:schemeClr val="dk1">
                    <a:alpha val="40000"/>
                  </a:schemeClr>
                </a:outerShdw>
              </a:effectLst>
              <a:latin typeface="+mj-lt"/>
              <a:ea typeface="+mj-lt"/>
              <a:cs typeface="+mj-lt"/>
            </a:endParaRPr>
          </a:p>
          <a:p>
            <a:pPr eaLnBrk="1" hangingPunct="1"/>
            <a:r>
              <a:rPr lang="en-US" altLang="zh-CN" sz="2200">
                <a:solidFill>
                  <a:schemeClr val="tx1"/>
                </a:solidFill>
                <a:effectLst>
                  <a:outerShdw blurRad="38100" dist="19050" dir="2700000" algn="tl" rotWithShape="0">
                    <a:schemeClr val="dk1">
                      <a:alpha val="40000"/>
                    </a:schemeClr>
                  </a:outerShdw>
                </a:effectLst>
                <a:latin typeface="+mj-lt"/>
                <a:ea typeface="+mj-lt"/>
                <a:cs typeface="+mj-lt"/>
              </a:rPr>
              <a:t>自协方差</a:t>
            </a:r>
            <a:endParaRPr lang="en-US" altLang="zh-CN" sz="2200">
              <a:solidFill>
                <a:schemeClr val="tx1"/>
              </a:solidFill>
              <a:effectLst>
                <a:outerShdw blurRad="38100" dist="19050" dir="2700000" algn="tl" rotWithShape="0">
                  <a:schemeClr val="dk1">
                    <a:alpha val="40000"/>
                  </a:schemeClr>
                </a:outerShdw>
              </a:effectLst>
              <a:latin typeface="+mj-lt"/>
              <a:ea typeface="+mj-lt"/>
              <a:cs typeface="+mj-lt"/>
            </a:endParaRPr>
          </a:p>
          <a:p>
            <a:pPr eaLnBrk="1" hangingPunct="1"/>
            <a:endParaRPr lang="en-US" altLang="zh-CN" sz="2200">
              <a:solidFill>
                <a:schemeClr val="tx1"/>
              </a:solidFill>
              <a:effectLst>
                <a:outerShdw blurRad="38100" dist="19050" dir="2700000" algn="tl" rotWithShape="0">
                  <a:schemeClr val="dk1">
                    <a:alpha val="40000"/>
                  </a:schemeClr>
                </a:outerShdw>
              </a:effectLst>
              <a:latin typeface="+mj-lt"/>
              <a:ea typeface="+mj-lt"/>
              <a:cs typeface="+mj-lt"/>
            </a:endParaRPr>
          </a:p>
          <a:p>
            <a:pPr eaLnBrk="1" hangingPunct="1"/>
            <a:r>
              <a:rPr lang="en-US" altLang="zh-CN" sz="2200">
                <a:solidFill>
                  <a:schemeClr val="tx1"/>
                </a:solidFill>
                <a:effectLst>
                  <a:outerShdw blurRad="38100" dist="19050" dir="2700000" algn="tl" rotWithShape="0">
                    <a:schemeClr val="dk1">
                      <a:alpha val="40000"/>
                    </a:schemeClr>
                  </a:outerShdw>
                </a:effectLst>
                <a:latin typeface="+mj-lt"/>
                <a:ea typeface="+mj-lt"/>
                <a:cs typeface="+mj-lt"/>
              </a:rPr>
              <a:t>自相关系数</a:t>
            </a:r>
            <a:endParaRPr lang="en-US" altLang="zh-CN" sz="2200">
              <a:solidFill>
                <a:schemeClr val="tx1"/>
              </a:solidFill>
              <a:effectLst>
                <a:outerShdw blurRad="38100" dist="19050" dir="2700000" algn="tl" rotWithShape="0">
                  <a:schemeClr val="dk1">
                    <a:alpha val="40000"/>
                  </a:schemeClr>
                </a:outerShdw>
              </a:effectLst>
              <a:latin typeface="+mj-lt"/>
              <a:ea typeface="+mj-lt"/>
              <a:cs typeface="+mj-lt"/>
            </a:endParaRPr>
          </a:p>
        </p:txBody>
      </p:sp>
      <p:sp>
        <p:nvSpPr>
          <p:cNvPr id="7171" name="Rectangle 4"/>
          <p:cNvSpPr/>
          <p:nvPr/>
        </p:nvSpPr>
        <p:spPr>
          <a:xfrm>
            <a:off x="5372100" y="32623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172" name="Object 5"/>
          <p:cNvGraphicFramePr>
            <a:graphicFrameLocks noChangeAspect="1"/>
          </p:cNvGraphicFramePr>
          <p:nvPr/>
        </p:nvGraphicFramePr>
        <p:xfrm>
          <a:off x="4441190" y="1495108"/>
          <a:ext cx="2895600" cy="668337"/>
        </p:xfrm>
        <a:graphic>
          <a:graphicData uri="http://schemas.openxmlformats.org/presentationml/2006/ole">
            <mc:AlternateContent xmlns:mc="http://schemas.openxmlformats.org/markup-compatibility/2006">
              <mc:Choice xmlns:v="urn:schemas-microsoft-com:vml" Requires="v">
                <p:oleObj spid="_x0000_s3080" name="" r:id="rId1" imgW="1449070" imgH="330200" progId="Equation.3">
                  <p:embed/>
                </p:oleObj>
              </mc:Choice>
              <mc:Fallback>
                <p:oleObj name="" r:id="rId1" imgW="1449070" imgH="330200" progId="Equation.3">
                  <p:embed/>
                  <p:pic>
                    <p:nvPicPr>
                      <p:cNvPr id="0" name="图片 3079"/>
                      <p:cNvPicPr/>
                      <p:nvPr/>
                    </p:nvPicPr>
                    <p:blipFill>
                      <a:blip r:embed="rId2"/>
                      <a:stretch>
                        <a:fillRect/>
                      </a:stretch>
                    </p:blipFill>
                    <p:spPr>
                      <a:xfrm>
                        <a:off x="4441190" y="1495108"/>
                        <a:ext cx="2895600" cy="668337"/>
                      </a:xfrm>
                      <a:prstGeom prst="rect">
                        <a:avLst/>
                      </a:prstGeom>
                      <a:noFill/>
                      <a:ln w="38100">
                        <a:noFill/>
                        <a:miter/>
                      </a:ln>
                    </p:spPr>
                  </p:pic>
                </p:oleObj>
              </mc:Fallback>
            </mc:AlternateContent>
          </a:graphicData>
        </a:graphic>
      </p:graphicFrame>
      <p:sp>
        <p:nvSpPr>
          <p:cNvPr id="7173" name="Rectangle 6"/>
          <p:cNvSpPr/>
          <p:nvPr/>
        </p:nvSpPr>
        <p:spPr>
          <a:xfrm>
            <a:off x="4814888" y="32527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174" name="Object 7"/>
          <p:cNvGraphicFramePr>
            <a:graphicFrameLocks noChangeAspect="1"/>
          </p:cNvGraphicFramePr>
          <p:nvPr/>
        </p:nvGraphicFramePr>
        <p:xfrm>
          <a:off x="4440873" y="2540318"/>
          <a:ext cx="5181600" cy="712787"/>
        </p:xfrm>
        <a:graphic>
          <a:graphicData uri="http://schemas.openxmlformats.org/presentationml/2006/ole">
            <mc:AlternateContent xmlns:mc="http://schemas.openxmlformats.org/markup-compatibility/2006">
              <mc:Choice xmlns:v="urn:schemas-microsoft-com:vml" Requires="v">
                <p:oleObj spid="_x0000_s3079" name="" r:id="rId3" imgW="2553970" imgH="355600" progId="Equation.3">
                  <p:embed/>
                </p:oleObj>
              </mc:Choice>
              <mc:Fallback>
                <p:oleObj name="" r:id="rId3" imgW="2553970" imgH="355600" progId="Equation.3">
                  <p:embed/>
                  <p:pic>
                    <p:nvPicPr>
                      <p:cNvPr id="0" name="图片 3078"/>
                      <p:cNvPicPr/>
                      <p:nvPr/>
                    </p:nvPicPr>
                    <p:blipFill>
                      <a:blip r:embed="rId4"/>
                      <a:stretch>
                        <a:fillRect/>
                      </a:stretch>
                    </p:blipFill>
                    <p:spPr>
                      <a:xfrm>
                        <a:off x="4440873" y="2540318"/>
                        <a:ext cx="5181600" cy="712787"/>
                      </a:xfrm>
                      <a:prstGeom prst="rect">
                        <a:avLst/>
                      </a:prstGeom>
                      <a:noFill/>
                      <a:ln w="38100">
                        <a:noFill/>
                        <a:miter/>
                      </a:ln>
                    </p:spPr>
                  </p:pic>
                </p:oleObj>
              </mc:Fallback>
            </mc:AlternateContent>
          </a:graphicData>
        </a:graphic>
      </p:graphicFrame>
      <p:sp>
        <p:nvSpPr>
          <p:cNvPr id="7175" name="Rectangle 8"/>
          <p:cNvSpPr/>
          <p:nvPr/>
        </p:nvSpPr>
        <p:spPr>
          <a:xfrm>
            <a:off x="5167313" y="33147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176" name="Object 9"/>
          <p:cNvGraphicFramePr>
            <a:graphicFrameLocks noChangeAspect="1"/>
          </p:cNvGraphicFramePr>
          <p:nvPr/>
        </p:nvGraphicFramePr>
        <p:xfrm>
          <a:off x="4441190" y="3682683"/>
          <a:ext cx="4495800" cy="554037"/>
        </p:xfrm>
        <a:graphic>
          <a:graphicData uri="http://schemas.openxmlformats.org/presentationml/2006/ole">
            <mc:AlternateContent xmlns:mc="http://schemas.openxmlformats.org/markup-compatibility/2006">
              <mc:Choice xmlns:v="urn:schemas-microsoft-com:vml" Requires="v">
                <p:oleObj spid="_x0000_s3081" name="" r:id="rId5" imgW="1854835" imgH="228600" progId="Equation.3">
                  <p:embed/>
                </p:oleObj>
              </mc:Choice>
              <mc:Fallback>
                <p:oleObj name="" r:id="rId5" imgW="1854835" imgH="228600" progId="Equation.3">
                  <p:embed/>
                  <p:pic>
                    <p:nvPicPr>
                      <p:cNvPr id="0" name="图片 3080"/>
                      <p:cNvPicPr/>
                      <p:nvPr/>
                    </p:nvPicPr>
                    <p:blipFill>
                      <a:blip r:embed="rId6"/>
                      <a:stretch>
                        <a:fillRect/>
                      </a:stretch>
                    </p:blipFill>
                    <p:spPr>
                      <a:xfrm>
                        <a:off x="4441190" y="3682683"/>
                        <a:ext cx="4495800" cy="554037"/>
                      </a:xfrm>
                      <a:prstGeom prst="rect">
                        <a:avLst/>
                      </a:prstGeom>
                      <a:noFill/>
                      <a:ln w="38100">
                        <a:noFill/>
                        <a:miter/>
                      </a:ln>
                    </p:spPr>
                  </p:pic>
                </p:oleObj>
              </mc:Fallback>
            </mc:AlternateContent>
          </a:graphicData>
        </a:graphic>
      </p:graphicFrame>
      <p:sp>
        <p:nvSpPr>
          <p:cNvPr id="7177" name="Rectangle 10"/>
          <p:cNvSpPr/>
          <p:nvPr/>
        </p:nvSpPr>
        <p:spPr>
          <a:xfrm>
            <a:off x="5434013" y="3200400"/>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7178" name="Object 11"/>
          <p:cNvGraphicFramePr>
            <a:graphicFrameLocks noChangeAspect="1"/>
          </p:cNvGraphicFramePr>
          <p:nvPr/>
        </p:nvGraphicFramePr>
        <p:xfrm>
          <a:off x="4440873" y="4741545"/>
          <a:ext cx="2767012" cy="974725"/>
        </p:xfrm>
        <a:graphic>
          <a:graphicData uri="http://schemas.openxmlformats.org/presentationml/2006/ole">
            <mc:AlternateContent xmlns:mc="http://schemas.openxmlformats.org/markup-compatibility/2006">
              <mc:Choice xmlns:v="urn:schemas-microsoft-com:vml" Requires="v">
                <p:oleObj spid="_x0000_s3082" name="" r:id="rId7" imgW="1334770" imgH="457835" progId="Equation.DSMT4">
                  <p:embed/>
                </p:oleObj>
              </mc:Choice>
              <mc:Fallback>
                <p:oleObj name="" r:id="rId7" imgW="1334770" imgH="457835" progId="Equation.DSMT4">
                  <p:embed/>
                  <p:pic>
                    <p:nvPicPr>
                      <p:cNvPr id="0" name="图片 3081"/>
                      <p:cNvPicPr/>
                      <p:nvPr/>
                    </p:nvPicPr>
                    <p:blipFill>
                      <a:blip r:embed="rId8"/>
                      <a:stretch>
                        <a:fillRect/>
                      </a:stretch>
                    </p:blipFill>
                    <p:spPr>
                      <a:xfrm>
                        <a:off x="4440873" y="4741545"/>
                        <a:ext cx="2767012" cy="974725"/>
                      </a:xfrm>
                      <a:prstGeom prst="rect">
                        <a:avLst/>
                      </a:prstGeom>
                      <a:noFill/>
                      <a:ln w="38100">
                        <a:noFill/>
                        <a:miter/>
                      </a:ln>
                    </p:spPr>
                  </p:pic>
                </p:oleObj>
              </mc:Fallback>
            </mc:AlternateContent>
          </a:graphicData>
        </a:graphic>
      </p:graphicFrame>
      <p:cxnSp>
        <p:nvCxnSpPr>
          <p:cNvPr id="4" name="直接连接符 3"/>
          <p:cNvCxnSpPr/>
          <p:nvPr>
            <p:custDataLst>
              <p:tags r:id="rId9"/>
            </p:custDataLst>
          </p:nvPr>
        </p:nvCxnSpPr>
        <p:spPr>
          <a:xfrm flipV="1">
            <a:off x="1555115" y="806450"/>
            <a:ext cx="10636885" cy="952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例3-5续（1）</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latin typeface="+mj-lt"/>
                <a:ea typeface="+mj-lt"/>
              </a:rPr>
              <a:t>对1915-2004年澳大利亚自杀率序列（每10万人自杀人口数）进行DF检验，判断该序列的平稳性。</a:t>
            </a:r>
            <a:endParaRPr lang="zh-CN" altLang="en-US" sz="22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1475740" y="2042795"/>
          <a:ext cx="10244455" cy="4498340"/>
        </p:xfrm>
        <a:graphic>
          <a:graphicData uri="http://schemas.openxmlformats.org/drawingml/2006/table">
            <a:tbl>
              <a:tblPr firstRow="1" bandRow="1">
                <a:tableStyleId>{5940675A-B579-460E-94D1-54222C63F5DA}</a:tableStyleId>
              </a:tblPr>
              <a:tblGrid>
                <a:gridCol w="2047875"/>
                <a:gridCol w="1522730"/>
                <a:gridCol w="2573655"/>
                <a:gridCol w="2049780"/>
                <a:gridCol w="2050415"/>
              </a:tblGrid>
              <a:tr h="669925">
                <a:tc>
                  <a:txBody>
                    <a:bodyPr/>
                    <a:p>
                      <a:pPr indent="0" algn="ctr">
                        <a:buNone/>
                      </a:pPr>
                      <a:r>
                        <a:rPr lang="en-US" sz="1600" b="0">
                          <a:ea typeface="+mn-lt"/>
                          <a:cs typeface="宋体" panose="02010600030101010101" pitchFamily="2" charset="-122"/>
                        </a:rPr>
                        <a:t>类型</a:t>
                      </a:r>
                      <a:endParaRPr lang="en-US" altLang="en-US" sz="1600" b="0">
                        <a:ea typeface="+mn-lt"/>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延迟阶数</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模型结构</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1600" b="0">
                          <a:ea typeface="+mn-lt"/>
                        </a:rPr>
                        <a:t>统计量的值</a:t>
                      </a:r>
                      <a:endParaRPr lang="zh-CN"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175">
                <a:tc rowSpan="2">
                  <a:txBody>
                    <a:bodyPr/>
                    <a:p>
                      <a:pPr indent="0" algn="ctr">
                        <a:buNone/>
                      </a:pPr>
                      <a:r>
                        <a:rPr lang="en-US" sz="1600" b="0">
                          <a:ea typeface="+mn-lt"/>
                          <a:cs typeface="宋体" panose="02010600030101010101" pitchFamily="2" charset="-122"/>
                        </a:rPr>
                        <a:t>类型一</a:t>
                      </a:r>
                      <a:endParaRPr lang="en-US" altLang="en-US" sz="1600" b="0">
                        <a:ea typeface="+mn-lt"/>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-1.39</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0.1520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754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ea typeface="+mn-lt"/>
                          <a:cs typeface="宋体" panose="02010600030101010101" pitchFamily="2" charset="-122"/>
                        </a:rPr>
                        <a:t>1</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-1.32</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0.1710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175">
                <a:tc rowSpan="2">
                  <a:txBody>
                    <a:bodyPr/>
                    <a:p>
                      <a:pPr indent="0" algn="ctr">
                        <a:buNone/>
                      </a:pPr>
                      <a:r>
                        <a:rPr lang="en-US" sz="1600" b="0">
                          <a:ea typeface="+mn-lt"/>
                          <a:cs typeface="宋体" panose="02010600030101010101" pitchFamily="2" charset="-122"/>
                        </a:rPr>
                        <a:t>类型二</a:t>
                      </a:r>
                      <a:endParaRPr lang="en-US" altLang="en-US" sz="1600" b="0">
                        <a:ea typeface="+mn-lt"/>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-1.98</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0.2958</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81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ea typeface="+mn-lt"/>
                          <a:cs typeface="宋体" panose="02010600030101010101" pitchFamily="2" charset="-122"/>
                        </a:rPr>
                        <a:t>1</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-1.31</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0.6214</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6905">
                <a:tc rowSpan="2">
                  <a:txBody>
                    <a:bodyPr/>
                    <a:p>
                      <a:pPr indent="0" algn="ctr">
                        <a:buNone/>
                      </a:pPr>
                      <a:r>
                        <a:rPr lang="en-US" sz="1600" b="0">
                          <a:ea typeface="+mn-lt"/>
                          <a:cs typeface="宋体" panose="02010600030101010101" pitchFamily="2" charset="-122"/>
                        </a:rPr>
                        <a:t>类型三</a:t>
                      </a:r>
                      <a:endParaRPr lang="en-US" altLang="en-US" sz="1600" b="0">
                        <a:ea typeface="+mn-lt"/>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-2.29</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0.4325</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881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ea typeface="+mn-lt"/>
                          <a:cs typeface="宋体" panose="02010600030101010101" pitchFamily="2" charset="-122"/>
                        </a:rPr>
                        <a:t>1</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-1.65</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0.7670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
          <p:cNvPicPr/>
          <p:nvPr/>
        </p:nvPicPr>
        <p:blipFill>
          <a:blip r:embed="rId2"/>
          <a:stretch>
            <a:fillRect/>
          </a:stretch>
        </p:blipFill>
        <p:spPr>
          <a:xfrm>
            <a:off x="7865745" y="2277110"/>
            <a:ext cx="209550" cy="263525"/>
          </a:xfrm>
          <a:prstGeom prst="rect">
            <a:avLst/>
          </a:prstGeom>
          <a:noFill/>
          <a:ln w="9525">
            <a:noFill/>
          </a:ln>
        </p:spPr>
      </p:pic>
      <p:pic>
        <p:nvPicPr>
          <p:cNvPr id="5" name="图片 4"/>
          <p:cNvPicPr/>
          <p:nvPr/>
        </p:nvPicPr>
        <p:blipFill>
          <a:blip r:embed="rId3"/>
          <a:stretch>
            <a:fillRect/>
          </a:stretch>
        </p:blipFill>
        <p:spPr>
          <a:xfrm>
            <a:off x="10293350" y="2213610"/>
            <a:ext cx="717550" cy="326390"/>
          </a:xfrm>
          <a:prstGeom prst="rect">
            <a:avLst/>
          </a:prstGeom>
          <a:noFill/>
          <a:ln w="9525">
            <a:noFill/>
          </a:ln>
        </p:spPr>
      </p:pic>
      <p:pic>
        <p:nvPicPr>
          <p:cNvPr id="6" name="图片 5"/>
          <p:cNvPicPr/>
          <p:nvPr/>
        </p:nvPicPr>
        <p:blipFill>
          <a:blip r:embed="rId4"/>
          <a:stretch>
            <a:fillRect/>
          </a:stretch>
        </p:blipFill>
        <p:spPr>
          <a:xfrm>
            <a:off x="5203825" y="2891790"/>
            <a:ext cx="648335" cy="381000"/>
          </a:xfrm>
          <a:prstGeom prst="rect">
            <a:avLst/>
          </a:prstGeom>
          <a:noFill/>
          <a:ln w="9525">
            <a:noFill/>
          </a:ln>
        </p:spPr>
      </p:pic>
      <p:pic>
        <p:nvPicPr>
          <p:cNvPr id="7" name="图片 6"/>
          <p:cNvPicPr/>
          <p:nvPr/>
        </p:nvPicPr>
        <p:blipFill>
          <a:blip r:embed="rId5"/>
          <a:stretch>
            <a:fillRect/>
          </a:stretch>
        </p:blipFill>
        <p:spPr>
          <a:xfrm>
            <a:off x="5203825" y="3532505"/>
            <a:ext cx="1130935" cy="384810"/>
          </a:xfrm>
          <a:prstGeom prst="rect">
            <a:avLst/>
          </a:prstGeom>
          <a:noFill/>
          <a:ln w="9525">
            <a:noFill/>
          </a:ln>
        </p:spPr>
      </p:pic>
      <p:pic>
        <p:nvPicPr>
          <p:cNvPr id="8" name="图片 7"/>
          <p:cNvPicPr/>
          <p:nvPr/>
        </p:nvPicPr>
        <p:blipFill>
          <a:blip r:embed="rId6"/>
          <a:stretch>
            <a:fillRect/>
          </a:stretch>
        </p:blipFill>
        <p:spPr>
          <a:xfrm>
            <a:off x="5203825" y="4152265"/>
            <a:ext cx="963295" cy="347980"/>
          </a:xfrm>
          <a:prstGeom prst="rect">
            <a:avLst/>
          </a:prstGeom>
          <a:noFill/>
          <a:ln w="9525">
            <a:noFill/>
          </a:ln>
        </p:spPr>
      </p:pic>
      <p:pic>
        <p:nvPicPr>
          <p:cNvPr id="9" name="图片 8"/>
          <p:cNvPicPr/>
          <p:nvPr/>
        </p:nvPicPr>
        <p:blipFill>
          <a:blip r:embed="rId7"/>
          <a:stretch>
            <a:fillRect/>
          </a:stretch>
        </p:blipFill>
        <p:spPr>
          <a:xfrm>
            <a:off x="5203825" y="4735195"/>
            <a:ext cx="1429385" cy="417830"/>
          </a:xfrm>
          <a:prstGeom prst="rect">
            <a:avLst/>
          </a:prstGeom>
          <a:noFill/>
          <a:ln w="9525">
            <a:noFill/>
          </a:ln>
        </p:spPr>
      </p:pic>
      <p:pic>
        <p:nvPicPr>
          <p:cNvPr id="10" name="图片 9"/>
          <p:cNvPicPr/>
          <p:nvPr/>
        </p:nvPicPr>
        <p:blipFill>
          <a:blip r:embed="rId8"/>
          <a:stretch>
            <a:fillRect/>
          </a:stretch>
        </p:blipFill>
        <p:spPr>
          <a:xfrm>
            <a:off x="5203825" y="5417185"/>
            <a:ext cx="1130935" cy="404495"/>
          </a:xfrm>
          <a:prstGeom prst="rect">
            <a:avLst/>
          </a:prstGeom>
          <a:noFill/>
          <a:ln w="9525">
            <a:noFill/>
          </a:ln>
        </p:spPr>
      </p:pic>
      <p:pic>
        <p:nvPicPr>
          <p:cNvPr id="11" name="图片 10"/>
          <p:cNvPicPr/>
          <p:nvPr/>
        </p:nvPicPr>
        <p:blipFill>
          <a:blip r:embed="rId9"/>
          <a:stretch>
            <a:fillRect/>
          </a:stretch>
        </p:blipFill>
        <p:spPr>
          <a:xfrm>
            <a:off x="5207000" y="6103620"/>
            <a:ext cx="1426210" cy="33782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sym typeface="+mn-ea"/>
              </a:rPr>
              <a:t>例3-5续（1）</a:t>
            </a:r>
            <a:r>
              <a:rPr lang="en-US" altLang="zh-CN" sz="2800" spc="0" smtClean="0">
                <a:solidFill>
                  <a:schemeClr val="accent5">
                    <a:lumMod val="75000"/>
                  </a:schemeClr>
                </a:solidFill>
                <a:cs typeface="+mn-cs"/>
                <a:sym typeface="+mn-ea"/>
              </a:rPr>
              <a:t>—DF</a:t>
            </a:r>
            <a:r>
              <a:rPr sz="2800" spc="0" smtClean="0">
                <a:solidFill>
                  <a:schemeClr val="accent5">
                    <a:lumMod val="75000"/>
                  </a:schemeClr>
                </a:solidFill>
                <a:cs typeface="+mn-cs"/>
                <a:sym typeface="+mn-ea"/>
              </a:rPr>
              <a:t>检验结果解读</a:t>
            </a:r>
            <a:endParaRPr sz="2800" spc="0" smtClean="0">
              <a:solidFill>
                <a:schemeClr val="accent5">
                  <a:lumMod val="75000"/>
                </a:schemeClr>
              </a:solidFill>
              <a:cs typeface="+mn-cs"/>
              <a:sym typeface="+mn-ea"/>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latin typeface="+mj-lt"/>
                <a:ea typeface="+mj-lt"/>
              </a:rPr>
              <a:t>检验结果显示，如果序列的结构考虑如上三种类型（6种子类型）的话，  统计量的P值均显著大于显著性水平（          ）。</a:t>
            </a:r>
            <a:endParaRPr lang="zh-CN" altLang="en-US" sz="2200">
              <a:latin typeface="+mj-lt"/>
              <a:ea typeface="+mj-lt"/>
            </a:endParaRPr>
          </a:p>
          <a:p>
            <a:pPr eaLnBrk="1" hangingPunct="1"/>
            <a:r>
              <a:rPr lang="zh-CN" altLang="en-US" sz="2200">
                <a:latin typeface="+mj-lt"/>
                <a:ea typeface="+mj-lt"/>
              </a:rPr>
              <a:t>所以可以判断，如果序列考虑如上6种结构之一提取确定性信息，则随机性部分都不能实现平稳。</a:t>
            </a:r>
            <a:endParaRPr lang="zh-CN" altLang="en-US" sz="2200">
              <a:latin typeface="+mj-lt"/>
              <a:ea typeface="+mj-lt"/>
            </a:endParaRPr>
          </a:p>
          <a:p>
            <a:pPr eaLnBrk="1" hangingPunct="1"/>
            <a:r>
              <a:rPr lang="zh-CN" altLang="en-US" sz="2200">
                <a:latin typeface="+mj-lt"/>
                <a:ea typeface="+mj-lt"/>
              </a:rPr>
              <a:t>也就是说基于</a:t>
            </a:r>
            <a:r>
              <a:rPr lang="en-US" altLang="zh-CN" sz="2200">
                <a:latin typeface="+mj-lt"/>
                <a:ea typeface="+mj-lt"/>
              </a:rPr>
              <a:t>DF</a:t>
            </a:r>
            <a:r>
              <a:rPr sz="2200">
                <a:latin typeface="+mj-lt"/>
                <a:ea typeface="+mj-lt"/>
              </a:rPr>
              <a:t>检验，我们的判断结果是：</a:t>
            </a:r>
            <a:r>
              <a:rPr lang="zh-CN" altLang="en-US" sz="2200">
                <a:latin typeface="+mj-lt"/>
                <a:ea typeface="+mj-lt"/>
              </a:rPr>
              <a:t>1915-2004年澳大利亚自杀率序列是非平稳序列。</a:t>
            </a:r>
            <a:endParaRPr lang="zh-CN" altLang="en-US" sz="22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p:nvPr/>
        </p:nvPicPr>
        <p:blipFill>
          <a:blip r:embed="rId2"/>
          <a:stretch>
            <a:fillRect/>
          </a:stretch>
        </p:blipFill>
        <p:spPr>
          <a:xfrm>
            <a:off x="10847070" y="1148715"/>
            <a:ext cx="309880" cy="325755"/>
          </a:xfrm>
          <a:prstGeom prst="rect">
            <a:avLst/>
          </a:prstGeom>
          <a:noFill/>
          <a:ln w="9525">
            <a:noFill/>
          </a:ln>
        </p:spPr>
      </p:pic>
      <p:graphicFrame>
        <p:nvGraphicFramePr>
          <p:cNvPr id="2" name="对象 -2147482362"/>
          <p:cNvGraphicFramePr>
            <a:graphicFrameLocks noChangeAspect="1"/>
          </p:cNvGraphicFramePr>
          <p:nvPr/>
        </p:nvGraphicFramePr>
        <p:xfrm>
          <a:off x="6537960" y="1474470"/>
          <a:ext cx="1063625" cy="371475"/>
        </p:xfrm>
        <a:graphic>
          <a:graphicData uri="http://schemas.openxmlformats.org/presentationml/2006/ole">
            <mc:AlternateContent xmlns:mc="http://schemas.openxmlformats.org/markup-compatibility/2006">
              <mc:Choice xmlns:v="urn:schemas-microsoft-com:vml" Requires="v">
                <p:oleObj spid="_x0000_s3076" name="" r:id="rId3" imgW="508000" imgH="177165" progId="Equation.DSMT4">
                  <p:embed/>
                </p:oleObj>
              </mc:Choice>
              <mc:Fallback>
                <p:oleObj name="" r:id="rId3" imgW="508000" imgH="177165" progId="Equation.DSMT4">
                  <p:embed/>
                  <p:pic>
                    <p:nvPicPr>
                      <p:cNvPr id="0" name="图片 3075"/>
                      <p:cNvPicPr/>
                      <p:nvPr/>
                    </p:nvPicPr>
                    <p:blipFill>
                      <a:blip r:embed="rId4"/>
                      <a:stretch>
                        <a:fillRect/>
                      </a:stretch>
                    </p:blipFill>
                    <p:spPr>
                      <a:xfrm>
                        <a:off x="6537960" y="1474470"/>
                        <a:ext cx="1063625" cy="371475"/>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ADF</a:t>
            </a:r>
            <a:r>
              <a:rPr sz="2800" spc="0" smtClean="0">
                <a:solidFill>
                  <a:schemeClr val="accent5">
                    <a:lumMod val="75000"/>
                  </a:schemeClr>
                </a:solidFill>
                <a:cs typeface="+mn-cs"/>
              </a:rPr>
              <a:t>检验的构造原理</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fontScale="90000"/>
          </a:bodyPr>
          <a:p>
            <a:pPr eaLnBrk="1" hangingPunct="1"/>
            <a:r>
              <a:rPr lang="en-US" altLang="zh-CN" sz="2200">
                <a:latin typeface="+mj-lt"/>
                <a:ea typeface="+mj-lt"/>
              </a:rPr>
              <a:t>ADF</a:t>
            </a:r>
            <a:r>
              <a:rPr sz="2200">
                <a:latin typeface="+mj-lt"/>
                <a:ea typeface="+mj-lt"/>
              </a:rPr>
              <a:t>检验</a:t>
            </a:r>
            <a:r>
              <a:rPr lang="zh-CN" altLang="en-US" sz="2200">
                <a:latin typeface="+mj-lt"/>
                <a:ea typeface="+mj-lt"/>
              </a:rPr>
              <a:t>产生背景</a:t>
            </a:r>
            <a:endParaRPr lang="zh-CN" altLang="en-US" sz="2200">
              <a:latin typeface="+mj-lt"/>
              <a:ea typeface="+mj-lt"/>
            </a:endParaRPr>
          </a:p>
          <a:p>
            <a:pPr lvl="1" eaLnBrk="1" hangingPunct="1"/>
            <a:r>
              <a:rPr lang="zh-CN" altLang="en-US" sz="1800">
                <a:latin typeface="+mn-lt"/>
                <a:ea typeface="+mn-lt"/>
                <a:cs typeface="+mn-lt"/>
              </a:rPr>
              <a:t>DF检验只适用于最简单的、确定性部分只由上一期历史数据描述的序列平稳性检验。为了使DF检验能适用于任意期确定性信息提取，人们对DF检验进行了一定的修正，得到了增广DF检验（augmented Dickey-Fuller）,简记为ADF检验</a:t>
            </a:r>
            <a:endParaRPr lang="zh-CN" altLang="en-US" sz="1800">
              <a:latin typeface="+mn-lt"/>
              <a:ea typeface="+mn-lt"/>
              <a:cs typeface="+mn-lt"/>
            </a:endParaRPr>
          </a:p>
          <a:p>
            <a:pPr lvl="0" algn="l" eaLnBrk="1" hangingPunct="1">
              <a:buClrTx/>
              <a:buSzTx/>
            </a:pPr>
            <a:r>
              <a:rPr sz="2200">
                <a:latin typeface="+mj-lt"/>
                <a:ea typeface="+mj-lt"/>
              </a:rPr>
              <a:t>ADF检验原理</a:t>
            </a:r>
            <a:endParaRPr sz="2200">
              <a:latin typeface="+mj-lt"/>
              <a:ea typeface="+mj-lt"/>
            </a:endParaRPr>
          </a:p>
          <a:p>
            <a:pPr lvl="1" algn="l" eaLnBrk="1" hangingPunct="1">
              <a:buClrTx/>
              <a:buSzTx/>
            </a:pPr>
            <a:r>
              <a:rPr sz="1800">
                <a:latin typeface="+mj-lt"/>
                <a:ea typeface="+mj-lt"/>
              </a:rPr>
              <a:t>假设序列的确定性部分可以由过去</a:t>
            </a:r>
            <a:r>
              <a:rPr lang="en-US" altLang="zh-CN" sz="1800">
                <a:latin typeface="+mj-lt"/>
                <a:ea typeface="+mj-lt"/>
              </a:rPr>
              <a:t>p</a:t>
            </a:r>
            <a:r>
              <a:rPr sz="1800">
                <a:latin typeface="+mj-lt"/>
                <a:ea typeface="+mj-lt"/>
              </a:rPr>
              <a:t>期的历史数据描述，即序列可以表达为</a:t>
            </a:r>
            <a:endParaRPr sz="1800">
              <a:latin typeface="+mj-lt"/>
              <a:ea typeface="+mj-lt"/>
            </a:endParaRPr>
          </a:p>
          <a:p>
            <a:pPr lvl="1" algn="l" eaLnBrk="1" hangingPunct="1">
              <a:buClrTx/>
              <a:buSzTx/>
            </a:pPr>
            <a:endParaRPr sz="1800">
              <a:latin typeface="+mj-lt"/>
              <a:ea typeface="+mj-lt"/>
            </a:endParaRPr>
          </a:p>
          <a:p>
            <a:pPr lvl="1" algn="l" eaLnBrk="1" hangingPunct="1">
              <a:buClrTx/>
              <a:buSzTx/>
            </a:pPr>
            <a:r>
              <a:rPr sz="1800">
                <a:latin typeface="+mj-lt"/>
                <a:ea typeface="+mj-lt"/>
              </a:rPr>
              <a:t>如果序列平稳，它必须满足所有非零特征根都在单位圆内。假如有一个单位根存在，不妨假设      ，则序列非平稳。</a:t>
            </a:r>
            <a:endParaRPr sz="1800">
              <a:latin typeface="+mj-lt"/>
              <a:ea typeface="+mj-lt"/>
            </a:endParaRPr>
          </a:p>
          <a:p>
            <a:pPr lvl="1" algn="l" eaLnBrk="1" hangingPunct="1">
              <a:buClrTx/>
              <a:buSzTx/>
            </a:pPr>
            <a:r>
              <a:rPr sz="1800">
                <a:latin typeface="+mj-lt"/>
                <a:ea typeface="+mj-lt"/>
              </a:rPr>
              <a:t>把       代入特征方程，得到</a:t>
            </a:r>
            <a:endParaRPr sz="1800">
              <a:latin typeface="+mj-lt"/>
              <a:ea typeface="+mj-lt"/>
            </a:endParaRPr>
          </a:p>
          <a:p>
            <a:pPr lvl="1" algn="l" eaLnBrk="1" hangingPunct="1">
              <a:buClrTx/>
              <a:buSzTx/>
            </a:pPr>
            <a:endParaRPr sz="1800">
              <a:latin typeface="+mj-lt"/>
              <a:ea typeface="+mj-lt"/>
            </a:endParaRPr>
          </a:p>
          <a:p>
            <a:pPr lvl="1" algn="l" eaLnBrk="1" hangingPunct="1">
              <a:buClrTx/>
              <a:buSzTx/>
            </a:pPr>
            <a:r>
              <a:rPr sz="1800">
                <a:latin typeface="+mj-lt"/>
                <a:ea typeface="+mj-lt"/>
              </a:rPr>
              <a:t>这意味着，如果序列非平稳，存在特征根，那么序列回归系数之和恰好等于1。因而，对于序列的平稳性检验，可以通过检验它的回归系数之和的性质进行判断。</a:t>
            </a:r>
            <a:endParaRPr sz="1800">
              <a:latin typeface="+mj-lt"/>
              <a:ea typeface="+mj-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357"/>
          <p:cNvGraphicFramePr>
            <a:graphicFrameLocks noChangeAspect="1"/>
          </p:cNvGraphicFramePr>
          <p:nvPr/>
        </p:nvGraphicFramePr>
        <p:xfrm>
          <a:off x="4137025" y="3481070"/>
          <a:ext cx="3807460" cy="455295"/>
        </p:xfrm>
        <a:graphic>
          <a:graphicData uri="http://schemas.openxmlformats.org/presentationml/2006/ole">
            <mc:AlternateContent xmlns:mc="http://schemas.openxmlformats.org/markup-compatibility/2006">
              <mc:Choice xmlns:v="urn:schemas-microsoft-com:vml" Requires="v">
                <p:oleObj spid="_x0000_s3076" name="" r:id="rId2" imgW="2019300" imgH="241300" progId="Equation.DSMT4">
                  <p:embed/>
                </p:oleObj>
              </mc:Choice>
              <mc:Fallback>
                <p:oleObj name="" r:id="rId2" imgW="2019300" imgH="241300" progId="Equation.DSMT4">
                  <p:embed/>
                  <p:pic>
                    <p:nvPicPr>
                      <p:cNvPr id="0" name="图片 3075"/>
                      <p:cNvPicPr/>
                      <p:nvPr/>
                    </p:nvPicPr>
                    <p:blipFill>
                      <a:blip r:embed="rId3"/>
                      <a:stretch>
                        <a:fillRect/>
                      </a:stretch>
                    </p:blipFill>
                    <p:spPr>
                      <a:xfrm>
                        <a:off x="4137025" y="3481070"/>
                        <a:ext cx="3807460" cy="455295"/>
                      </a:xfrm>
                      <a:prstGeom prst="rect">
                        <a:avLst/>
                      </a:prstGeom>
                      <a:noFill/>
                      <a:ln w="38100">
                        <a:noFill/>
                        <a:miter/>
                      </a:ln>
                    </p:spPr>
                  </p:pic>
                </p:oleObj>
              </mc:Fallback>
            </mc:AlternateContent>
          </a:graphicData>
        </a:graphic>
      </p:graphicFrame>
      <p:graphicFrame>
        <p:nvGraphicFramePr>
          <p:cNvPr id="3" name="对象 -2147482349"/>
          <p:cNvGraphicFramePr>
            <a:graphicFrameLocks noChangeAspect="1"/>
          </p:cNvGraphicFramePr>
          <p:nvPr/>
        </p:nvGraphicFramePr>
        <p:xfrm>
          <a:off x="2255520" y="4359910"/>
          <a:ext cx="533400" cy="384810"/>
        </p:xfrm>
        <a:graphic>
          <a:graphicData uri="http://schemas.openxmlformats.org/presentationml/2006/ole">
            <mc:AlternateContent xmlns:mc="http://schemas.openxmlformats.org/markup-compatibility/2006">
              <mc:Choice xmlns:v="urn:schemas-microsoft-com:vml" Requires="v">
                <p:oleObj spid="_x0000_s5" name="" r:id="rId4" imgW="316865" imgH="228600" progId="Equation.DSMT4">
                  <p:embed/>
                </p:oleObj>
              </mc:Choice>
              <mc:Fallback>
                <p:oleObj name="" r:id="rId4" imgW="316865" imgH="228600" progId="Equation.DSMT4">
                  <p:embed/>
                  <p:pic>
                    <p:nvPicPr>
                      <p:cNvPr id="0" name="图片 2"/>
                      <p:cNvPicPr/>
                      <p:nvPr/>
                    </p:nvPicPr>
                    <p:blipFill>
                      <a:blip r:embed="rId5"/>
                      <a:stretch>
                        <a:fillRect/>
                      </a:stretch>
                    </p:blipFill>
                    <p:spPr>
                      <a:xfrm>
                        <a:off x="2255520" y="4359910"/>
                        <a:ext cx="533400" cy="384810"/>
                      </a:xfrm>
                      <a:prstGeom prst="rect">
                        <a:avLst/>
                      </a:prstGeom>
                      <a:noFill/>
                      <a:ln w="38100">
                        <a:noFill/>
                        <a:miter/>
                      </a:ln>
                    </p:spPr>
                  </p:pic>
                </p:oleObj>
              </mc:Fallback>
            </mc:AlternateContent>
          </a:graphicData>
        </a:graphic>
      </p:graphicFrame>
      <p:graphicFrame>
        <p:nvGraphicFramePr>
          <p:cNvPr id="6" name="对象 -2147482346"/>
          <p:cNvGraphicFramePr>
            <a:graphicFrameLocks noChangeAspect="1"/>
          </p:cNvGraphicFramePr>
          <p:nvPr/>
        </p:nvGraphicFramePr>
        <p:xfrm>
          <a:off x="4269740" y="5129530"/>
          <a:ext cx="4761230" cy="459105"/>
        </p:xfrm>
        <a:graphic>
          <a:graphicData uri="http://schemas.openxmlformats.org/presentationml/2006/ole">
            <mc:AlternateContent xmlns:mc="http://schemas.openxmlformats.org/markup-compatibility/2006">
              <mc:Choice xmlns:v="urn:schemas-microsoft-com:vml" Requires="v">
                <p:oleObj spid="_x0000_s7" name="" r:id="rId6" imgW="2501900" imgH="241300" progId="Equation.DSMT4">
                  <p:embed/>
                </p:oleObj>
              </mc:Choice>
              <mc:Fallback>
                <p:oleObj name="" r:id="rId6" imgW="2501900" imgH="241300" progId="Equation.DSMT4">
                  <p:embed/>
                  <p:pic>
                    <p:nvPicPr>
                      <p:cNvPr id="0" name="图片 4"/>
                      <p:cNvPicPr/>
                      <p:nvPr/>
                    </p:nvPicPr>
                    <p:blipFill>
                      <a:blip r:embed="rId7"/>
                      <a:stretch>
                        <a:fillRect/>
                      </a:stretch>
                    </p:blipFill>
                    <p:spPr>
                      <a:xfrm>
                        <a:off x="4269740" y="5129530"/>
                        <a:ext cx="4761230" cy="459105"/>
                      </a:xfrm>
                      <a:prstGeom prst="rect">
                        <a:avLst/>
                      </a:prstGeom>
                      <a:noFill/>
                      <a:ln w="38100">
                        <a:noFill/>
                        <a:miter/>
                      </a:ln>
                    </p:spPr>
                  </p:pic>
                </p:oleObj>
              </mc:Fallback>
            </mc:AlternateContent>
          </a:graphicData>
        </a:graphic>
      </p:graphicFrame>
      <p:graphicFrame>
        <p:nvGraphicFramePr>
          <p:cNvPr id="8" name="对象 -2147482349"/>
          <p:cNvGraphicFramePr>
            <a:graphicFrameLocks noChangeAspect="1"/>
          </p:cNvGraphicFramePr>
          <p:nvPr/>
        </p:nvGraphicFramePr>
        <p:xfrm>
          <a:off x="2255520" y="4744720"/>
          <a:ext cx="533400" cy="384810"/>
        </p:xfrm>
        <a:graphic>
          <a:graphicData uri="http://schemas.openxmlformats.org/presentationml/2006/ole">
            <mc:AlternateContent xmlns:mc="http://schemas.openxmlformats.org/markup-compatibility/2006">
              <mc:Choice xmlns:v="urn:schemas-microsoft-com:vml" Requires="v">
                <p:oleObj spid="_x0000_s9" name="" r:id="rId8" imgW="316865" imgH="228600" progId="Equation.DSMT4">
                  <p:embed/>
                </p:oleObj>
              </mc:Choice>
              <mc:Fallback>
                <p:oleObj name="" r:id="rId8" imgW="316865" imgH="228600" progId="Equation.DSMT4">
                  <p:embed/>
                  <p:pic>
                    <p:nvPicPr>
                      <p:cNvPr id="0" name="图片 2"/>
                      <p:cNvPicPr/>
                      <p:nvPr/>
                    </p:nvPicPr>
                    <p:blipFill>
                      <a:blip r:embed="rId5"/>
                      <a:stretch>
                        <a:fillRect/>
                      </a:stretch>
                    </p:blipFill>
                    <p:spPr>
                      <a:xfrm>
                        <a:off x="2255520" y="4744720"/>
                        <a:ext cx="533400" cy="384810"/>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947420" y="203200"/>
            <a:ext cx="10574655" cy="681990"/>
          </a:xfrm>
        </p:spPr>
        <p:txBody>
          <a:bodyPr vert="horz" wrap="square" lIns="91440" tIns="45720" rIns="91440" bIns="45720" anchor="ctr">
            <a:normAutofit/>
          </a:bodyPr>
          <a:p>
            <a:pPr algn="l" eaLnBrk="1" hangingPunct="1">
              <a:buClrTx/>
              <a:buSzTx/>
              <a:buFontTx/>
            </a:pPr>
            <a:r>
              <a:rPr lang="en-US" altLang="zh-CN" sz="2800" spc="0" smtClean="0">
                <a:solidFill>
                  <a:schemeClr val="accent5">
                    <a:lumMod val="75000"/>
                  </a:schemeClr>
                </a:solidFill>
                <a:cs typeface="+mn-cs"/>
              </a:rPr>
              <a:t>A</a:t>
            </a:r>
            <a:r>
              <a:rPr sz="2800" spc="0" smtClean="0">
                <a:solidFill>
                  <a:schemeClr val="accent5">
                    <a:lumMod val="75000"/>
                  </a:schemeClr>
                </a:solidFill>
                <a:cs typeface="+mn-cs"/>
              </a:rPr>
              <a:t>DF</a:t>
            </a:r>
            <a:r>
              <a:rPr lang="zh-CN" altLang="en-US" sz="2800" spc="0" smtClean="0">
                <a:solidFill>
                  <a:schemeClr val="accent5">
                    <a:lumMod val="75000"/>
                  </a:schemeClr>
                </a:solidFill>
                <a:cs typeface="+mn-cs"/>
              </a:rPr>
              <a:t>检验</a:t>
            </a:r>
            <a:endParaRPr lang="zh-CN" altLang="en-US" sz="2800" spc="0" smtClean="0">
              <a:solidFill>
                <a:schemeClr val="accent5">
                  <a:lumMod val="75000"/>
                </a:schemeClr>
              </a:solidFill>
              <a:cs typeface="+mn-cs"/>
            </a:endParaRPr>
          </a:p>
        </p:txBody>
      </p:sp>
      <p:sp>
        <p:nvSpPr>
          <p:cNvPr id="25603" name="Rectangle 3"/>
          <p:cNvSpPr>
            <a:spLocks noGrp="1"/>
          </p:cNvSpPr>
          <p:nvPr>
            <p:ph idx="1"/>
          </p:nvPr>
        </p:nvSpPr>
        <p:spPr>
          <a:xfrm>
            <a:off x="669925" y="952500"/>
            <a:ext cx="11092180" cy="5388610"/>
          </a:xfrm>
        </p:spPr>
        <p:txBody>
          <a:bodyPr vert="horz" wrap="square" lIns="91440" tIns="45720" rIns="91440" bIns="45720" anchor="t">
            <a:normAutofit/>
          </a:bodyPr>
          <a:p>
            <a:pPr eaLnBrk="1" hangingPunct="1"/>
            <a:r>
              <a:rPr lang="zh-CN" altLang="en-US" sz="2200" dirty="0">
                <a:latin typeface="+mj-lt"/>
                <a:ea typeface="+mj-lt"/>
              </a:rPr>
              <a:t>假设条件</a:t>
            </a:r>
            <a:endParaRPr lang="zh-CN" altLang="en-US" sz="2200" dirty="0">
              <a:latin typeface="+mj-lt"/>
              <a:ea typeface="+mj-lt"/>
            </a:endParaRPr>
          </a:p>
          <a:p>
            <a:pPr eaLnBrk="1" hangingPunct="1"/>
            <a:endParaRPr lang="zh-CN" altLang="en-US" sz="2200" dirty="0">
              <a:latin typeface="+mj-lt"/>
              <a:ea typeface="+mj-lt"/>
            </a:endParaRPr>
          </a:p>
          <a:p>
            <a:pPr eaLnBrk="1" hangingPunct="1"/>
            <a:endParaRPr lang="zh-CN" altLang="en-US" sz="2200" dirty="0">
              <a:latin typeface="+mj-lt"/>
              <a:ea typeface="+mj-lt"/>
            </a:endParaRPr>
          </a:p>
          <a:p>
            <a:pPr eaLnBrk="1" hangingPunct="1"/>
            <a:r>
              <a:rPr lang="zh-CN" altLang="en-US" sz="2200" dirty="0">
                <a:latin typeface="+mj-lt"/>
                <a:ea typeface="+mj-lt"/>
              </a:rPr>
              <a:t>检验统计量</a:t>
            </a:r>
            <a:endParaRPr lang="zh-CN" altLang="en-US" sz="2200" dirty="0">
              <a:latin typeface="+mj-lt"/>
              <a:ea typeface="+mj-lt"/>
            </a:endParaRPr>
          </a:p>
          <a:p>
            <a:pPr eaLnBrk="1" hangingPunct="1"/>
            <a:endParaRPr lang="zh-CN" altLang="en-US" sz="2200" dirty="0">
              <a:latin typeface="+mj-lt"/>
              <a:ea typeface="+mj-lt"/>
            </a:endParaRPr>
          </a:p>
          <a:p>
            <a:pPr eaLnBrk="1" hangingPunct="1"/>
            <a:r>
              <a:rPr lang="zh-CN" altLang="en-US" sz="2200" dirty="0">
                <a:latin typeface="+mj-lt"/>
                <a:ea typeface="+mj-lt"/>
              </a:rPr>
              <a:t>检验结果判定</a:t>
            </a:r>
            <a:endParaRPr lang="zh-CN" altLang="en-US" sz="2200" dirty="0">
              <a:latin typeface="+mj-lt"/>
              <a:ea typeface="+mj-lt"/>
            </a:endParaRPr>
          </a:p>
          <a:p>
            <a:pPr lvl="1" eaLnBrk="1" hangingPunct="1"/>
            <a:r>
              <a:rPr lang="zh-CN" altLang="en-US" sz="1800" dirty="0">
                <a:latin typeface="+mj-lt"/>
                <a:ea typeface="+mj-lt"/>
              </a:rPr>
              <a:t>和DF检验一样。通过蒙特卡洛方法，可以得到ADF检验统计量的临界值表。</a:t>
            </a:r>
            <a:endParaRPr lang="zh-CN" altLang="en-US" sz="2200" dirty="0">
              <a:latin typeface="+mj-lt"/>
              <a:ea typeface="+mj-lt"/>
            </a:endParaRPr>
          </a:p>
          <a:p>
            <a:pPr lvl="1" eaLnBrk="1" hangingPunct="1"/>
            <a:r>
              <a:rPr lang="zh-CN" altLang="en-US" sz="1800" dirty="0">
                <a:latin typeface="+mj-lt"/>
                <a:ea typeface="+mj-lt"/>
              </a:rPr>
              <a:t>当显著性水平取为   时，记     为</a:t>
            </a:r>
            <a:r>
              <a:rPr lang="en-US" altLang="zh-CN" sz="1800" dirty="0">
                <a:latin typeface="+mj-lt"/>
                <a:ea typeface="+mj-lt"/>
              </a:rPr>
              <a:t>A</a:t>
            </a:r>
            <a:r>
              <a:rPr lang="zh-CN" altLang="en-US" sz="1800" dirty="0">
                <a:latin typeface="+mj-lt"/>
                <a:ea typeface="+mj-lt"/>
              </a:rPr>
              <a:t>DF检验的    分位点，则</a:t>
            </a:r>
            <a:endParaRPr lang="zh-CN" altLang="en-US" sz="1800" dirty="0">
              <a:latin typeface="+mj-lt"/>
              <a:ea typeface="+mj-lt"/>
            </a:endParaRPr>
          </a:p>
          <a:p>
            <a:pPr lvl="1" eaLnBrk="1" hangingPunct="1"/>
            <a:r>
              <a:rPr lang="zh-CN" altLang="en-US" sz="1800" dirty="0">
                <a:latin typeface="+mj-lt"/>
                <a:ea typeface="+mj-lt"/>
              </a:rPr>
              <a:t>当          时，拒绝原假设，认为序列平稳。等价判别是统计量的P值小于等于显著性水平    ；</a:t>
            </a:r>
            <a:endParaRPr lang="zh-CN" altLang="en-US" sz="1800" dirty="0">
              <a:latin typeface="+mj-lt"/>
              <a:ea typeface="+mj-lt"/>
            </a:endParaRPr>
          </a:p>
          <a:p>
            <a:pPr lvl="1" eaLnBrk="1" hangingPunct="1"/>
            <a:r>
              <a:rPr lang="zh-CN" altLang="en-US" sz="1800" dirty="0">
                <a:latin typeface="+mj-lt"/>
                <a:ea typeface="+mj-lt"/>
              </a:rPr>
              <a:t>当          时，接受原假设，认为序列非平稳。等价判别是统计量的P值大于显著性水平   。</a:t>
            </a:r>
            <a:endParaRPr lang="zh-CN" altLang="en-US" sz="1800" dirty="0">
              <a:latin typeface="+mj-lt"/>
              <a:ea typeface="+mj-lt"/>
            </a:endParaRPr>
          </a:p>
        </p:txBody>
      </p:sp>
      <p:sp>
        <p:nvSpPr>
          <p:cNvPr id="25604" name="Rectangle 4"/>
          <p:cNvSpPr/>
          <p:nvPr/>
        </p:nvSpPr>
        <p:spPr>
          <a:xfrm>
            <a:off x="5748338" y="3314700"/>
            <a:ext cx="9144000" cy="368300"/>
          </a:xfrm>
          <a:prstGeom prst="rect">
            <a:avLst/>
          </a:prstGeom>
          <a:noFill/>
          <a:ln w="9525">
            <a:noFill/>
          </a:ln>
        </p:spPr>
        <p:txBody>
          <a:bodyPr>
            <a:spAutoFit/>
          </a:bodyPr>
          <a:p>
            <a:endParaRPr lang="zh-CN" altLang="en-US" dirty="0">
              <a:latin typeface="Arial" panose="020B0604020202020204" pitchFamily="34" charset="0"/>
            </a:endParaRPr>
          </a:p>
        </p:txBody>
      </p:sp>
      <p:sp>
        <p:nvSpPr>
          <p:cNvPr id="25606" name="Rectangle 6"/>
          <p:cNvSpPr/>
          <p:nvPr/>
        </p:nvSpPr>
        <p:spPr>
          <a:xfrm>
            <a:off x="5791200" y="3219450"/>
            <a:ext cx="9144000" cy="368300"/>
          </a:xfrm>
          <a:prstGeom prst="rect">
            <a:avLst/>
          </a:prstGeom>
          <a:noFill/>
          <a:ln w="9525">
            <a:noFill/>
          </a:ln>
        </p:spPr>
        <p:txBody>
          <a:bodyPr>
            <a:spAutoFit/>
          </a:bodyPr>
          <a:p>
            <a:endParaRPr lang="zh-CN" altLang="en-US" dirty="0">
              <a:latin typeface="Arial" panose="020B0604020202020204" pitchFamily="34" charset="0"/>
            </a:endParaRPr>
          </a:p>
        </p:txBody>
      </p:sp>
      <p:graphicFrame>
        <p:nvGraphicFramePr>
          <p:cNvPr id="25607" name="Object 7"/>
          <p:cNvGraphicFramePr>
            <a:graphicFrameLocks noChangeAspect="1"/>
          </p:cNvGraphicFramePr>
          <p:nvPr/>
        </p:nvGraphicFramePr>
        <p:xfrm>
          <a:off x="4834255" y="2922905"/>
          <a:ext cx="1280160" cy="880110"/>
        </p:xfrm>
        <a:graphic>
          <a:graphicData uri="http://schemas.openxmlformats.org/presentationml/2006/ole">
            <mc:AlternateContent xmlns:mc="http://schemas.openxmlformats.org/markup-compatibility/2006">
              <mc:Choice xmlns:v="urn:schemas-microsoft-com:vml" Requires="v">
                <p:oleObj spid="_x0000_s3088" name="" r:id="rId1" imgW="610235" imgH="419735" progId="Equation.3">
                  <p:embed/>
                </p:oleObj>
              </mc:Choice>
              <mc:Fallback>
                <p:oleObj name="" r:id="rId1" imgW="610235" imgH="419735" progId="Equation.3">
                  <p:embed/>
                  <p:pic>
                    <p:nvPicPr>
                      <p:cNvPr id="0" name="图片 3087"/>
                      <p:cNvPicPr/>
                      <p:nvPr/>
                    </p:nvPicPr>
                    <p:blipFill>
                      <a:blip r:embed="rId2"/>
                      <a:stretch>
                        <a:fillRect/>
                      </a:stretch>
                    </p:blipFill>
                    <p:spPr>
                      <a:xfrm>
                        <a:off x="4834255" y="2922905"/>
                        <a:ext cx="1280160" cy="880110"/>
                      </a:xfrm>
                      <a:prstGeom prst="rect">
                        <a:avLst/>
                      </a:prstGeom>
                      <a:noFill/>
                      <a:ln w="38100">
                        <a:noFill/>
                        <a:miter/>
                      </a:ln>
                    </p:spPr>
                  </p:pic>
                </p:oleObj>
              </mc:Fallback>
            </mc:AlternateContent>
          </a:graphicData>
        </a:graphic>
      </p:graphicFrame>
      <p:cxnSp>
        <p:nvCxnSpPr>
          <p:cNvPr id="4" name="直接连接符 3"/>
          <p:cNvCxnSpPr/>
          <p:nvPr>
            <p:custDataLst>
              <p:tags r:id="rId3"/>
            </p:custDataLst>
          </p:nvPr>
        </p:nvCxnSpPr>
        <p:spPr>
          <a:xfrm>
            <a:off x="1035050" y="803910"/>
            <a:ext cx="11156950" cy="254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1">
            <a:hlinkClick r:id="" action="ppaction://ole?verb="/>
          </p:cNvPr>
          <p:cNvGraphicFramePr>
            <a:graphicFrameLocks noChangeAspect="1"/>
          </p:cNvGraphicFramePr>
          <p:nvPr/>
        </p:nvGraphicFramePr>
        <p:xfrm>
          <a:off x="2102168" y="1741805"/>
          <a:ext cx="8791575" cy="542925"/>
        </p:xfrm>
        <a:graphic>
          <a:graphicData uri="http://schemas.openxmlformats.org/presentationml/2006/ole">
            <mc:AlternateContent xmlns:mc="http://schemas.openxmlformats.org/markup-compatibility/2006">
              <mc:Choice xmlns:v="urn:schemas-microsoft-com:vml" Requires="v">
                <p:oleObj spid="_x0000_s2049" name="" r:id="rId4" imgW="4254500" imgH="241300" progId="Equation.DSMT4">
                  <p:embed/>
                </p:oleObj>
              </mc:Choice>
              <mc:Fallback>
                <p:oleObj name="" r:id="rId4" imgW="4254500" imgH="241300" progId="Equation.DSMT4">
                  <p:embed/>
                  <p:pic>
                    <p:nvPicPr>
                      <p:cNvPr id="0" name="图片 2048"/>
                      <p:cNvPicPr/>
                      <p:nvPr/>
                    </p:nvPicPr>
                    <p:blipFill>
                      <a:blip r:embed="rId5"/>
                      <a:stretch>
                        <a:fillRect/>
                      </a:stretch>
                    </p:blipFill>
                    <p:spPr>
                      <a:xfrm>
                        <a:off x="2102168" y="1741805"/>
                        <a:ext cx="8791575" cy="542925"/>
                      </a:xfrm>
                      <a:prstGeom prst="rect">
                        <a:avLst/>
                      </a:prstGeom>
                    </p:spPr>
                  </p:pic>
                </p:oleObj>
              </mc:Fallback>
            </mc:AlternateContent>
          </a:graphicData>
        </a:graphic>
      </p:graphicFrame>
      <p:graphicFrame>
        <p:nvGraphicFramePr>
          <p:cNvPr id="3" name="对象 -2147482446"/>
          <p:cNvGraphicFramePr>
            <a:graphicFrameLocks noChangeAspect="1"/>
          </p:cNvGraphicFramePr>
          <p:nvPr/>
        </p:nvGraphicFramePr>
        <p:xfrm>
          <a:off x="3413760" y="4949190"/>
          <a:ext cx="300355" cy="275590"/>
        </p:xfrm>
        <a:graphic>
          <a:graphicData uri="http://schemas.openxmlformats.org/presentationml/2006/ole">
            <mc:AlternateContent xmlns:mc="http://schemas.openxmlformats.org/markup-compatibility/2006">
              <mc:Choice xmlns:v="urn:schemas-microsoft-com:vml" Requires="v">
                <p:oleObj spid="_x0000_s3076" name="" r:id="rId6" imgW="152400" imgH="139700" progId="Equation.DSMT4">
                  <p:embed/>
                </p:oleObj>
              </mc:Choice>
              <mc:Fallback>
                <p:oleObj name="" r:id="rId6" imgW="152400" imgH="139700" progId="Equation.DSMT4">
                  <p:embed/>
                  <p:pic>
                    <p:nvPicPr>
                      <p:cNvPr id="0" name="图片 3075"/>
                      <p:cNvPicPr/>
                      <p:nvPr/>
                    </p:nvPicPr>
                    <p:blipFill>
                      <a:blip r:embed="rId7"/>
                      <a:stretch>
                        <a:fillRect/>
                      </a:stretch>
                    </p:blipFill>
                    <p:spPr>
                      <a:xfrm>
                        <a:off x="3413760" y="4949190"/>
                        <a:ext cx="300355" cy="275590"/>
                      </a:xfrm>
                      <a:prstGeom prst="rect">
                        <a:avLst/>
                      </a:prstGeom>
                      <a:noFill/>
                      <a:ln w="38100">
                        <a:noFill/>
                        <a:miter/>
                      </a:ln>
                    </p:spPr>
                  </p:pic>
                </p:oleObj>
              </mc:Fallback>
            </mc:AlternateContent>
          </a:graphicData>
        </a:graphic>
      </p:graphicFrame>
      <p:graphicFrame>
        <p:nvGraphicFramePr>
          <p:cNvPr id="5" name="对象 -2147482446"/>
          <p:cNvGraphicFramePr>
            <a:graphicFrameLocks noChangeAspect="1"/>
          </p:cNvGraphicFramePr>
          <p:nvPr/>
        </p:nvGraphicFramePr>
        <p:xfrm>
          <a:off x="6405245" y="4949190"/>
          <a:ext cx="300355" cy="275590"/>
        </p:xfrm>
        <a:graphic>
          <a:graphicData uri="http://schemas.openxmlformats.org/presentationml/2006/ole">
            <mc:AlternateContent xmlns:mc="http://schemas.openxmlformats.org/markup-compatibility/2006">
              <mc:Choice xmlns:v="urn:schemas-microsoft-com:vml" Requires="v">
                <p:oleObj spid="_x0000_s6" name="" r:id="rId8" imgW="152400" imgH="139700" progId="Equation.DSMT4">
                  <p:embed/>
                </p:oleObj>
              </mc:Choice>
              <mc:Fallback>
                <p:oleObj name="" r:id="rId8" imgW="152400" imgH="139700" progId="Equation.DSMT4">
                  <p:embed/>
                  <p:pic>
                    <p:nvPicPr>
                      <p:cNvPr id="0" name="图片 3075"/>
                      <p:cNvPicPr/>
                      <p:nvPr/>
                    </p:nvPicPr>
                    <p:blipFill>
                      <a:blip r:embed="rId7"/>
                      <a:stretch>
                        <a:fillRect/>
                      </a:stretch>
                    </p:blipFill>
                    <p:spPr>
                      <a:xfrm>
                        <a:off x="6405245" y="4949190"/>
                        <a:ext cx="300355" cy="275590"/>
                      </a:xfrm>
                      <a:prstGeom prst="rect">
                        <a:avLst/>
                      </a:prstGeom>
                      <a:noFill/>
                      <a:ln w="38100">
                        <a:noFill/>
                        <a:miter/>
                      </a:ln>
                    </p:spPr>
                  </p:pic>
                </p:oleObj>
              </mc:Fallback>
            </mc:AlternateContent>
          </a:graphicData>
        </a:graphic>
      </p:graphicFrame>
      <p:graphicFrame>
        <p:nvGraphicFramePr>
          <p:cNvPr id="7" name="对象 -2147482445"/>
          <p:cNvGraphicFramePr>
            <a:graphicFrameLocks noChangeAspect="1"/>
          </p:cNvGraphicFramePr>
          <p:nvPr/>
        </p:nvGraphicFramePr>
        <p:xfrm>
          <a:off x="4491355" y="4842510"/>
          <a:ext cx="342900" cy="442595"/>
        </p:xfrm>
        <a:graphic>
          <a:graphicData uri="http://schemas.openxmlformats.org/presentationml/2006/ole">
            <mc:AlternateContent xmlns:mc="http://schemas.openxmlformats.org/markup-compatibility/2006">
              <mc:Choice xmlns:v="urn:schemas-microsoft-com:vml" Requires="v">
                <p:oleObj spid="_x0000_s8" name="" r:id="rId9" imgW="177165" imgH="228600" progId="Equation.DSMT4">
                  <p:embed/>
                </p:oleObj>
              </mc:Choice>
              <mc:Fallback>
                <p:oleObj name="" r:id="rId9" imgW="177165" imgH="228600" progId="Equation.DSMT4">
                  <p:embed/>
                  <p:pic>
                    <p:nvPicPr>
                      <p:cNvPr id="0" name="图片 5"/>
                      <p:cNvPicPr/>
                      <p:nvPr/>
                    </p:nvPicPr>
                    <p:blipFill>
                      <a:blip r:embed="rId10"/>
                      <a:stretch>
                        <a:fillRect/>
                      </a:stretch>
                    </p:blipFill>
                    <p:spPr>
                      <a:xfrm>
                        <a:off x="4491355" y="4842510"/>
                        <a:ext cx="342900" cy="442595"/>
                      </a:xfrm>
                      <a:prstGeom prst="rect">
                        <a:avLst/>
                      </a:prstGeom>
                      <a:noFill/>
                      <a:ln w="38100">
                        <a:noFill/>
                        <a:miter/>
                      </a:ln>
                    </p:spPr>
                  </p:pic>
                </p:oleObj>
              </mc:Fallback>
            </mc:AlternateContent>
          </a:graphicData>
        </a:graphic>
      </p:graphicFrame>
      <p:graphicFrame>
        <p:nvGraphicFramePr>
          <p:cNvPr id="9" name="对象 -2147482443"/>
          <p:cNvGraphicFramePr>
            <a:graphicFrameLocks noChangeAspect="1"/>
          </p:cNvGraphicFramePr>
          <p:nvPr/>
        </p:nvGraphicFramePr>
        <p:xfrm>
          <a:off x="1724660" y="5316855"/>
          <a:ext cx="800100" cy="464820"/>
        </p:xfrm>
        <a:graphic>
          <a:graphicData uri="http://schemas.openxmlformats.org/presentationml/2006/ole">
            <mc:AlternateContent xmlns:mc="http://schemas.openxmlformats.org/markup-compatibility/2006">
              <mc:Choice xmlns:v="urn:schemas-microsoft-com:vml" Requires="v">
                <p:oleObj spid="_x0000_s10" name="" r:id="rId11" imgW="393700" imgH="228600" progId="Equation.DSMT4">
                  <p:embed/>
                </p:oleObj>
              </mc:Choice>
              <mc:Fallback>
                <p:oleObj name="" r:id="rId11" imgW="393700" imgH="228600" progId="Equation.DSMT4">
                  <p:embed/>
                  <p:pic>
                    <p:nvPicPr>
                      <p:cNvPr id="0" name="图片 6"/>
                      <p:cNvPicPr/>
                      <p:nvPr/>
                    </p:nvPicPr>
                    <p:blipFill>
                      <a:blip r:embed="rId12"/>
                      <a:stretch>
                        <a:fillRect/>
                      </a:stretch>
                    </p:blipFill>
                    <p:spPr>
                      <a:xfrm>
                        <a:off x="1724660" y="5316855"/>
                        <a:ext cx="800100" cy="464820"/>
                      </a:xfrm>
                      <a:prstGeom prst="rect">
                        <a:avLst/>
                      </a:prstGeom>
                      <a:noFill/>
                      <a:ln w="38100">
                        <a:noFill/>
                        <a:miter/>
                      </a:ln>
                    </p:spPr>
                  </p:pic>
                </p:oleObj>
              </mc:Fallback>
            </mc:AlternateContent>
          </a:graphicData>
        </a:graphic>
      </p:graphicFrame>
      <p:graphicFrame>
        <p:nvGraphicFramePr>
          <p:cNvPr id="11" name="对象 -2147482446"/>
          <p:cNvGraphicFramePr>
            <a:graphicFrameLocks noChangeAspect="1"/>
          </p:cNvGraphicFramePr>
          <p:nvPr/>
        </p:nvGraphicFramePr>
        <p:xfrm>
          <a:off x="11129010" y="5411470"/>
          <a:ext cx="300355" cy="275590"/>
        </p:xfrm>
        <a:graphic>
          <a:graphicData uri="http://schemas.openxmlformats.org/presentationml/2006/ole">
            <mc:AlternateContent xmlns:mc="http://schemas.openxmlformats.org/markup-compatibility/2006">
              <mc:Choice xmlns:v="urn:schemas-microsoft-com:vml" Requires="v">
                <p:oleObj spid="_x0000_s12" name="" r:id="rId13" imgW="152400" imgH="139700" progId="Equation.DSMT4">
                  <p:embed/>
                </p:oleObj>
              </mc:Choice>
              <mc:Fallback>
                <p:oleObj name="" r:id="rId13" imgW="152400" imgH="139700" progId="Equation.DSMT4">
                  <p:embed/>
                  <p:pic>
                    <p:nvPicPr>
                      <p:cNvPr id="0" name="图片 3075"/>
                      <p:cNvPicPr/>
                      <p:nvPr/>
                    </p:nvPicPr>
                    <p:blipFill>
                      <a:blip r:embed="rId7"/>
                      <a:stretch>
                        <a:fillRect/>
                      </a:stretch>
                    </p:blipFill>
                    <p:spPr>
                      <a:xfrm>
                        <a:off x="11129010" y="5411470"/>
                        <a:ext cx="300355" cy="275590"/>
                      </a:xfrm>
                      <a:prstGeom prst="rect">
                        <a:avLst/>
                      </a:prstGeom>
                      <a:noFill/>
                      <a:ln w="38100">
                        <a:noFill/>
                        <a:miter/>
                      </a:ln>
                    </p:spPr>
                  </p:pic>
                </p:oleObj>
              </mc:Fallback>
            </mc:AlternateContent>
          </a:graphicData>
        </a:graphic>
      </p:graphicFrame>
      <p:graphicFrame>
        <p:nvGraphicFramePr>
          <p:cNvPr id="13" name="对象 -2147482446"/>
          <p:cNvGraphicFramePr>
            <a:graphicFrameLocks noChangeAspect="1"/>
          </p:cNvGraphicFramePr>
          <p:nvPr/>
        </p:nvGraphicFramePr>
        <p:xfrm>
          <a:off x="10878185" y="5876290"/>
          <a:ext cx="250825" cy="281940"/>
        </p:xfrm>
        <a:graphic>
          <a:graphicData uri="http://schemas.openxmlformats.org/presentationml/2006/ole">
            <mc:AlternateContent xmlns:mc="http://schemas.openxmlformats.org/markup-compatibility/2006">
              <mc:Choice xmlns:v="urn:schemas-microsoft-com:vml" Requires="v">
                <p:oleObj spid="_x0000_s14" name="" r:id="rId14" imgW="152400" imgH="139700" progId="Equation.DSMT4">
                  <p:embed/>
                </p:oleObj>
              </mc:Choice>
              <mc:Fallback>
                <p:oleObj name="" r:id="rId14" imgW="152400" imgH="139700" progId="Equation.DSMT4">
                  <p:embed/>
                  <p:pic>
                    <p:nvPicPr>
                      <p:cNvPr id="0" name="图片 3075"/>
                      <p:cNvPicPr/>
                      <p:nvPr/>
                    </p:nvPicPr>
                    <p:blipFill>
                      <a:blip r:embed="rId7"/>
                      <a:stretch>
                        <a:fillRect/>
                      </a:stretch>
                    </p:blipFill>
                    <p:spPr>
                      <a:xfrm>
                        <a:off x="10878185" y="5876290"/>
                        <a:ext cx="250825" cy="281940"/>
                      </a:xfrm>
                      <a:prstGeom prst="rect">
                        <a:avLst/>
                      </a:prstGeom>
                      <a:noFill/>
                      <a:ln w="38100">
                        <a:noFill/>
                        <a:miter/>
                      </a:ln>
                    </p:spPr>
                  </p:pic>
                </p:oleObj>
              </mc:Fallback>
            </mc:AlternateContent>
          </a:graphicData>
        </a:graphic>
      </p:graphicFrame>
      <p:graphicFrame>
        <p:nvGraphicFramePr>
          <p:cNvPr id="15" name="对象 -2147482443"/>
          <p:cNvGraphicFramePr>
            <a:graphicFrameLocks noChangeAspect="1"/>
          </p:cNvGraphicFramePr>
          <p:nvPr/>
        </p:nvGraphicFramePr>
        <p:xfrm>
          <a:off x="1724343" y="5784850"/>
          <a:ext cx="824865" cy="464820"/>
        </p:xfrm>
        <a:graphic>
          <a:graphicData uri="http://schemas.openxmlformats.org/presentationml/2006/ole">
            <mc:AlternateContent xmlns:mc="http://schemas.openxmlformats.org/markup-compatibility/2006">
              <mc:Choice xmlns:v="urn:schemas-microsoft-com:vml" Requires="v">
                <p:oleObj spid="_x0000_s16" name="" r:id="rId15" imgW="405765" imgH="228600" progId="Equation.DSMT4">
                  <p:embed/>
                </p:oleObj>
              </mc:Choice>
              <mc:Fallback>
                <p:oleObj name="" r:id="rId15" imgW="405765" imgH="228600" progId="Equation.DSMT4">
                  <p:embed/>
                  <p:pic>
                    <p:nvPicPr>
                      <p:cNvPr id="0" name="图片 6"/>
                      <p:cNvPicPr/>
                      <p:nvPr/>
                    </p:nvPicPr>
                    <p:blipFill>
                      <a:blip r:embed="rId16"/>
                      <a:stretch>
                        <a:fillRect/>
                      </a:stretch>
                    </p:blipFill>
                    <p:spPr>
                      <a:xfrm>
                        <a:off x="1724343" y="5784850"/>
                        <a:ext cx="824865" cy="46482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3-6</a:t>
            </a:r>
            <a:endParaRPr lang="en-US" altLang="zh-CN"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latin typeface="+mj-lt"/>
                <a:ea typeface="+mj-lt"/>
              </a:rPr>
              <a:t>对1900—1998年全球7.0级以上地震发生次数序列进行ADF检验，判断该序列的平稳性</a:t>
            </a:r>
            <a:r>
              <a:rPr sz="2200">
                <a:latin typeface="+mj-lt"/>
                <a:ea typeface="+mj-lt"/>
              </a:rPr>
              <a:t>。</a:t>
            </a:r>
            <a:endParaRPr sz="2200">
              <a:latin typeface="+mj-lt"/>
              <a:ea typeface="+mj-lt"/>
            </a:endParaRPr>
          </a:p>
          <a:p>
            <a:pPr eaLnBrk="1" hangingPunct="1"/>
            <a:endParaRPr lang="zh-CN" altLang="en-US" sz="22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246" descr="IMG_256"/>
          <p:cNvPicPr>
            <a:picLocks noChangeAspect="1"/>
          </p:cNvPicPr>
          <p:nvPr/>
        </p:nvPicPr>
        <p:blipFill>
          <a:blip r:embed="rId2"/>
          <a:stretch>
            <a:fillRect/>
          </a:stretch>
        </p:blipFill>
        <p:spPr>
          <a:xfrm>
            <a:off x="2934970" y="1977390"/>
            <a:ext cx="6708775" cy="447230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3-6</a:t>
            </a:r>
            <a:r>
              <a:rPr sz="2800" spc="0" smtClean="0">
                <a:solidFill>
                  <a:schemeClr val="accent5">
                    <a:lumMod val="75000"/>
                  </a:schemeClr>
                </a:solidFill>
                <a:cs typeface="+mn-cs"/>
              </a:rPr>
              <a:t>的</a:t>
            </a:r>
            <a:r>
              <a:rPr lang="en-US" altLang="zh-CN" sz="2800" spc="0" smtClean="0">
                <a:solidFill>
                  <a:schemeClr val="accent5">
                    <a:lumMod val="75000"/>
                  </a:schemeClr>
                </a:solidFill>
                <a:cs typeface="+mn-cs"/>
              </a:rPr>
              <a:t>ADF</a:t>
            </a:r>
            <a:r>
              <a:rPr sz="2800" spc="0" smtClean="0">
                <a:solidFill>
                  <a:schemeClr val="accent5">
                    <a:lumMod val="75000"/>
                  </a:schemeClr>
                </a:solidFill>
                <a:cs typeface="+mn-cs"/>
              </a:rPr>
              <a:t>检验结果</a:t>
            </a:r>
            <a:endParaRPr sz="2800" spc="0" smtClean="0">
              <a:solidFill>
                <a:schemeClr val="accent5">
                  <a:lumMod val="75000"/>
                </a:schemeClr>
              </a:solidFill>
              <a:cs typeface="+mn-cs"/>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1249680" y="1131570"/>
          <a:ext cx="10342880" cy="4957445"/>
        </p:xfrm>
        <a:graphic>
          <a:graphicData uri="http://schemas.openxmlformats.org/drawingml/2006/table">
            <a:tbl>
              <a:tblPr firstRow="1" bandRow="1">
                <a:tableStyleId>{5940675A-B579-460E-94D1-54222C63F5DA}</a:tableStyleId>
              </a:tblPr>
              <a:tblGrid>
                <a:gridCol w="1435735"/>
                <a:gridCol w="1530350"/>
                <a:gridCol w="3509645"/>
                <a:gridCol w="1797050"/>
                <a:gridCol w="2070100"/>
              </a:tblGrid>
              <a:tr h="475615">
                <a:tc>
                  <a:txBody>
                    <a:bodyPr/>
                    <a:p>
                      <a:pPr indent="0" algn="ctr">
                        <a:buNone/>
                      </a:pPr>
                      <a:r>
                        <a:rPr lang="en-US" sz="1600" b="0">
                          <a:ea typeface="+mn-lt"/>
                          <a:cs typeface="宋体" panose="02010600030101010101" pitchFamily="2" charset="-122"/>
                        </a:rPr>
                        <a:t>类型</a:t>
                      </a:r>
                      <a:endParaRPr lang="en-US" altLang="en-US" sz="1600" b="0">
                        <a:ea typeface="+mn-lt"/>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延迟阶数</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模型结构</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ea typeface="+mn-lt"/>
                        </a:rPr>
                        <a:t>  </a:t>
                      </a:r>
                      <a:r>
                        <a:rPr lang="zh-CN" sz="1600" b="0">
                          <a:ea typeface="+mn-lt"/>
                        </a:rPr>
                        <a:t>统计量的值</a:t>
                      </a:r>
                      <a:endParaRPr lang="zh-CN"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205">
                <a:tc rowSpan="3">
                  <a:txBody>
                    <a:bodyPr/>
                    <a:p>
                      <a:pPr indent="0" algn="ctr">
                        <a:buNone/>
                      </a:pPr>
                      <a:r>
                        <a:rPr lang="en-US" sz="1600" b="0">
                          <a:ea typeface="+mn-lt"/>
                          <a:cs typeface="宋体" panose="02010600030101010101" pitchFamily="2" charset="-122"/>
                        </a:rPr>
                        <a:t>类型一</a:t>
                      </a:r>
                      <a:endParaRPr lang="en-US" altLang="en-US" sz="1600" b="0">
                        <a:ea typeface="+mn-lt"/>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-1.58</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0.1062</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8475">
                <a:tc vMerge="1">
                  <a:tcPr>
                    <a:lnR w="12700" cap="flat" cmpd="sng">
                      <a:solidFill>
                        <a:srgbClr val="080000"/>
                      </a:solidFill>
                      <a:prstDash val="solid"/>
                      <a:headEnd type="none" w="med" len="med"/>
                      <a:tailEnd type="none" w="med" len="med"/>
                    </a:lnR>
                  </a:tcPr>
                </a:tc>
                <a:tc>
                  <a:txBody>
                    <a:bodyPr/>
                    <a:p>
                      <a:pPr indent="0" algn="ctr">
                        <a:buNone/>
                      </a:pPr>
                      <a:r>
                        <a:rPr lang="en-US" sz="1600" b="0">
                          <a:ea typeface="+mn-lt"/>
                          <a:cs typeface="宋体" panose="02010600030101010101" pitchFamily="2" charset="-122"/>
                        </a:rPr>
                        <a:t>1</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-1.05</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0.265</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84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ea typeface="+mn-lt"/>
                          <a:cs typeface="宋体" panose="02010600030101010101" pitchFamily="2" charset="-122"/>
                        </a:rPr>
                        <a:t>2</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-0.65</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0.4321</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8475">
                <a:tc rowSpan="3">
                  <a:txBody>
                    <a:bodyPr/>
                    <a:p>
                      <a:pPr indent="0" algn="ctr">
                        <a:buNone/>
                      </a:pPr>
                      <a:r>
                        <a:rPr lang="en-US" sz="1600" b="0">
                          <a:ea typeface="+mn-lt"/>
                          <a:cs typeface="宋体" panose="02010600030101010101" pitchFamily="2" charset="-122"/>
                        </a:rPr>
                        <a:t>类型二</a:t>
                      </a:r>
                      <a:endParaRPr lang="en-US" altLang="en-US" sz="1600" b="0">
                        <a:ea typeface="+mn-lt"/>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-5.35</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&lt;.0001</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tr>
              <a:tr h="497840">
                <a:tc vMerge="1">
                  <a:tcPr>
                    <a:lnR w="12700" cap="flat" cmpd="sng">
                      <a:solidFill>
                        <a:srgbClr val="080000"/>
                      </a:solidFill>
                      <a:prstDash val="solid"/>
                      <a:headEnd type="none" w="med" len="med"/>
                      <a:tailEnd type="none" w="med" len="med"/>
                    </a:lnR>
                  </a:tcPr>
                </a:tc>
                <a:tc>
                  <a:txBody>
                    <a:bodyPr/>
                    <a:p>
                      <a:pPr indent="0" algn="ctr">
                        <a:buNone/>
                      </a:pPr>
                      <a:r>
                        <a:rPr lang="en-US" sz="1600" b="0">
                          <a:ea typeface="+mn-lt"/>
                          <a:cs typeface="宋体" panose="02010600030101010101" pitchFamily="2" charset="-122"/>
                        </a:rPr>
                        <a:t>1</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-3.92</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0.0028</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tr>
              <a:tr h="498475">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ea typeface="+mn-lt"/>
                          <a:cs typeface="宋体" panose="02010600030101010101" pitchFamily="2" charset="-122"/>
                        </a:rPr>
                        <a:t>2</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-3.18</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0.0241</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tr>
              <a:tr h="497205">
                <a:tc rowSpan="3">
                  <a:txBody>
                    <a:bodyPr/>
                    <a:p>
                      <a:pPr indent="0" algn="ctr">
                        <a:buNone/>
                      </a:pPr>
                      <a:r>
                        <a:rPr lang="en-US" sz="1600" b="0">
                          <a:ea typeface="+mn-lt"/>
                          <a:cs typeface="宋体" panose="02010600030101010101" pitchFamily="2" charset="-122"/>
                        </a:rPr>
                        <a:t>类型三</a:t>
                      </a:r>
                      <a:endParaRPr lang="en-US" altLang="en-US" sz="1600" b="0">
                        <a:ea typeface="+mn-lt"/>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ea typeface="+mn-lt"/>
                          <a:cs typeface="宋体" panose="02010600030101010101" pitchFamily="2" charset="-122"/>
                        </a:rPr>
                        <a:t>0</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-5.55</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&lt;.0001</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tr>
              <a:tr h="498475">
                <a:tc vMerge="1">
                  <a:tcPr>
                    <a:lnR w="12700" cap="flat" cmpd="sng">
                      <a:solidFill>
                        <a:srgbClr val="080000"/>
                      </a:solidFill>
                      <a:prstDash val="solid"/>
                      <a:headEnd type="none" w="med" len="med"/>
                      <a:tailEnd type="none" w="med" len="med"/>
                    </a:lnR>
                  </a:tcPr>
                </a:tc>
                <a:tc>
                  <a:txBody>
                    <a:bodyPr/>
                    <a:p>
                      <a:pPr indent="0" algn="ctr">
                        <a:buNone/>
                      </a:pPr>
                      <a:r>
                        <a:rPr lang="en-US" sz="1600" b="0">
                          <a:ea typeface="+mn-lt"/>
                          <a:cs typeface="宋体" panose="02010600030101010101" pitchFamily="2" charset="-122"/>
                        </a:rPr>
                        <a:t>1</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-4.14</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0.0077</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tr>
              <a:tr h="49784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ea typeface="+mn-lt"/>
                          <a:cs typeface="宋体" panose="02010600030101010101" pitchFamily="2" charset="-122"/>
                        </a:rPr>
                        <a:t>2</a:t>
                      </a: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ea typeface="+mn-lt"/>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-3.51</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ea typeface="+mn-lt"/>
                          <a:cs typeface="MYingHei_18030_C-Medium" panose="020A0304000101010101" charset="-122"/>
                        </a:rPr>
                        <a:t>0.0439</a:t>
                      </a:r>
                      <a:endParaRPr lang="en-US" altLang="en-US" sz="1600" b="0">
                        <a:solidFill>
                          <a:srgbClr val="000000"/>
                        </a:solidFill>
                        <a:ea typeface="+mn-lt"/>
                        <a:cs typeface="MYingHei_18030_C-Medium" panose="020A0304000101010101"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4">
                        <a:lumMod val="20000"/>
                        <a:lumOff val="80000"/>
                      </a:schemeClr>
                    </a:solidFill>
                  </a:tcPr>
                </a:tc>
              </a:tr>
            </a:tbl>
          </a:graphicData>
        </a:graphic>
      </p:graphicFrame>
      <p:pic>
        <p:nvPicPr>
          <p:cNvPr id="3" name="图片 2"/>
          <p:cNvPicPr/>
          <p:nvPr/>
        </p:nvPicPr>
        <p:blipFill>
          <a:blip r:embed="rId2"/>
          <a:stretch>
            <a:fillRect/>
          </a:stretch>
        </p:blipFill>
        <p:spPr>
          <a:xfrm>
            <a:off x="7944485" y="1245235"/>
            <a:ext cx="193675" cy="283845"/>
          </a:xfrm>
          <a:prstGeom prst="rect">
            <a:avLst/>
          </a:prstGeom>
          <a:noFill/>
          <a:ln w="9525">
            <a:noFill/>
          </a:ln>
        </p:spPr>
      </p:pic>
      <p:pic>
        <p:nvPicPr>
          <p:cNvPr id="5" name="图片 4"/>
          <p:cNvPicPr/>
          <p:nvPr/>
        </p:nvPicPr>
        <p:blipFill>
          <a:blip r:embed="rId3"/>
          <a:stretch>
            <a:fillRect/>
          </a:stretch>
        </p:blipFill>
        <p:spPr>
          <a:xfrm>
            <a:off x="10176510" y="1244600"/>
            <a:ext cx="617220" cy="335915"/>
          </a:xfrm>
          <a:prstGeom prst="rect">
            <a:avLst/>
          </a:prstGeom>
          <a:noFill/>
          <a:ln w="9525">
            <a:noFill/>
          </a:ln>
        </p:spPr>
      </p:pic>
      <p:pic>
        <p:nvPicPr>
          <p:cNvPr id="6" name="图片 5"/>
          <p:cNvPicPr/>
          <p:nvPr/>
        </p:nvPicPr>
        <p:blipFill>
          <a:blip r:embed="rId4"/>
          <a:stretch>
            <a:fillRect/>
          </a:stretch>
        </p:blipFill>
        <p:spPr>
          <a:xfrm>
            <a:off x="4471670" y="1699895"/>
            <a:ext cx="529590" cy="381635"/>
          </a:xfrm>
          <a:prstGeom prst="rect">
            <a:avLst/>
          </a:prstGeom>
          <a:noFill/>
          <a:ln w="9525">
            <a:noFill/>
          </a:ln>
        </p:spPr>
      </p:pic>
      <p:pic>
        <p:nvPicPr>
          <p:cNvPr id="7" name="图片 6"/>
          <p:cNvPicPr/>
          <p:nvPr/>
        </p:nvPicPr>
        <p:blipFill>
          <a:blip r:embed="rId5"/>
          <a:stretch>
            <a:fillRect/>
          </a:stretch>
        </p:blipFill>
        <p:spPr>
          <a:xfrm>
            <a:off x="4471670" y="2224405"/>
            <a:ext cx="1036320" cy="344805"/>
          </a:xfrm>
          <a:prstGeom prst="rect">
            <a:avLst/>
          </a:prstGeom>
          <a:noFill/>
          <a:ln w="9525">
            <a:noFill/>
          </a:ln>
        </p:spPr>
      </p:pic>
      <p:pic>
        <p:nvPicPr>
          <p:cNvPr id="8" name="图片 7"/>
          <p:cNvPicPr/>
          <p:nvPr/>
        </p:nvPicPr>
        <p:blipFill>
          <a:blip r:embed="rId6"/>
          <a:stretch>
            <a:fillRect/>
          </a:stretch>
        </p:blipFill>
        <p:spPr>
          <a:xfrm>
            <a:off x="4454525" y="2689860"/>
            <a:ext cx="1547495" cy="361950"/>
          </a:xfrm>
          <a:prstGeom prst="rect">
            <a:avLst/>
          </a:prstGeom>
          <a:noFill/>
          <a:ln w="9525">
            <a:noFill/>
          </a:ln>
        </p:spPr>
      </p:pic>
      <p:pic>
        <p:nvPicPr>
          <p:cNvPr id="9" name="图片 8"/>
          <p:cNvPicPr/>
          <p:nvPr/>
        </p:nvPicPr>
        <p:blipFill>
          <a:blip r:embed="rId7"/>
          <a:stretch>
            <a:fillRect/>
          </a:stretch>
        </p:blipFill>
        <p:spPr>
          <a:xfrm>
            <a:off x="4509135" y="3265805"/>
            <a:ext cx="868045" cy="326390"/>
          </a:xfrm>
          <a:prstGeom prst="rect">
            <a:avLst/>
          </a:prstGeom>
          <a:noFill/>
          <a:ln w="9525">
            <a:noFill/>
          </a:ln>
        </p:spPr>
      </p:pic>
      <p:pic>
        <p:nvPicPr>
          <p:cNvPr id="10" name="图片 9"/>
          <p:cNvPicPr/>
          <p:nvPr/>
        </p:nvPicPr>
        <p:blipFill>
          <a:blip r:embed="rId8"/>
          <a:stretch>
            <a:fillRect/>
          </a:stretch>
        </p:blipFill>
        <p:spPr>
          <a:xfrm>
            <a:off x="4471670" y="3714750"/>
            <a:ext cx="1391920" cy="372110"/>
          </a:xfrm>
          <a:prstGeom prst="rect">
            <a:avLst/>
          </a:prstGeom>
          <a:noFill/>
          <a:ln w="9525">
            <a:noFill/>
          </a:ln>
        </p:spPr>
      </p:pic>
      <p:pic>
        <p:nvPicPr>
          <p:cNvPr id="11" name="图片 10"/>
          <p:cNvPicPr/>
          <p:nvPr/>
        </p:nvPicPr>
        <p:blipFill>
          <a:blip r:embed="rId9"/>
          <a:stretch>
            <a:fillRect/>
          </a:stretch>
        </p:blipFill>
        <p:spPr>
          <a:xfrm>
            <a:off x="4471670" y="4177030"/>
            <a:ext cx="1828165" cy="377825"/>
          </a:xfrm>
          <a:prstGeom prst="rect">
            <a:avLst/>
          </a:prstGeom>
          <a:noFill/>
          <a:ln w="9525">
            <a:noFill/>
          </a:ln>
        </p:spPr>
      </p:pic>
      <p:pic>
        <p:nvPicPr>
          <p:cNvPr id="12" name="图片 11"/>
          <p:cNvPicPr/>
          <p:nvPr/>
        </p:nvPicPr>
        <p:blipFill>
          <a:blip r:embed="rId10"/>
          <a:stretch>
            <a:fillRect/>
          </a:stretch>
        </p:blipFill>
        <p:spPr>
          <a:xfrm>
            <a:off x="4492625" y="4645660"/>
            <a:ext cx="1132205" cy="367665"/>
          </a:xfrm>
          <a:prstGeom prst="rect">
            <a:avLst/>
          </a:prstGeom>
          <a:noFill/>
          <a:ln w="9525">
            <a:noFill/>
          </a:ln>
        </p:spPr>
      </p:pic>
      <p:pic>
        <p:nvPicPr>
          <p:cNvPr id="13" name="图片 12"/>
          <p:cNvPicPr/>
          <p:nvPr/>
        </p:nvPicPr>
        <p:blipFill>
          <a:blip r:embed="rId11"/>
          <a:stretch>
            <a:fillRect/>
          </a:stretch>
        </p:blipFill>
        <p:spPr>
          <a:xfrm>
            <a:off x="4509135" y="5142865"/>
            <a:ext cx="1492885" cy="376555"/>
          </a:xfrm>
          <a:prstGeom prst="rect">
            <a:avLst/>
          </a:prstGeom>
          <a:noFill/>
          <a:ln w="9525">
            <a:noFill/>
          </a:ln>
        </p:spPr>
      </p:pic>
      <p:pic>
        <p:nvPicPr>
          <p:cNvPr id="14" name="图片 13"/>
          <p:cNvPicPr/>
          <p:nvPr/>
        </p:nvPicPr>
        <p:blipFill>
          <a:blip r:embed="rId12"/>
          <a:stretch>
            <a:fillRect/>
          </a:stretch>
        </p:blipFill>
        <p:spPr>
          <a:xfrm>
            <a:off x="4492625" y="5720715"/>
            <a:ext cx="2204085" cy="3683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3-6</a:t>
            </a:r>
            <a:r>
              <a:rPr sz="2800" spc="0" smtClean="0">
                <a:solidFill>
                  <a:schemeClr val="accent5">
                    <a:lumMod val="75000"/>
                  </a:schemeClr>
                </a:solidFill>
                <a:cs typeface="+mn-cs"/>
              </a:rPr>
              <a:t>检验结果解读</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latin typeface="+mn-lt"/>
                <a:ea typeface="+mn-lt"/>
                <a:cs typeface="+mn-lt"/>
              </a:rPr>
              <a:t>检验结果显示：类型二和类型三各种模型的统计量的P值小于显著性水平（          ）。所以可以认为该序列显著平稳，且该序列的确定性部分可以用类型二和类型三的各种模型结构进行拟合。</a:t>
            </a:r>
            <a:endParaRPr lang="zh-CN" altLang="en-US" sz="22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对象 -2147482362"/>
          <p:cNvGraphicFramePr>
            <a:graphicFrameLocks noChangeAspect="1"/>
          </p:cNvGraphicFramePr>
          <p:nvPr/>
        </p:nvGraphicFramePr>
        <p:xfrm>
          <a:off x="1884045" y="1537970"/>
          <a:ext cx="1063625" cy="371475"/>
        </p:xfrm>
        <a:graphic>
          <a:graphicData uri="http://schemas.openxmlformats.org/presentationml/2006/ole">
            <mc:AlternateContent xmlns:mc="http://schemas.openxmlformats.org/markup-compatibility/2006">
              <mc:Choice xmlns:v="urn:schemas-microsoft-com:vml" Requires="v">
                <p:oleObj spid="_x0000_s3076" name="" r:id="rId2" imgW="508000" imgH="177165" progId="Equation.DSMT4">
                  <p:embed/>
                </p:oleObj>
              </mc:Choice>
              <mc:Fallback>
                <p:oleObj name="" r:id="rId2" imgW="508000" imgH="177165" progId="Equation.DSMT4">
                  <p:embed/>
                  <p:pic>
                    <p:nvPicPr>
                      <p:cNvPr id="0" name="图片 3075"/>
                      <p:cNvPicPr/>
                      <p:nvPr/>
                    </p:nvPicPr>
                    <p:blipFill>
                      <a:blip r:embed="rId3"/>
                      <a:stretch>
                        <a:fillRect/>
                      </a:stretch>
                    </p:blipFill>
                    <p:spPr>
                      <a:xfrm>
                        <a:off x="1884045" y="1537970"/>
                        <a:ext cx="1063625" cy="371475"/>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
        <p:nvSpPr>
          <p:cNvPr id="2" name="矩形 1"/>
          <p:cNvSpPr/>
          <p:nvPr>
            <p:custDataLst>
              <p:tags r:id="rId2"/>
            </p:custDataLst>
          </p:nvPr>
        </p:nvSpPr>
        <p:spPr>
          <a:xfrm>
            <a:off x="3220720" y="133667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3"/>
            </p:custDataLst>
          </p:nvPr>
        </p:nvSpPr>
        <p:spPr>
          <a:xfrm>
            <a:off x="1518285" y="133794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4"/>
            </p:custDataLst>
          </p:nvPr>
        </p:nvSpPr>
        <p:spPr>
          <a:xfrm>
            <a:off x="1518285" y="238061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5"/>
            </p:custDataLst>
          </p:nvPr>
        </p:nvSpPr>
        <p:spPr>
          <a:xfrm>
            <a:off x="1518285" y="3450590"/>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6"/>
            </p:custDataLst>
          </p:nvPr>
        </p:nvSpPr>
        <p:spPr>
          <a:xfrm>
            <a:off x="1518285" y="4530725"/>
            <a:ext cx="1485265" cy="643255"/>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7"/>
            </p:custDataLst>
          </p:nvPr>
        </p:nvSpPr>
        <p:spPr>
          <a:xfrm>
            <a:off x="3220720" y="240982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8"/>
            </p:custDataLst>
          </p:nvPr>
        </p:nvSpPr>
        <p:spPr>
          <a:xfrm>
            <a:off x="3220720" y="3452495"/>
            <a:ext cx="7568565" cy="641985"/>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9"/>
            </p:custDataLst>
          </p:nvPr>
        </p:nvSpPr>
        <p:spPr>
          <a:xfrm>
            <a:off x="3220720" y="4531995"/>
            <a:ext cx="7568565" cy="641985"/>
          </a:xfrm>
          <a:prstGeom prst="rect">
            <a:avLst/>
          </a:prstGeom>
          <a:solidFill>
            <a:schemeClr val="accent2">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0"/>
            </p:custDataLst>
          </p:nvPr>
        </p:nvSpPr>
        <p:spPr>
          <a:xfrm>
            <a:off x="3303905" y="149161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平稳序列的定义</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11"/>
            </p:custDataLst>
          </p:nvPr>
        </p:nvSpPr>
        <p:spPr>
          <a:xfrm>
            <a:off x="2045970" y="149034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2"/>
            </p:custDataLst>
          </p:nvPr>
        </p:nvSpPr>
        <p:spPr>
          <a:xfrm>
            <a:off x="2045970" y="2523490"/>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3"/>
            </p:custDataLst>
          </p:nvPr>
        </p:nvSpPr>
        <p:spPr>
          <a:xfrm>
            <a:off x="3303905" y="256476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平稳序列分析的理论基础</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4"/>
            </p:custDataLst>
          </p:nvPr>
        </p:nvSpPr>
        <p:spPr>
          <a:xfrm>
            <a:off x="3303905" y="3606800"/>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平稳性检验</a:t>
            </a:r>
            <a:endPar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5"/>
            </p:custDataLst>
          </p:nvPr>
        </p:nvSpPr>
        <p:spPr>
          <a:xfrm>
            <a:off x="3303905" y="4686935"/>
            <a:ext cx="5133340" cy="33655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pPr algn="l">
              <a:spcBef>
                <a:spcPts val="0"/>
              </a:spcBef>
              <a:spcAft>
                <a:spcPts val="0"/>
              </a:spcAft>
              <a:buClrTx/>
              <a:buSzTx/>
              <a:buFontTx/>
            </a:pPr>
            <a:r>
              <a:rPr lang="zh-CN" altLang="en-US" sz="2200" b="1">
                <a:latin typeface="微软雅黑" panose="020B0503020204020204" charset="-122"/>
                <a:ea typeface="微软雅黑" panose="020B0503020204020204" charset="-122"/>
              </a:rPr>
              <a:t>纯随机性检验</a:t>
            </a:r>
            <a:endParaRPr lang="zh-CN" altLang="en-US" sz="2200" b="1">
              <a:latin typeface="微软雅黑" panose="020B0503020204020204" charset="-122"/>
              <a:ea typeface="微软雅黑" panose="020B0503020204020204" charset="-122"/>
            </a:endParaRPr>
          </a:p>
        </p:txBody>
      </p:sp>
      <p:sp>
        <p:nvSpPr>
          <p:cNvPr id="31" name="文本框 30"/>
          <p:cNvSpPr txBox="1"/>
          <p:nvPr>
            <p:custDataLst>
              <p:tags r:id="rId16"/>
            </p:custDataLst>
          </p:nvPr>
        </p:nvSpPr>
        <p:spPr>
          <a:xfrm>
            <a:off x="2045970" y="466407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7"/>
            </p:custDataLst>
          </p:nvPr>
        </p:nvSpPr>
        <p:spPr>
          <a:xfrm>
            <a:off x="2045970" y="3593465"/>
            <a:ext cx="466725" cy="39751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8"/>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纯随机序列</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lnSpcReduction="20000"/>
          </a:bodyPr>
          <a:p>
            <a:pPr algn="l" eaLnBrk="1" hangingPunct="1">
              <a:buClrTx/>
              <a:buSzTx/>
            </a:pPr>
            <a:r>
              <a:rPr lang="zh-CN" altLang="en-US" sz="2200">
                <a:latin typeface="+mn-lt"/>
                <a:ea typeface="+mn-lt"/>
                <a:cs typeface="+mn-lt"/>
              </a:rPr>
              <a:t>纯随机序列的定义：</a:t>
            </a:r>
            <a:r>
              <a:rPr sz="2200">
                <a:latin typeface="+mn-lt"/>
                <a:ea typeface="+mn-lt"/>
                <a:cs typeface="+mn-lt"/>
                <a:sym typeface="+mn-ea"/>
              </a:rPr>
              <a:t>如果序列满足如下两条性质</a:t>
            </a:r>
            <a:r>
              <a:rPr sz="2200">
                <a:latin typeface="+mn-lt"/>
                <a:ea typeface="+mn-lt"/>
                <a:cs typeface="+mn-lt"/>
                <a:sym typeface="+mn-ea"/>
              </a:rPr>
              <a:t> ，我们称该序列为纯随机序列, 也称为白噪声 (WhiteNoise) 序列, 简记为                    。</a:t>
            </a:r>
            <a:endParaRPr sz="2200">
              <a:latin typeface="+mn-lt"/>
              <a:ea typeface="+mn-lt"/>
              <a:cs typeface="+mn-lt"/>
              <a:sym typeface="+mn-ea"/>
            </a:endParaRPr>
          </a:p>
          <a:p>
            <a:pPr algn="l" eaLnBrk="1" hangingPunct="1">
              <a:buClrTx/>
              <a:buSzTx/>
            </a:pPr>
            <a:endParaRPr lang="zh-CN" altLang="en-US" sz="2200">
              <a:latin typeface="+mn-lt"/>
              <a:ea typeface="+mn-lt"/>
              <a:cs typeface="+mn-lt"/>
              <a:sym typeface="+mn-ea"/>
            </a:endParaRPr>
          </a:p>
          <a:p>
            <a:pPr algn="l" eaLnBrk="1" hangingPunct="1">
              <a:buClrTx/>
              <a:buSzTx/>
            </a:pPr>
            <a:endParaRPr lang="zh-CN" altLang="en-US" sz="2200">
              <a:latin typeface="+mn-lt"/>
              <a:ea typeface="+mn-lt"/>
              <a:cs typeface="+mn-lt"/>
              <a:sym typeface="+mn-ea"/>
            </a:endParaRPr>
          </a:p>
          <a:p>
            <a:pPr algn="l" eaLnBrk="1" hangingPunct="1">
              <a:buClrTx/>
              <a:buSzTx/>
            </a:pPr>
            <a:endParaRPr lang="zh-CN" altLang="en-US" sz="2200">
              <a:latin typeface="+mn-lt"/>
              <a:ea typeface="+mn-lt"/>
              <a:cs typeface="+mn-lt"/>
              <a:sym typeface="+mn-ea"/>
            </a:endParaRPr>
          </a:p>
          <a:p>
            <a:pPr algn="l" eaLnBrk="1" hangingPunct="1">
              <a:buClrTx/>
              <a:buSzTx/>
            </a:pPr>
            <a:endParaRPr lang="zh-CN" altLang="en-US" sz="2200">
              <a:latin typeface="+mn-lt"/>
              <a:ea typeface="+mn-lt"/>
              <a:cs typeface="+mn-lt"/>
              <a:sym typeface="+mn-ea"/>
            </a:endParaRPr>
          </a:p>
          <a:p>
            <a:pPr algn="l" eaLnBrk="1" hangingPunct="1">
              <a:buClrTx/>
              <a:buSzTx/>
            </a:pPr>
            <a:endParaRPr lang="zh-CN" altLang="en-US" sz="2200">
              <a:latin typeface="+mn-lt"/>
              <a:ea typeface="+mn-lt"/>
              <a:cs typeface="+mn-lt"/>
              <a:sym typeface="+mn-ea"/>
            </a:endParaRPr>
          </a:p>
          <a:p>
            <a:pPr algn="l" eaLnBrk="1" hangingPunct="1">
              <a:buClrTx/>
              <a:buSzTx/>
            </a:pPr>
            <a:r>
              <a:rPr lang="zh-CN" altLang="en-US" sz="2200">
                <a:latin typeface="+mn-lt"/>
                <a:ea typeface="+mn-lt"/>
                <a:cs typeface="+mn-lt"/>
              </a:rPr>
              <a:t> 容易证明, 白噪声序列一定是平稳序列, 而且是最简单的平稳序列。</a:t>
            </a:r>
            <a:endParaRPr lang="zh-CN" altLang="en-US" sz="2200">
              <a:latin typeface="+mn-lt"/>
              <a:ea typeface="+mn-lt"/>
              <a:cs typeface="+mn-lt"/>
            </a:endParaRPr>
          </a:p>
          <a:p>
            <a:pPr eaLnBrk="1" hangingPunct="1"/>
            <a:endParaRPr lang="zh-CN" altLang="en-US" sz="22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533" name="Object 6"/>
          <p:cNvGraphicFramePr>
            <a:graphicFrameLocks noChangeAspect="1"/>
          </p:cNvGraphicFramePr>
          <p:nvPr/>
        </p:nvGraphicFramePr>
        <p:xfrm>
          <a:off x="3434715" y="2166938"/>
          <a:ext cx="5105400" cy="1873250"/>
        </p:xfrm>
        <a:graphic>
          <a:graphicData uri="http://schemas.openxmlformats.org/presentationml/2006/ole">
            <mc:AlternateContent xmlns:mc="http://schemas.openxmlformats.org/markup-compatibility/2006">
              <mc:Choice xmlns:v="urn:schemas-microsoft-com:vml" Requires="v">
                <p:oleObj spid="_x0000_s3086" name="" r:id="rId2" imgW="1955800" imgH="711200" progId="Equation.3">
                  <p:embed/>
                </p:oleObj>
              </mc:Choice>
              <mc:Fallback>
                <p:oleObj name="" r:id="rId2" imgW="1955800" imgH="711200" progId="Equation.3">
                  <p:embed/>
                  <p:pic>
                    <p:nvPicPr>
                      <p:cNvPr id="0" name="图片 3085"/>
                      <p:cNvPicPr/>
                      <p:nvPr/>
                    </p:nvPicPr>
                    <p:blipFill>
                      <a:blip r:embed="rId3"/>
                      <a:stretch>
                        <a:fillRect/>
                      </a:stretch>
                    </p:blipFill>
                    <p:spPr>
                      <a:xfrm>
                        <a:off x="3434715" y="2166938"/>
                        <a:ext cx="5105400" cy="1873250"/>
                      </a:xfrm>
                      <a:prstGeom prst="rect">
                        <a:avLst/>
                      </a:prstGeom>
                      <a:noFill/>
                      <a:ln w="38100">
                        <a:noFill/>
                        <a:miter/>
                      </a:ln>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8050530" y="1338580"/>
          <a:ext cx="1987550" cy="503555"/>
        </p:xfrm>
        <a:graphic>
          <a:graphicData uri="http://schemas.openxmlformats.org/presentationml/2006/ole">
            <mc:AlternateContent xmlns:mc="http://schemas.openxmlformats.org/markup-compatibility/2006">
              <mc:Choice xmlns:v="urn:schemas-microsoft-com:vml" Requires="v">
                <p:oleObj spid="_x0000_s3073" name="" r:id="rId4" imgW="952500" imgH="241300" progId="Equation.DSMT4">
                  <p:embed/>
                </p:oleObj>
              </mc:Choice>
              <mc:Fallback>
                <p:oleObj name="" r:id="rId4" imgW="952500" imgH="241300" progId="Equation.DSMT4">
                  <p:embed/>
                  <p:pic>
                    <p:nvPicPr>
                      <p:cNvPr id="0" name="图片 3072"/>
                      <p:cNvPicPr/>
                      <p:nvPr/>
                    </p:nvPicPr>
                    <p:blipFill>
                      <a:blip r:embed="rId5"/>
                      <a:stretch>
                        <a:fillRect/>
                      </a:stretch>
                    </p:blipFill>
                    <p:spPr>
                      <a:xfrm>
                        <a:off x="8050530" y="1338580"/>
                        <a:ext cx="1987550" cy="503555"/>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2-7</a:t>
            </a:r>
            <a:endParaRPr lang="en-US" altLang="zh-CN"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latin typeface="+mn-lt"/>
                <a:ea typeface="+mn-lt"/>
                <a:cs typeface="+mn-lt"/>
              </a:rPr>
              <a:t>随机产生1000个服从标准正态分布的白噪声序列观察值, 并绘制时序图。</a:t>
            </a:r>
            <a:endParaRPr lang="zh-CN" altLang="en-US" sz="22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3555" name="图片 2"/>
          <p:cNvPicPr>
            <a:picLocks noChangeAspect="1"/>
          </p:cNvPicPr>
          <p:nvPr/>
        </p:nvPicPr>
        <p:blipFill>
          <a:blip r:embed="rId2"/>
          <a:srcRect t="15694"/>
          <a:stretch>
            <a:fillRect/>
          </a:stretch>
        </p:blipFill>
        <p:spPr>
          <a:xfrm>
            <a:off x="2401570" y="1697990"/>
            <a:ext cx="7772400" cy="481203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1308100" y="108585"/>
            <a:ext cx="10213975" cy="77660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平稳时间序列的定义</a:t>
            </a:r>
            <a:endParaRPr sz="2800" spc="0" smtClean="0">
              <a:solidFill>
                <a:schemeClr val="accent5">
                  <a:lumMod val="75000"/>
                </a:schemeClr>
              </a:solidFill>
              <a:cs typeface="+mn-cs"/>
            </a:endParaRPr>
          </a:p>
        </p:txBody>
      </p:sp>
      <p:sp>
        <p:nvSpPr>
          <p:cNvPr id="8194" name="Rectangle 3"/>
          <p:cNvSpPr>
            <a:spLocks noGrp="1"/>
          </p:cNvSpPr>
          <p:nvPr>
            <p:ph idx="1"/>
          </p:nvPr>
        </p:nvSpPr>
        <p:spPr>
          <a:xfrm>
            <a:off x="1308735" y="952500"/>
            <a:ext cx="10213340" cy="5388610"/>
          </a:xfrm>
        </p:spPr>
        <p:txBody>
          <a:bodyPr wrap="square" lIns="91440" tIns="45720" rIns="91440" bIns="45720" anchor="t"/>
          <a:p>
            <a:pPr eaLnBrk="1" hangingPunct="1"/>
            <a:r>
              <a:rPr lang="zh-CN" altLang="en-US" sz="2400">
                <a:solidFill>
                  <a:schemeClr val="tx1"/>
                </a:solidFill>
                <a:effectLst>
                  <a:outerShdw blurRad="38100" dist="19050" dir="2700000" algn="tl" rotWithShape="0">
                    <a:schemeClr val="dk1">
                      <a:alpha val="40000"/>
                    </a:schemeClr>
                  </a:outerShdw>
                </a:effectLst>
                <a:latin typeface="+mj-lt"/>
                <a:ea typeface="+mj-lt"/>
              </a:rPr>
              <a:t>严平稳</a:t>
            </a:r>
            <a:endParaRPr lang="zh-CN" altLang="en-US" sz="2400">
              <a:ea typeface="宋体" panose="02010600030101010101" pitchFamily="2" charset="-122"/>
            </a:endParaRPr>
          </a:p>
          <a:p>
            <a:pPr lvl="1" eaLnBrk="1" hangingPunct="1"/>
            <a:r>
              <a:rPr lang="zh-CN" altLang="en-US" sz="2200">
                <a:latin typeface="+mn-lt"/>
                <a:ea typeface="+mn-lt"/>
              </a:rPr>
              <a:t>严平稳是一种条件比较苛刻的平稳性定义，它认为只有当序列所有的统计性质都不会随着时间的推移而发生变化时，该序列才能被认为平稳。</a:t>
            </a:r>
            <a:endParaRPr lang="zh-CN" altLang="en-US" sz="2200">
              <a:latin typeface="宋体" panose="02010600030101010101" pitchFamily="2" charset="-122"/>
              <a:ea typeface="宋体" panose="02010600030101010101" pitchFamily="2" charset="-122"/>
            </a:endParaRPr>
          </a:p>
          <a:p>
            <a:pPr lvl="1" eaLnBrk="1" hangingPunct="1"/>
            <a:endParaRPr lang="zh-CN" altLang="en-US" sz="2200">
              <a:latin typeface="宋体" panose="02010600030101010101" pitchFamily="2" charset="-122"/>
              <a:ea typeface="宋体" panose="02010600030101010101" pitchFamily="2" charset="-122"/>
            </a:endParaRPr>
          </a:p>
          <a:p>
            <a:pPr eaLnBrk="1" hangingPunct="1"/>
            <a:r>
              <a:rPr lang="zh-CN" altLang="en-US" sz="2400">
                <a:latin typeface="+mj-lt"/>
                <a:ea typeface="+mj-lt"/>
              </a:rPr>
              <a:t>宽平稳</a:t>
            </a:r>
            <a:endParaRPr lang="zh-CN" altLang="en-US" sz="2400">
              <a:ea typeface="宋体" panose="02010600030101010101" pitchFamily="2" charset="-122"/>
            </a:endParaRPr>
          </a:p>
          <a:p>
            <a:pPr lvl="1" eaLnBrk="1" hangingPunct="1"/>
            <a:r>
              <a:rPr lang="zh-CN" altLang="en-US" sz="2200">
                <a:latin typeface="+mn-lt"/>
                <a:ea typeface="+mn-lt"/>
                <a:cs typeface="+mn-lt"/>
              </a:rPr>
              <a:t>宽平稳是使用序列的特征统计量来定义的一种平稳性。它认为序列的统计性质主要由它的低阶矩决定，所以只要保证序列低阶矩平稳（二阶），就能保证序列的主要性质近似稳定。 </a:t>
            </a:r>
            <a:endParaRPr lang="zh-CN" altLang="en-US" sz="2200">
              <a:latin typeface="+mn-lt"/>
              <a:ea typeface="+mn-lt"/>
              <a:cs typeface="+mn-lt"/>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1353820" y="147955"/>
            <a:ext cx="10168255" cy="737235"/>
          </a:xfrm>
        </p:spPr>
        <p:txBody>
          <a:bodyPr wrap="square" lIns="91440" tIns="45720" rIns="91440" bIns="45720" anchor="ctr">
            <a:normAutofit/>
          </a:bodyPr>
          <a:p>
            <a:pPr eaLnBrk="1" hangingPunct="1"/>
            <a:r>
              <a:rPr sz="2800" spc="0" smtClean="0">
                <a:solidFill>
                  <a:schemeClr val="accent5">
                    <a:lumMod val="75000"/>
                  </a:schemeClr>
                </a:solidFill>
                <a:cs typeface="+mn-cs"/>
              </a:rPr>
              <a:t>纯随机序列的性质</a:t>
            </a:r>
            <a:r>
              <a:rPr lang="en-US" altLang="zh-CN">
                <a:ea typeface="宋体" panose="02010600030101010101" pitchFamily="2" charset="-122"/>
              </a:rPr>
              <a:t> </a:t>
            </a:r>
            <a:endParaRPr lang="en-US" altLang="zh-CN">
              <a:ea typeface="宋体" panose="02010600030101010101" pitchFamily="2" charset="-122"/>
            </a:endParaRPr>
          </a:p>
        </p:txBody>
      </p:sp>
      <p:sp>
        <p:nvSpPr>
          <p:cNvPr id="24578" name="Rectangle 3"/>
          <p:cNvSpPr>
            <a:spLocks noGrp="1"/>
          </p:cNvSpPr>
          <p:nvPr>
            <p:ph idx="1"/>
          </p:nvPr>
        </p:nvSpPr>
        <p:spPr>
          <a:xfrm>
            <a:off x="1316990" y="952500"/>
            <a:ext cx="10205085" cy="5388610"/>
          </a:xfrm>
        </p:spPr>
        <p:txBody>
          <a:bodyPr wrap="square" lIns="91440" tIns="45720" rIns="91440" bIns="45720" anchor="t"/>
          <a:p>
            <a:pPr eaLnBrk="1" hangingPunct="1"/>
            <a:r>
              <a:rPr lang="zh-CN" altLang="en-US" sz="2200">
                <a:solidFill>
                  <a:srgbClr val="000000"/>
                </a:solidFill>
                <a:latin typeface="+mn-lt"/>
                <a:ea typeface="+mn-lt"/>
                <a:cs typeface="+mn-lt"/>
              </a:rPr>
              <a:t>纯随机性</a:t>
            </a:r>
            <a:r>
              <a:rPr lang="zh-CN" altLang="en-US" sz="2200">
                <a:latin typeface="+mn-lt"/>
                <a:ea typeface="+mn-lt"/>
                <a:cs typeface="+mn-lt"/>
              </a:rPr>
              <a:t> </a:t>
            </a:r>
            <a:endParaRPr lang="zh-CN" altLang="en-US" sz="2200">
              <a:latin typeface="+mn-lt"/>
              <a:ea typeface="+mn-lt"/>
              <a:cs typeface="+mn-lt"/>
            </a:endParaRPr>
          </a:p>
          <a:p>
            <a:pPr lvl="1" eaLnBrk="1" hangingPunct="1"/>
            <a:r>
              <a:rPr lang="zh-CN" altLang="en-US" sz="1800">
                <a:latin typeface="+mn-lt"/>
                <a:ea typeface="+mn-lt"/>
                <a:cs typeface="+mn-lt"/>
              </a:rPr>
              <a:t>各序列值之间没有任何相关关系，即为 “没有记忆”的序列</a:t>
            </a:r>
            <a:r>
              <a:rPr lang="zh-CN" altLang="en-US" sz="2200">
                <a:latin typeface="+mn-lt"/>
                <a:ea typeface="+mn-lt"/>
                <a:cs typeface="+mn-lt"/>
              </a:rPr>
              <a:t> </a:t>
            </a:r>
            <a:endParaRPr lang="zh-CN" altLang="en-US" sz="2200">
              <a:latin typeface="+mn-lt"/>
              <a:ea typeface="+mn-lt"/>
              <a:cs typeface="+mn-lt"/>
            </a:endParaRPr>
          </a:p>
          <a:p>
            <a:pPr lvl="1" eaLnBrk="1" hangingPunct="1"/>
            <a:endParaRPr lang="zh-CN" altLang="en-US" sz="2200">
              <a:latin typeface="+mn-lt"/>
              <a:ea typeface="+mn-lt"/>
              <a:cs typeface="+mn-lt"/>
            </a:endParaRPr>
          </a:p>
          <a:p>
            <a:pPr lvl="1" eaLnBrk="1" hangingPunct="1"/>
            <a:endParaRPr lang="zh-CN" altLang="en-US" sz="2200">
              <a:latin typeface="+mn-lt"/>
              <a:ea typeface="+mn-lt"/>
              <a:cs typeface="+mn-lt"/>
            </a:endParaRPr>
          </a:p>
          <a:p>
            <a:pPr eaLnBrk="1" hangingPunct="1"/>
            <a:r>
              <a:rPr lang="zh-CN" altLang="en-US" sz="2200">
                <a:latin typeface="+mn-lt"/>
                <a:ea typeface="+mn-lt"/>
                <a:cs typeface="+mn-lt"/>
              </a:rPr>
              <a:t>方差齐性 </a:t>
            </a:r>
            <a:endParaRPr lang="zh-CN" altLang="en-US" sz="2200">
              <a:latin typeface="+mn-lt"/>
              <a:ea typeface="+mn-lt"/>
              <a:cs typeface="+mn-lt"/>
            </a:endParaRPr>
          </a:p>
          <a:p>
            <a:pPr lvl="1" eaLnBrk="1" hangingPunct="1"/>
            <a:r>
              <a:rPr lang="zh-CN" altLang="en-US" sz="1800">
                <a:latin typeface="+mn-lt"/>
                <a:ea typeface="+mn-lt"/>
                <a:cs typeface="+mn-lt"/>
              </a:rPr>
              <a:t>根据马尔可夫定理，只有方差齐性假定成立时，用最小二乘法得到的未知参数估计值才是准确的、有效的</a:t>
            </a:r>
            <a:endParaRPr lang="zh-CN" altLang="en-US" sz="1800">
              <a:latin typeface="+mn-lt"/>
              <a:ea typeface="+mn-lt"/>
              <a:cs typeface="+mn-lt"/>
            </a:endParaRPr>
          </a:p>
        </p:txBody>
      </p:sp>
      <p:sp>
        <p:nvSpPr>
          <p:cNvPr id="24579" name="Rectangle 4"/>
          <p:cNvSpPr/>
          <p:nvPr/>
        </p:nvSpPr>
        <p:spPr>
          <a:xfrm>
            <a:off x="5562600" y="33289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4580" name="Object 5"/>
          <p:cNvGraphicFramePr>
            <a:graphicFrameLocks noChangeAspect="1"/>
          </p:cNvGraphicFramePr>
          <p:nvPr/>
        </p:nvGraphicFramePr>
        <p:xfrm>
          <a:off x="4656138" y="2492375"/>
          <a:ext cx="2590800" cy="485775"/>
        </p:xfrm>
        <a:graphic>
          <a:graphicData uri="http://schemas.openxmlformats.org/presentationml/2006/ole">
            <mc:AlternateContent xmlns:mc="http://schemas.openxmlformats.org/markup-compatibility/2006">
              <mc:Choice xmlns:v="urn:schemas-microsoft-com:vml" Requires="v">
                <p:oleObj spid="_x0000_s3079" name="" r:id="rId1" imgW="1067435" imgH="203200" progId="Equation.3">
                  <p:embed/>
                </p:oleObj>
              </mc:Choice>
              <mc:Fallback>
                <p:oleObj name="" r:id="rId1" imgW="1067435" imgH="203200" progId="Equation.3">
                  <p:embed/>
                  <p:pic>
                    <p:nvPicPr>
                      <p:cNvPr id="0" name="图片 3078"/>
                      <p:cNvPicPr/>
                      <p:nvPr/>
                    </p:nvPicPr>
                    <p:blipFill>
                      <a:blip r:embed="rId2"/>
                      <a:stretch>
                        <a:fillRect/>
                      </a:stretch>
                    </p:blipFill>
                    <p:spPr>
                      <a:xfrm>
                        <a:off x="4656138" y="2492375"/>
                        <a:ext cx="2590800" cy="485775"/>
                      </a:xfrm>
                      <a:prstGeom prst="rect">
                        <a:avLst/>
                      </a:prstGeom>
                      <a:noFill/>
                      <a:ln w="38100">
                        <a:noFill/>
                        <a:miter/>
                      </a:ln>
                    </p:spPr>
                  </p:pic>
                </p:oleObj>
              </mc:Fallback>
            </mc:AlternateContent>
          </a:graphicData>
        </a:graphic>
      </p:graphicFrame>
      <p:sp>
        <p:nvSpPr>
          <p:cNvPr id="24581" name="Rectangle 6"/>
          <p:cNvSpPr/>
          <p:nvPr/>
        </p:nvSpPr>
        <p:spPr>
          <a:xfrm>
            <a:off x="5491163" y="330993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4582" name="Object 7"/>
          <p:cNvGraphicFramePr>
            <a:graphicFrameLocks noChangeAspect="1"/>
          </p:cNvGraphicFramePr>
          <p:nvPr/>
        </p:nvGraphicFramePr>
        <p:xfrm>
          <a:off x="4727575" y="4724400"/>
          <a:ext cx="2819400" cy="555625"/>
        </p:xfrm>
        <a:graphic>
          <a:graphicData uri="http://schemas.openxmlformats.org/presentationml/2006/ole">
            <mc:AlternateContent xmlns:mc="http://schemas.openxmlformats.org/markup-compatibility/2006">
              <mc:Choice xmlns:v="urn:schemas-microsoft-com:vml" Requires="v">
                <p:oleObj spid="_x0000_s3087" name="" r:id="rId3" imgW="1207770" imgH="241300" progId="Equation.3">
                  <p:embed/>
                </p:oleObj>
              </mc:Choice>
              <mc:Fallback>
                <p:oleObj name="" r:id="rId3" imgW="1207770" imgH="241300" progId="Equation.3">
                  <p:embed/>
                  <p:pic>
                    <p:nvPicPr>
                      <p:cNvPr id="0" name="图片 3086"/>
                      <p:cNvPicPr/>
                      <p:nvPr/>
                    </p:nvPicPr>
                    <p:blipFill>
                      <a:blip r:embed="rId4"/>
                      <a:stretch>
                        <a:fillRect/>
                      </a:stretch>
                    </p:blipFill>
                    <p:spPr>
                      <a:xfrm>
                        <a:off x="4727575" y="4724400"/>
                        <a:ext cx="2819400" cy="55562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209550" y="200025"/>
            <a:ext cx="10589895" cy="685165"/>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sz="2800" spc="0" smtClean="0">
                <a:solidFill>
                  <a:schemeClr val="accent5">
                    <a:lumMod val="75000"/>
                  </a:schemeClr>
                </a:solidFill>
                <a:cs typeface="+mn-cs"/>
                <a:sym typeface="+mn-ea"/>
              </a:rPr>
              <a:t>纯随机性检验原理</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纯随机性检验原理：</a:t>
            </a: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Barlett</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定理</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29698" name="Rectangle 3"/>
          <p:cNvSpPr>
            <a:spLocks noGrp="1"/>
          </p:cNvSpPr>
          <p:nvPr>
            <p:ph idx="1"/>
          </p:nvPr>
        </p:nvSpPr>
        <p:spPr>
          <a:xfrm>
            <a:off x="1266190" y="952500"/>
            <a:ext cx="10255885" cy="5388610"/>
          </a:xfrm>
        </p:spPr>
        <p:txBody>
          <a:bodyPr wrap="square" lIns="91440" tIns="45720" rIns="91440" bIns="45720" anchor="t">
            <a:normAutofit/>
          </a:bodyPr>
          <a:p>
            <a:pPr eaLnBrk="1" fontAlgn="base" hangingPunct="1"/>
            <a:r>
              <a:rPr sz="2200" strike="noStrike" noProof="0" smtClean="0">
                <a:solidFill>
                  <a:schemeClr val="tx1"/>
                </a:solidFill>
                <a:effectLst/>
                <a:uLnTx/>
                <a:uFillTx/>
                <a:latin typeface="+mn-lt"/>
                <a:ea typeface="+mn-lt"/>
                <a:cs typeface="+mn-lt"/>
                <a:sym typeface="+mn-ea"/>
              </a:rPr>
              <a:t>纯随机性检验也称为白噪声检验, 是专门用来检验序列是否为纯随机序列的一种方法 </a:t>
            </a:r>
            <a:endParaRPr sz="2200" strike="noStrike" noProof="0" smtClean="0">
              <a:solidFill>
                <a:schemeClr val="tx1"/>
              </a:solidFill>
              <a:effectLst/>
              <a:uLnTx/>
              <a:uFillTx/>
              <a:latin typeface="+mn-lt"/>
              <a:ea typeface="+mn-lt"/>
              <a:cs typeface="+mn-lt"/>
              <a:sym typeface="+mn-ea"/>
            </a:endParaRPr>
          </a:p>
          <a:p>
            <a:pPr lvl="0" eaLnBrk="1" fontAlgn="base" hangingPunct="1"/>
            <a:r>
              <a:rPr sz="2200" strike="noStrike" noProof="0" smtClean="0">
                <a:solidFill>
                  <a:schemeClr val="tx1"/>
                </a:solidFill>
                <a:effectLst/>
                <a:uLnTx/>
                <a:uFillTx/>
                <a:latin typeface="+mn-lt"/>
                <a:ea typeface="+mn-lt"/>
                <a:cs typeface="+mn-lt"/>
                <a:sym typeface="+mn-ea"/>
              </a:rPr>
              <a:t>如果一个序列是纯随机序列, 那么它的序列值之间应该没有任何相关关系,即满足</a:t>
            </a:r>
            <a:endParaRPr sz="2200" strike="noStrike" noProof="0" smtClean="0">
              <a:solidFill>
                <a:schemeClr val="tx1"/>
              </a:solidFill>
              <a:effectLst/>
              <a:uLnTx/>
              <a:uFillTx/>
              <a:latin typeface="+mn-lt"/>
              <a:ea typeface="+mn-lt"/>
              <a:cs typeface="+mn-lt"/>
              <a:sym typeface="+mn-ea"/>
            </a:endParaRPr>
          </a:p>
          <a:p>
            <a:pPr lvl="0" eaLnBrk="1" fontAlgn="base" hangingPunct="1"/>
            <a:endParaRPr sz="2200" strike="noStrike" noProof="0" smtClean="0">
              <a:solidFill>
                <a:schemeClr val="tx1"/>
              </a:solidFill>
              <a:effectLst/>
              <a:uLnTx/>
              <a:uFillTx/>
              <a:latin typeface="+mn-lt"/>
              <a:ea typeface="+mn-lt"/>
              <a:cs typeface="+mn-lt"/>
              <a:sym typeface="+mn-ea"/>
            </a:endParaRPr>
          </a:p>
          <a:p>
            <a:pPr lvl="0" eaLnBrk="1" fontAlgn="base" hangingPunct="1"/>
            <a:endParaRPr sz="2200" strike="noStrike" noProof="0" smtClean="0">
              <a:solidFill>
                <a:schemeClr val="tx1"/>
              </a:solidFill>
              <a:effectLst/>
              <a:uLnTx/>
              <a:uFillTx/>
              <a:latin typeface="+mn-lt"/>
              <a:ea typeface="+mn-lt"/>
              <a:cs typeface="+mn-lt"/>
              <a:sym typeface="+mn-ea"/>
            </a:endParaRPr>
          </a:p>
          <a:p>
            <a:pPr lvl="0" eaLnBrk="1" fontAlgn="base" hangingPunct="1"/>
            <a:r>
              <a:rPr sz="2200" strike="noStrike" noProof="0" smtClean="0">
                <a:solidFill>
                  <a:schemeClr val="tx1"/>
                </a:solidFill>
                <a:effectLst/>
                <a:uLnTx/>
                <a:uFillTx/>
                <a:latin typeface="+mn-lt"/>
                <a:ea typeface="+mn-lt"/>
                <a:cs typeface="+mn-lt"/>
                <a:sym typeface="+mn-ea"/>
              </a:rPr>
              <a:t>这是一种理论上才会出现的理想状况。 实际上, 由于观察值序列的有限性, 纯随机序列的样本自相关系数不会绝对为零。</a:t>
            </a:r>
            <a:endParaRPr sz="2200" strike="noStrike" noProof="0" smtClean="0">
              <a:solidFill>
                <a:schemeClr val="tx1"/>
              </a:solidFill>
              <a:effectLst/>
              <a:uLnTx/>
              <a:uFillTx/>
              <a:latin typeface="+mn-lt"/>
              <a:ea typeface="+mn-lt"/>
              <a:cs typeface="+mn-lt"/>
              <a:sym typeface="+mn-ea"/>
            </a:endParaRPr>
          </a:p>
          <a:p>
            <a:pPr marL="0" indent="0" eaLnBrk="1" fontAlgn="base" hangingPunct="1">
              <a:buNone/>
            </a:pPr>
            <a:endParaRPr sz="1800" strike="noStrike" noProof="1">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
          </p:cNvPr>
          <p:cNvGraphicFramePr>
            <a:graphicFrameLocks noChangeAspect="1"/>
          </p:cNvGraphicFramePr>
          <p:nvPr/>
        </p:nvGraphicFramePr>
        <p:xfrm>
          <a:off x="4609465" y="3166110"/>
          <a:ext cx="2971165" cy="551815"/>
        </p:xfrm>
        <a:graphic>
          <a:graphicData uri="http://schemas.openxmlformats.org/presentationml/2006/ole">
            <mc:AlternateContent xmlns:mc="http://schemas.openxmlformats.org/markup-compatibility/2006">
              <mc:Choice xmlns:v="urn:schemas-microsoft-com:vml" Requires="v">
                <p:oleObj spid="_x0000_s4097" name="" r:id="rId2" imgW="1231265" imgH="228600" progId="Equation.DSMT4">
                  <p:embed/>
                </p:oleObj>
              </mc:Choice>
              <mc:Fallback>
                <p:oleObj name="" r:id="rId2" imgW="1231265" imgH="228600" progId="Equation.DSMT4">
                  <p:embed/>
                  <p:pic>
                    <p:nvPicPr>
                      <p:cNvPr id="0" name="图片 4096"/>
                      <p:cNvPicPr/>
                      <p:nvPr/>
                    </p:nvPicPr>
                    <p:blipFill>
                      <a:blip r:embed="rId3"/>
                      <a:stretch>
                        <a:fillRect/>
                      </a:stretch>
                    </p:blipFill>
                    <p:spPr>
                      <a:xfrm>
                        <a:off x="4609465" y="3166110"/>
                        <a:ext cx="2971165" cy="551815"/>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2-7</a:t>
            </a:r>
            <a:r>
              <a:rPr sz="2800" spc="0" smtClean="0">
                <a:solidFill>
                  <a:schemeClr val="accent5">
                    <a:lumMod val="75000"/>
                  </a:schemeClr>
                </a:solidFill>
                <a:cs typeface="+mn-cs"/>
              </a:rPr>
              <a:t>续（</a:t>
            </a:r>
            <a:r>
              <a:rPr lang="en-US" altLang="zh-CN" sz="2800" spc="0" smtClean="0">
                <a:solidFill>
                  <a:schemeClr val="accent5">
                    <a:lumMod val="75000"/>
                  </a:schemeClr>
                </a:solidFill>
                <a:cs typeface="+mn-cs"/>
              </a:rPr>
              <a:t>1</a:t>
            </a:r>
            <a:r>
              <a:rPr sz="2800" spc="0" smtClean="0">
                <a:solidFill>
                  <a:schemeClr val="accent5">
                    <a:lumMod val="75000"/>
                  </a:schemeClr>
                </a:solidFill>
                <a:cs typeface="+mn-cs"/>
              </a:rPr>
              <a:t>）</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latin typeface="+mn-lt"/>
                <a:ea typeface="+mn-lt"/>
                <a:cs typeface="+mn-lt"/>
              </a:rPr>
              <a:t>绘制例2</a:t>
            </a:r>
            <a:r>
              <a:rPr lang="en-US" altLang="zh-CN" sz="2200">
                <a:latin typeface="+mn-lt"/>
                <a:ea typeface="+mn-lt"/>
                <a:cs typeface="+mn-lt"/>
              </a:rPr>
              <a:t>-</a:t>
            </a:r>
            <a:r>
              <a:rPr lang="zh-CN" altLang="en-US" sz="2200">
                <a:latin typeface="+mn-lt"/>
                <a:ea typeface="+mn-lt"/>
                <a:cs typeface="+mn-lt"/>
              </a:rPr>
              <a:t>7标准正态白噪声序列的样本自相关图。</a:t>
            </a:r>
            <a:endParaRPr lang="zh-CN" altLang="en-US" sz="22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637030" y="1555115"/>
            <a:ext cx="9044940" cy="4183380"/>
          </a:xfrm>
          <a:prstGeom prst="rect">
            <a:avLst/>
          </a:prstGeom>
        </p:spPr>
      </p:pic>
      <p:sp>
        <p:nvSpPr>
          <p:cNvPr id="3" name="文本框 2"/>
          <p:cNvSpPr txBox="1"/>
          <p:nvPr/>
        </p:nvSpPr>
        <p:spPr>
          <a:xfrm>
            <a:off x="1268730" y="5746115"/>
            <a:ext cx="10427335" cy="922020"/>
          </a:xfrm>
          <a:prstGeom prst="rect">
            <a:avLst/>
          </a:prstGeom>
          <a:noFill/>
        </p:spPr>
        <p:txBody>
          <a:bodyPr wrap="square" rtlCol="0">
            <a:spAutoFit/>
          </a:bodyPr>
          <a:p>
            <a:r>
              <a:rPr lang="zh-CN" altLang="en-US"/>
              <a:t>样本自相关图显示：这个纯随机序列没有一个样本自相关系数严格等于零。 但这些自相关系数确实都非常小, 都在零值附近以一个很小的幅度随机波动。 这就提醒我们应该考虑样本自相关系数的分布性质, 从统计意义上判断序列的纯随机性质。</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209550" y="200025"/>
            <a:ext cx="10589895" cy="685165"/>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sz="2800" spc="0" smtClean="0">
                <a:solidFill>
                  <a:schemeClr val="accent5">
                    <a:lumMod val="75000"/>
                  </a:schemeClr>
                </a:solidFill>
                <a:cs typeface="+mn-cs"/>
                <a:sym typeface="+mn-ea"/>
              </a:rPr>
              <a:t>纯随机性检验原理</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纯随机性检验原理：</a:t>
            </a: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Barlett</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定理</a:t>
            </a:r>
            <a:endPar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endParaRPr>
          </a:p>
        </p:txBody>
      </p:sp>
      <p:sp>
        <p:nvSpPr>
          <p:cNvPr id="29698" name="Rectangle 3"/>
          <p:cNvSpPr>
            <a:spLocks noGrp="1"/>
          </p:cNvSpPr>
          <p:nvPr>
            <p:ph idx="1"/>
          </p:nvPr>
        </p:nvSpPr>
        <p:spPr>
          <a:xfrm>
            <a:off x="1266190" y="952500"/>
            <a:ext cx="10255885" cy="5388610"/>
          </a:xfrm>
        </p:spPr>
        <p:txBody>
          <a:bodyPr wrap="square" lIns="91440" tIns="45720" rIns="91440" bIns="45720" anchor="t">
            <a:normAutofit/>
          </a:bodyPr>
          <a:p>
            <a:pPr eaLnBrk="1" fontAlgn="base" hangingPunct="1"/>
            <a:r>
              <a:rPr lang="en-US" altLang="zh-CN" sz="2200" noProof="0" smtClean="0">
                <a:solidFill>
                  <a:schemeClr val="tx1"/>
                </a:solidFill>
                <a:effectLst/>
                <a:uLnTx/>
                <a:latin typeface="+mn-lt"/>
                <a:ea typeface="+mn-lt"/>
                <a:cs typeface="+mn-lt"/>
                <a:sym typeface="+mn-ea"/>
              </a:rPr>
              <a:t>Barlett</a:t>
            </a:r>
            <a:r>
              <a:rPr sz="2200" noProof="0" smtClean="0">
                <a:solidFill>
                  <a:schemeClr val="tx1"/>
                </a:solidFill>
                <a:effectLst/>
                <a:uLnTx/>
                <a:latin typeface="+mn-lt"/>
                <a:ea typeface="+mn-lt"/>
                <a:cs typeface="+mn-lt"/>
                <a:sym typeface="+mn-ea"/>
              </a:rPr>
              <a:t>定理</a:t>
            </a:r>
            <a:endParaRPr sz="2200" strike="noStrike" noProof="0" smtClean="0">
              <a:solidFill>
                <a:schemeClr val="tx1"/>
              </a:solidFill>
              <a:effectLst/>
              <a:uLnTx/>
              <a:uFillTx/>
              <a:latin typeface="+mn-lt"/>
              <a:ea typeface="+mn-lt"/>
              <a:cs typeface="+mn-lt"/>
              <a:sym typeface="+mn-ea"/>
            </a:endParaRPr>
          </a:p>
          <a:p>
            <a:pPr lvl="1" eaLnBrk="1" fontAlgn="base" hangingPunct="1"/>
            <a:r>
              <a:rPr lang="en-US" altLang="zh-CN" sz="2000" strike="noStrike" noProof="1">
                <a:latin typeface="+mn-lt"/>
                <a:ea typeface="+mn-lt"/>
                <a:cs typeface="+mn-lt"/>
              </a:rPr>
              <a:t>如果一个时间序列是纯随机的，得到一个观察期数为    的观察</a:t>
            </a:r>
            <a:r>
              <a:rPr sz="2000" strike="noStrike" noProof="1">
                <a:latin typeface="+mn-lt"/>
                <a:ea typeface="+mn-lt"/>
                <a:cs typeface="+mn-lt"/>
              </a:rPr>
              <a:t>值</a:t>
            </a:r>
            <a:r>
              <a:rPr lang="en-US" altLang="zh-CN" sz="2000" strike="noStrike" noProof="1">
                <a:latin typeface="+mn-lt"/>
                <a:ea typeface="+mn-lt"/>
                <a:cs typeface="+mn-lt"/>
              </a:rPr>
              <a:t>序列，那么该序列的延迟非零期的样本自相关系数将近似服从均值为零，方差为序列观察期数倒数的正态分布</a:t>
            </a:r>
            <a:endParaRPr lang="en-US" altLang="zh-CN" sz="2000" strike="noStrike" noProof="1">
              <a:latin typeface="+mn-lt"/>
              <a:ea typeface="+mn-lt"/>
              <a:cs typeface="+mn-lt"/>
            </a:endParaRPr>
          </a:p>
          <a:p>
            <a:pPr lvl="1" eaLnBrk="1" fontAlgn="base" hangingPunct="1"/>
            <a:endParaRPr sz="2000" strike="noStrike" noProof="1">
              <a:latin typeface="+mn-lt"/>
              <a:ea typeface="+mn-lt"/>
              <a:cs typeface="+mn-lt"/>
            </a:endParaRPr>
          </a:p>
          <a:p>
            <a:pPr lvl="1" eaLnBrk="1" fontAlgn="base" hangingPunct="1"/>
            <a:endParaRPr sz="2000" strike="noStrike" noProof="1">
              <a:latin typeface="+mn-lt"/>
              <a:ea typeface="+mn-lt"/>
              <a:cs typeface="+mn-lt"/>
            </a:endParaRPr>
          </a:p>
          <a:p>
            <a:pPr lvl="0" eaLnBrk="1" fontAlgn="base" hangingPunct="1"/>
            <a:endParaRPr sz="2000" strike="noStrike" noProof="1">
              <a:latin typeface="+mn-lt"/>
              <a:ea typeface="+mn-lt"/>
              <a:cs typeface="+mn-lt"/>
            </a:endParaRPr>
          </a:p>
          <a:p>
            <a:pPr lvl="0" eaLnBrk="1" fontAlgn="base" hangingPunct="1"/>
            <a:r>
              <a:rPr sz="2200" strike="noStrike" noProof="1">
                <a:latin typeface="+mn-lt"/>
                <a:ea typeface="+mn-lt"/>
                <a:cs typeface="+mn-lt"/>
              </a:rPr>
              <a:t>根据 Barlett定理, 我们可以构造检验统计量来检验序列的纯随机性</a:t>
            </a:r>
            <a:endParaRPr sz="2200" strike="noStrike" noProof="1">
              <a:latin typeface="+mn-lt"/>
              <a:ea typeface="+mn-lt"/>
              <a:cs typeface="+mn-lt"/>
            </a:endParaRPr>
          </a:p>
        </p:txBody>
      </p:sp>
      <p:graphicFrame>
        <p:nvGraphicFramePr>
          <p:cNvPr id="25603" name="Object 4"/>
          <p:cNvGraphicFramePr>
            <a:graphicFrameLocks noChangeAspect="1"/>
          </p:cNvGraphicFramePr>
          <p:nvPr/>
        </p:nvGraphicFramePr>
        <p:xfrm>
          <a:off x="4076700" y="3128645"/>
          <a:ext cx="4231005" cy="991235"/>
        </p:xfrm>
        <a:graphic>
          <a:graphicData uri="http://schemas.openxmlformats.org/presentationml/2006/ole">
            <mc:AlternateContent xmlns:mc="http://schemas.openxmlformats.org/markup-compatibility/2006">
              <mc:Choice xmlns:v="urn:schemas-microsoft-com:vml" Requires="v">
                <p:oleObj spid="_x0000_s3080" name="" r:id="rId1" imgW="1664335" imgH="393700" progId="Equation.3">
                  <p:embed/>
                </p:oleObj>
              </mc:Choice>
              <mc:Fallback>
                <p:oleObj name="" r:id="rId1" imgW="1664335" imgH="393700" progId="Equation.3">
                  <p:embed/>
                  <p:pic>
                    <p:nvPicPr>
                      <p:cNvPr id="0" name="图片 3079"/>
                      <p:cNvPicPr/>
                      <p:nvPr/>
                    </p:nvPicPr>
                    <p:blipFill>
                      <a:blip r:embed="rId2"/>
                      <a:stretch>
                        <a:fillRect/>
                      </a:stretch>
                    </p:blipFill>
                    <p:spPr>
                      <a:xfrm>
                        <a:off x="4076700" y="3128645"/>
                        <a:ext cx="4231005" cy="991235"/>
                      </a:xfrm>
                      <a:prstGeom prst="rect">
                        <a:avLst/>
                      </a:prstGeom>
                      <a:noFill/>
                      <a:ln w="38100">
                        <a:noFill/>
                        <a:miter/>
                      </a:ln>
                    </p:spPr>
                  </p:pic>
                </p:oleObj>
              </mc:Fallback>
            </mc:AlternateContent>
          </a:graphicData>
        </a:graphic>
      </p:graphicFrame>
      <p:graphicFrame>
        <p:nvGraphicFramePr>
          <p:cNvPr id="25604" name="Object 5"/>
          <p:cNvGraphicFramePr>
            <a:graphicFrameLocks noChangeAspect="1"/>
          </p:cNvGraphicFramePr>
          <p:nvPr/>
        </p:nvGraphicFramePr>
        <p:xfrm>
          <a:off x="8352790" y="1622425"/>
          <a:ext cx="313690" cy="345440"/>
        </p:xfrm>
        <a:graphic>
          <a:graphicData uri="http://schemas.openxmlformats.org/presentationml/2006/ole">
            <mc:AlternateContent xmlns:mc="http://schemas.openxmlformats.org/markup-compatibility/2006">
              <mc:Choice xmlns:v="urn:schemas-microsoft-com:vml" Requires="v">
                <p:oleObj spid="_x0000_s3082" name="" r:id="rId3" imgW="127000" imgH="139700" progId="Equation.3">
                  <p:embed/>
                </p:oleObj>
              </mc:Choice>
              <mc:Fallback>
                <p:oleObj name="" r:id="rId3" imgW="127000" imgH="139700" progId="Equation.3">
                  <p:embed/>
                  <p:pic>
                    <p:nvPicPr>
                      <p:cNvPr id="0" name="图片 3081"/>
                      <p:cNvPicPr/>
                      <p:nvPr/>
                    </p:nvPicPr>
                    <p:blipFill>
                      <a:blip r:embed="rId4"/>
                      <a:stretch>
                        <a:fillRect/>
                      </a:stretch>
                    </p:blipFill>
                    <p:spPr>
                      <a:xfrm>
                        <a:off x="8352790" y="1622425"/>
                        <a:ext cx="313690" cy="345440"/>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288415" y="184785"/>
            <a:ext cx="10233660" cy="70040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检验统计量</a:t>
            </a:r>
            <a:endParaRPr lang="zh-CN" altLang="en-US" sz="2800" spc="0" smtClean="0">
              <a:solidFill>
                <a:schemeClr val="accent5">
                  <a:lumMod val="75000"/>
                </a:schemeClr>
              </a:solidFill>
              <a:cs typeface="+mn-cs"/>
            </a:endParaRPr>
          </a:p>
        </p:txBody>
      </p:sp>
      <p:sp>
        <p:nvSpPr>
          <p:cNvPr id="27650" name="Rectangle 3"/>
          <p:cNvSpPr>
            <a:spLocks noGrp="1"/>
          </p:cNvSpPr>
          <p:nvPr>
            <p:ph idx="1"/>
          </p:nvPr>
        </p:nvSpPr>
        <p:spPr>
          <a:xfrm>
            <a:off x="1187450" y="952500"/>
            <a:ext cx="10334625" cy="5388610"/>
          </a:xfrm>
        </p:spPr>
        <p:txBody>
          <a:bodyPr wrap="square" lIns="91440" tIns="45720" rIns="91440" bIns="45720" anchor="t">
            <a:normAutofit/>
          </a:bodyPr>
          <a:p>
            <a:pPr lvl="0" eaLnBrk="1" fontAlgn="base" hangingPunct="1"/>
            <a:r>
              <a:rPr sz="2200">
                <a:latin typeface="+mn-lt"/>
                <a:ea typeface="+mn-lt"/>
                <a:cs typeface="+mn-lt"/>
                <a:sym typeface="+mn-ea"/>
              </a:rPr>
              <a:t>假设条件</a:t>
            </a:r>
            <a:endParaRPr sz="2200" strike="noStrike" noProof="1">
              <a:latin typeface="+mn-lt"/>
              <a:ea typeface="+mn-lt"/>
              <a:cs typeface="+mn-lt"/>
            </a:endParaRPr>
          </a:p>
          <a:p>
            <a:pPr lvl="1" eaLnBrk="1" hangingPunct="1"/>
            <a:r>
              <a:rPr sz="1800">
                <a:latin typeface="+mn-lt"/>
                <a:ea typeface="+mn-lt"/>
                <a:cs typeface="+mn-lt"/>
                <a:sym typeface="+mn-ea"/>
              </a:rPr>
              <a:t>原假设：延迟期数小于或等于</a:t>
            </a:r>
            <a:r>
              <a:rPr lang="en-US" altLang="zh-CN" sz="1800">
                <a:latin typeface="+mn-lt"/>
                <a:ea typeface="+mn-lt"/>
                <a:cs typeface="+mn-lt"/>
                <a:sym typeface="+mn-ea"/>
              </a:rPr>
              <a:t>m</a:t>
            </a:r>
            <a:r>
              <a:rPr sz="1800">
                <a:latin typeface="+mn-lt"/>
                <a:ea typeface="+mn-lt"/>
                <a:cs typeface="+mn-lt"/>
                <a:sym typeface="+mn-ea"/>
              </a:rPr>
              <a:t>期的序列值之间相互独立</a:t>
            </a:r>
            <a:endParaRPr lang="zh-CN" altLang="en-US" sz="1800">
              <a:latin typeface="+mn-lt"/>
              <a:ea typeface="+mn-lt"/>
              <a:cs typeface="+mn-lt"/>
            </a:endParaRPr>
          </a:p>
          <a:p>
            <a:pPr lvl="1" eaLnBrk="1" hangingPunct="1"/>
            <a:endParaRPr lang="zh-CN" altLang="en-US" sz="1800">
              <a:latin typeface="+mn-lt"/>
              <a:ea typeface="+mn-lt"/>
              <a:cs typeface="+mn-lt"/>
            </a:endParaRPr>
          </a:p>
          <a:p>
            <a:pPr lvl="1" eaLnBrk="1" hangingPunct="1"/>
            <a:r>
              <a:rPr sz="1800">
                <a:latin typeface="+mn-lt"/>
                <a:ea typeface="+mn-lt"/>
                <a:cs typeface="+mn-lt"/>
                <a:sym typeface="+mn-ea"/>
              </a:rPr>
              <a:t>备择假设：延迟期数小于或等于</a:t>
            </a:r>
            <a:r>
              <a:rPr lang="en-US" altLang="zh-CN" sz="1800">
                <a:latin typeface="+mn-lt"/>
                <a:ea typeface="+mn-lt"/>
                <a:cs typeface="+mn-lt"/>
                <a:sym typeface="+mn-ea"/>
              </a:rPr>
              <a:t>m</a:t>
            </a:r>
            <a:r>
              <a:rPr sz="1800">
                <a:latin typeface="+mn-lt"/>
                <a:ea typeface="+mn-lt"/>
                <a:cs typeface="+mn-lt"/>
                <a:sym typeface="+mn-ea"/>
              </a:rPr>
              <a:t>期的序列值之间有相关性</a:t>
            </a:r>
            <a:r>
              <a:rPr sz="2200">
                <a:ea typeface="宋体" panose="02010600030101010101" pitchFamily="2" charset="-122"/>
                <a:sym typeface="+mn-ea"/>
              </a:rPr>
              <a:t> </a:t>
            </a:r>
            <a:endParaRPr sz="2200" strike="noStrike" noProof="1">
              <a:latin typeface="+mn-lt"/>
              <a:ea typeface="+mn-lt"/>
              <a:cs typeface="+mn-lt"/>
            </a:endParaRPr>
          </a:p>
          <a:p>
            <a:pPr eaLnBrk="1" hangingPunct="1"/>
            <a:endParaRPr lang="en-US" altLang="zh-CN" sz="2200">
              <a:latin typeface="+mn-lt"/>
              <a:ea typeface="+mn-lt"/>
              <a:cs typeface="+mn-lt"/>
            </a:endParaRPr>
          </a:p>
          <a:p>
            <a:pPr eaLnBrk="1" hangingPunct="1"/>
            <a:r>
              <a:rPr sz="2200">
                <a:latin typeface="+mn-lt"/>
                <a:ea typeface="+mn-lt"/>
                <a:cs typeface="+mn-lt"/>
              </a:rPr>
              <a:t>检验统计量</a:t>
            </a:r>
            <a:endParaRPr sz="2200">
              <a:latin typeface="+mn-lt"/>
              <a:ea typeface="+mn-lt"/>
              <a:cs typeface="+mn-lt"/>
            </a:endParaRPr>
          </a:p>
          <a:p>
            <a:pPr lvl="1" eaLnBrk="1" hangingPunct="1"/>
            <a:r>
              <a:rPr lang="en-US" altLang="zh-CN" sz="1800">
                <a:latin typeface="+mn-lt"/>
                <a:ea typeface="+mn-lt"/>
                <a:cs typeface="+mn-lt"/>
              </a:rPr>
              <a:t>Q</a:t>
            </a:r>
            <a:r>
              <a:rPr lang="zh-CN" altLang="en-US" sz="1800">
                <a:latin typeface="+mn-lt"/>
                <a:ea typeface="+mn-lt"/>
                <a:cs typeface="+mn-lt"/>
              </a:rPr>
              <a:t>统计量 </a:t>
            </a:r>
            <a:endParaRPr lang="zh-CN" altLang="en-US" sz="1800">
              <a:latin typeface="+mn-lt"/>
              <a:ea typeface="+mn-lt"/>
              <a:cs typeface="+mn-lt"/>
            </a:endParaRPr>
          </a:p>
          <a:p>
            <a:pPr lvl="1" eaLnBrk="1" hangingPunct="1"/>
            <a:endParaRPr lang="zh-CN" altLang="en-US" sz="1800">
              <a:latin typeface="+mn-lt"/>
              <a:ea typeface="+mn-lt"/>
              <a:cs typeface="+mn-lt"/>
            </a:endParaRPr>
          </a:p>
          <a:p>
            <a:pPr lvl="1" eaLnBrk="1" hangingPunct="1"/>
            <a:r>
              <a:rPr lang="en-US" altLang="zh-CN" sz="1800">
                <a:latin typeface="+mn-lt"/>
                <a:ea typeface="+mn-lt"/>
                <a:cs typeface="+mn-lt"/>
              </a:rPr>
              <a:t>LB</a:t>
            </a:r>
            <a:r>
              <a:rPr lang="zh-CN" altLang="en-US" sz="1800">
                <a:latin typeface="+mn-lt"/>
                <a:ea typeface="+mn-lt"/>
                <a:cs typeface="+mn-lt"/>
              </a:rPr>
              <a:t>统计量</a:t>
            </a:r>
            <a:endParaRPr lang="zh-CN" altLang="en-US" sz="1800">
              <a:latin typeface="+mn-lt"/>
              <a:ea typeface="+mn-lt"/>
              <a:cs typeface="+mn-lt"/>
            </a:endParaRPr>
          </a:p>
        </p:txBody>
      </p:sp>
      <p:sp>
        <p:nvSpPr>
          <p:cNvPr id="27651" name="Rectangle 4"/>
          <p:cNvSpPr/>
          <p:nvPr/>
        </p:nvSpPr>
        <p:spPr>
          <a:xfrm>
            <a:off x="5429250" y="3214688"/>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2" name="Object 5"/>
          <p:cNvGraphicFramePr>
            <a:graphicFrameLocks noChangeAspect="1"/>
          </p:cNvGraphicFramePr>
          <p:nvPr/>
        </p:nvGraphicFramePr>
        <p:xfrm>
          <a:off x="3640138" y="4010978"/>
          <a:ext cx="2800350" cy="900112"/>
        </p:xfrm>
        <a:graphic>
          <a:graphicData uri="http://schemas.openxmlformats.org/presentationml/2006/ole">
            <mc:AlternateContent xmlns:mc="http://schemas.openxmlformats.org/markup-compatibility/2006">
              <mc:Choice xmlns:v="urn:schemas-microsoft-com:vml" Requires="v">
                <p:oleObj spid="_x0000_s3091" name="" r:id="rId1" imgW="1334770" imgH="432435" progId="Equation.3">
                  <p:embed/>
                </p:oleObj>
              </mc:Choice>
              <mc:Fallback>
                <p:oleObj name="" r:id="rId1" imgW="1334770" imgH="432435" progId="Equation.3">
                  <p:embed/>
                  <p:pic>
                    <p:nvPicPr>
                      <p:cNvPr id="0" name="图片 3090"/>
                      <p:cNvPicPr/>
                      <p:nvPr/>
                    </p:nvPicPr>
                    <p:blipFill>
                      <a:blip r:embed="rId2"/>
                      <a:stretch>
                        <a:fillRect/>
                      </a:stretch>
                    </p:blipFill>
                    <p:spPr>
                      <a:xfrm>
                        <a:off x="3640138" y="4010978"/>
                        <a:ext cx="2800350" cy="900112"/>
                      </a:xfrm>
                      <a:prstGeom prst="rect">
                        <a:avLst/>
                      </a:prstGeom>
                      <a:noFill/>
                      <a:ln w="38100">
                        <a:noFill/>
                        <a:miter/>
                      </a:ln>
                    </p:spPr>
                  </p:pic>
                </p:oleObj>
              </mc:Fallback>
            </mc:AlternateContent>
          </a:graphicData>
        </a:graphic>
      </p:graphicFrame>
      <p:sp>
        <p:nvSpPr>
          <p:cNvPr id="27653" name="Rectangle 6"/>
          <p:cNvSpPr/>
          <p:nvPr/>
        </p:nvSpPr>
        <p:spPr>
          <a:xfrm>
            <a:off x="5348288" y="320516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7654" name="Object 7"/>
          <p:cNvGraphicFramePr>
            <a:graphicFrameLocks noChangeAspect="1"/>
          </p:cNvGraphicFramePr>
          <p:nvPr/>
        </p:nvGraphicFramePr>
        <p:xfrm>
          <a:off x="3640138" y="4985385"/>
          <a:ext cx="3873500" cy="860425"/>
        </p:xfrm>
        <a:graphic>
          <a:graphicData uri="http://schemas.openxmlformats.org/presentationml/2006/ole">
            <mc:AlternateContent xmlns:mc="http://schemas.openxmlformats.org/markup-compatibility/2006">
              <mc:Choice xmlns:v="urn:schemas-microsoft-com:vml" Requires="v">
                <p:oleObj spid="_x0000_s3092" name="" r:id="rId3" imgW="2019300" imgH="444500" progId="Equation.3">
                  <p:embed/>
                </p:oleObj>
              </mc:Choice>
              <mc:Fallback>
                <p:oleObj name="" r:id="rId3" imgW="2019300" imgH="444500" progId="Equation.3">
                  <p:embed/>
                  <p:pic>
                    <p:nvPicPr>
                      <p:cNvPr id="0" name="图片 3091"/>
                      <p:cNvPicPr/>
                      <p:nvPr/>
                    </p:nvPicPr>
                    <p:blipFill>
                      <a:blip r:embed="rId4"/>
                      <a:stretch>
                        <a:fillRect/>
                      </a:stretch>
                    </p:blipFill>
                    <p:spPr>
                      <a:xfrm>
                        <a:off x="3640138" y="4985385"/>
                        <a:ext cx="3873500" cy="860425"/>
                      </a:xfrm>
                      <a:prstGeom prst="rect">
                        <a:avLst/>
                      </a:prstGeom>
                      <a:noFill/>
                      <a:ln w="38100">
                        <a:noFill/>
                        <a:miter/>
                      </a:ln>
                    </p:spPr>
                  </p:pic>
                </p:oleObj>
              </mc:Fallback>
            </mc:AlternateContent>
          </a:graphicData>
        </a:graphic>
      </p:graphicFrame>
      <p:cxnSp>
        <p:nvCxnSpPr>
          <p:cNvPr id="4" name="直接连接符 3"/>
          <p:cNvCxnSpPr/>
          <p:nvPr>
            <p:custDataLst>
              <p:tags r:id="rId5"/>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628" name="Object 5"/>
          <p:cNvGraphicFramePr>
            <a:graphicFrameLocks noChangeAspect="1"/>
          </p:cNvGraphicFramePr>
          <p:nvPr/>
        </p:nvGraphicFramePr>
        <p:xfrm>
          <a:off x="3858260" y="2067560"/>
          <a:ext cx="4289425" cy="445135"/>
        </p:xfrm>
        <a:graphic>
          <a:graphicData uri="http://schemas.openxmlformats.org/presentationml/2006/ole">
            <mc:AlternateContent xmlns:mc="http://schemas.openxmlformats.org/markup-compatibility/2006">
              <mc:Choice xmlns:v="urn:schemas-microsoft-com:vml" Requires="v">
                <p:oleObj spid="_x0000_s3081" name="" r:id="rId6" imgW="2211070" imgH="228600" progId="Equation.3">
                  <p:embed/>
                </p:oleObj>
              </mc:Choice>
              <mc:Fallback>
                <p:oleObj name="" r:id="rId6" imgW="2211070" imgH="228600" progId="Equation.3">
                  <p:embed/>
                  <p:pic>
                    <p:nvPicPr>
                      <p:cNvPr id="0" name="图片 3080"/>
                      <p:cNvPicPr/>
                      <p:nvPr/>
                    </p:nvPicPr>
                    <p:blipFill>
                      <a:blip r:embed="rId7"/>
                      <a:stretch>
                        <a:fillRect/>
                      </a:stretch>
                    </p:blipFill>
                    <p:spPr>
                      <a:xfrm>
                        <a:off x="3858260" y="2067560"/>
                        <a:ext cx="4289425" cy="445135"/>
                      </a:xfrm>
                      <a:prstGeom prst="rect">
                        <a:avLst/>
                      </a:prstGeom>
                      <a:noFill/>
                      <a:ln w="38100">
                        <a:noFill/>
                        <a:miter/>
                      </a:ln>
                    </p:spPr>
                  </p:pic>
                </p:oleObj>
              </mc:Fallback>
            </mc:AlternateContent>
          </a:graphicData>
        </a:graphic>
      </p:graphicFrame>
      <p:graphicFrame>
        <p:nvGraphicFramePr>
          <p:cNvPr id="26630" name="Object 7"/>
          <p:cNvGraphicFramePr>
            <a:graphicFrameLocks noChangeAspect="1"/>
          </p:cNvGraphicFramePr>
          <p:nvPr/>
        </p:nvGraphicFramePr>
        <p:xfrm>
          <a:off x="3640455" y="3128010"/>
          <a:ext cx="5135245" cy="445770"/>
        </p:xfrm>
        <a:graphic>
          <a:graphicData uri="http://schemas.openxmlformats.org/presentationml/2006/ole">
            <mc:AlternateContent xmlns:mc="http://schemas.openxmlformats.org/markup-compatibility/2006">
              <mc:Choice xmlns:v="urn:schemas-microsoft-com:vml" Requires="v">
                <p:oleObj spid="_x0000_s3083" name="" r:id="rId8" imgW="2641600" imgH="228600" progId="Equation.3">
                  <p:embed/>
                </p:oleObj>
              </mc:Choice>
              <mc:Fallback>
                <p:oleObj name="" r:id="rId8" imgW="2641600" imgH="228600" progId="Equation.3">
                  <p:embed/>
                  <p:pic>
                    <p:nvPicPr>
                      <p:cNvPr id="0" name="图片 3082"/>
                      <p:cNvPicPr/>
                      <p:nvPr/>
                    </p:nvPicPr>
                    <p:blipFill>
                      <a:blip r:embed="rId9"/>
                      <a:stretch>
                        <a:fillRect/>
                      </a:stretch>
                    </p:blipFill>
                    <p:spPr>
                      <a:xfrm>
                        <a:off x="3640455" y="3128010"/>
                        <a:ext cx="5135245" cy="445770"/>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1298575" y="212725"/>
            <a:ext cx="10223500" cy="672465"/>
          </a:xfrm>
        </p:spPr>
        <p:txBody>
          <a:bodyPr wrap="square" lIns="91440" tIns="45720" rIns="91440" bIns="45720" anchor="ctr">
            <a:normAutofit/>
          </a:bodyPr>
          <a:p>
            <a:pPr algn="l" eaLnBrk="1" hangingPunct="1">
              <a:buClrTx/>
              <a:buSzTx/>
              <a:buFontTx/>
            </a:pPr>
            <a:r>
              <a:rPr lang="zh-CN" altLang="en-US" sz="2800" spc="0" smtClean="0">
                <a:solidFill>
                  <a:schemeClr val="accent5">
                    <a:lumMod val="75000"/>
                  </a:schemeClr>
                </a:solidFill>
                <a:cs typeface="+mn-cs"/>
              </a:rPr>
              <a:t>纯随机性检验的</a:t>
            </a:r>
            <a:r>
              <a:rPr sz="2800" spc="0" smtClean="0">
                <a:solidFill>
                  <a:schemeClr val="accent5">
                    <a:lumMod val="75000"/>
                  </a:schemeClr>
                </a:solidFill>
                <a:cs typeface="+mn-cs"/>
              </a:rPr>
              <a:t>判别原则</a:t>
            </a:r>
            <a:endParaRPr sz="2800" spc="0" smtClean="0">
              <a:solidFill>
                <a:schemeClr val="accent5">
                  <a:lumMod val="75000"/>
                </a:schemeClr>
              </a:solidFill>
              <a:cs typeface="+mn-cs"/>
            </a:endParaRPr>
          </a:p>
        </p:txBody>
      </p:sp>
      <p:sp>
        <p:nvSpPr>
          <p:cNvPr id="28674" name="Rectangle 3"/>
          <p:cNvSpPr>
            <a:spLocks noGrp="1"/>
          </p:cNvSpPr>
          <p:nvPr>
            <p:ph idx="1"/>
          </p:nvPr>
        </p:nvSpPr>
        <p:spPr>
          <a:xfrm>
            <a:off x="1297940" y="1277620"/>
            <a:ext cx="9872345" cy="4770120"/>
          </a:xfrm>
        </p:spPr>
        <p:txBody>
          <a:bodyPr wrap="square" lIns="91440" tIns="45720" rIns="91440" bIns="45720" anchor="t"/>
          <a:p>
            <a:pPr eaLnBrk="1" hangingPunct="1">
              <a:lnSpc>
                <a:spcPct val="90000"/>
              </a:lnSpc>
            </a:pPr>
            <a:r>
              <a:rPr lang="zh-CN" altLang="en-US" sz="2200">
                <a:latin typeface="+mn-lt"/>
                <a:ea typeface="+mn-lt"/>
                <a:cs typeface="+mn-lt"/>
              </a:rPr>
              <a:t>拒绝原假设</a:t>
            </a:r>
            <a:endParaRPr lang="zh-CN" altLang="en-US" sz="2200">
              <a:latin typeface="+mn-lt"/>
              <a:ea typeface="+mn-lt"/>
              <a:cs typeface="+mn-lt"/>
            </a:endParaRPr>
          </a:p>
          <a:p>
            <a:pPr lvl="1" eaLnBrk="1" hangingPunct="1">
              <a:lnSpc>
                <a:spcPct val="90000"/>
              </a:lnSpc>
            </a:pPr>
            <a:r>
              <a:rPr lang="zh-CN" altLang="en-US" sz="2000">
                <a:latin typeface="+mn-lt"/>
                <a:ea typeface="+mn-lt"/>
                <a:cs typeface="+mn-lt"/>
              </a:rPr>
              <a:t>当检验统计量大于           分位点，或该统计量的</a:t>
            </a:r>
            <a:r>
              <a:rPr lang="en-US" altLang="zh-CN" sz="2000">
                <a:latin typeface="+mn-lt"/>
                <a:ea typeface="+mn-lt"/>
                <a:cs typeface="+mn-lt"/>
              </a:rPr>
              <a:t>P</a:t>
            </a:r>
            <a:r>
              <a:rPr lang="zh-CN" altLang="en-US" sz="2000">
                <a:latin typeface="+mn-lt"/>
                <a:ea typeface="+mn-lt"/>
                <a:cs typeface="+mn-lt"/>
              </a:rPr>
              <a:t>值小于    时，则可以以      </a:t>
            </a:r>
            <a:endParaRPr lang="zh-CN" altLang="en-US" sz="2000">
              <a:latin typeface="+mn-lt"/>
              <a:ea typeface="+mn-lt"/>
              <a:cs typeface="+mn-lt"/>
            </a:endParaRPr>
          </a:p>
          <a:p>
            <a:pPr marL="457200" lvl="1" indent="0" eaLnBrk="1" hangingPunct="1">
              <a:lnSpc>
                <a:spcPct val="90000"/>
              </a:lnSpc>
              <a:buNone/>
            </a:pPr>
            <a:r>
              <a:rPr lang="zh-CN" altLang="en-US" sz="2000">
                <a:latin typeface="+mn-lt"/>
                <a:ea typeface="+mn-lt"/>
                <a:cs typeface="+mn-lt"/>
              </a:rPr>
              <a:t>           的置信水平拒绝原假设，认为该序列为非白噪声序列。</a:t>
            </a:r>
            <a:endParaRPr lang="zh-CN" altLang="en-US" sz="2200">
              <a:latin typeface="+mn-lt"/>
              <a:ea typeface="+mn-lt"/>
              <a:cs typeface="+mn-lt"/>
            </a:endParaRPr>
          </a:p>
          <a:p>
            <a:pPr lvl="1" eaLnBrk="1" hangingPunct="1">
              <a:lnSpc>
                <a:spcPct val="90000"/>
              </a:lnSpc>
            </a:pPr>
            <a:endParaRPr lang="zh-CN" altLang="en-US" sz="2200">
              <a:latin typeface="+mn-lt"/>
              <a:ea typeface="+mn-lt"/>
              <a:cs typeface="+mn-lt"/>
            </a:endParaRPr>
          </a:p>
          <a:p>
            <a:pPr eaLnBrk="1" hangingPunct="1">
              <a:lnSpc>
                <a:spcPct val="90000"/>
              </a:lnSpc>
            </a:pPr>
            <a:r>
              <a:rPr lang="zh-CN" altLang="en-US" sz="2200">
                <a:latin typeface="+mn-lt"/>
                <a:ea typeface="+mn-lt"/>
                <a:cs typeface="+mn-lt"/>
              </a:rPr>
              <a:t>接受原假设</a:t>
            </a:r>
            <a:endParaRPr lang="zh-CN" altLang="en-US" sz="2200">
              <a:latin typeface="+mn-lt"/>
              <a:ea typeface="+mn-lt"/>
              <a:cs typeface="+mn-lt"/>
            </a:endParaRPr>
          </a:p>
          <a:p>
            <a:pPr lvl="1" eaLnBrk="1" hangingPunct="1">
              <a:lnSpc>
                <a:spcPct val="90000"/>
              </a:lnSpc>
            </a:pPr>
            <a:r>
              <a:rPr lang="zh-CN" altLang="en-US" sz="2000">
                <a:latin typeface="+mn-lt"/>
                <a:ea typeface="+mn-lt"/>
                <a:cs typeface="+mn-lt"/>
              </a:rPr>
              <a:t>当检验统计量小于           分位点，或该统计量的</a:t>
            </a:r>
            <a:r>
              <a:rPr lang="en-US" altLang="zh-CN" sz="2000">
                <a:latin typeface="+mn-lt"/>
                <a:ea typeface="+mn-lt"/>
                <a:cs typeface="+mn-lt"/>
              </a:rPr>
              <a:t>P</a:t>
            </a:r>
            <a:r>
              <a:rPr lang="zh-CN" altLang="en-US" sz="2000">
                <a:latin typeface="+mn-lt"/>
                <a:ea typeface="+mn-lt"/>
                <a:cs typeface="+mn-lt"/>
              </a:rPr>
              <a:t>值大于    时，则认为在     </a:t>
            </a:r>
            <a:endParaRPr lang="zh-CN" altLang="en-US" sz="2000">
              <a:latin typeface="+mn-lt"/>
              <a:ea typeface="+mn-lt"/>
              <a:cs typeface="+mn-lt"/>
            </a:endParaRPr>
          </a:p>
          <a:p>
            <a:pPr marL="457200" lvl="1" indent="0" eaLnBrk="1" hangingPunct="1">
              <a:lnSpc>
                <a:spcPct val="90000"/>
              </a:lnSpc>
              <a:buNone/>
            </a:pPr>
            <a:r>
              <a:rPr lang="zh-CN" altLang="en-US" sz="2000">
                <a:latin typeface="+mn-lt"/>
                <a:ea typeface="+mn-lt"/>
                <a:cs typeface="+mn-lt"/>
              </a:rPr>
              <a:t>           的置信水平下无法拒绝原假设，即可以认为该序列为白噪声序列。</a:t>
            </a:r>
            <a:r>
              <a:rPr lang="zh-CN" altLang="en-US" sz="2000">
                <a:ea typeface="宋体" panose="02010600030101010101" pitchFamily="2" charset="-122"/>
              </a:rPr>
              <a:t> </a:t>
            </a:r>
            <a:endParaRPr lang="zh-CN" altLang="en-US" sz="2000">
              <a:ea typeface="宋体" panose="02010600030101010101" pitchFamily="2" charset="-122"/>
            </a:endParaRPr>
          </a:p>
        </p:txBody>
      </p:sp>
      <p:graphicFrame>
        <p:nvGraphicFramePr>
          <p:cNvPr id="28675" name="Object 4"/>
          <p:cNvGraphicFramePr>
            <a:graphicFrameLocks noChangeAspect="1"/>
          </p:cNvGraphicFramePr>
          <p:nvPr/>
        </p:nvGraphicFramePr>
        <p:xfrm>
          <a:off x="4263073" y="1634173"/>
          <a:ext cx="990600" cy="449262"/>
        </p:xfrm>
        <a:graphic>
          <a:graphicData uri="http://schemas.openxmlformats.org/presentationml/2006/ole">
            <mc:AlternateContent xmlns:mc="http://schemas.openxmlformats.org/markup-compatibility/2006">
              <mc:Choice xmlns:v="urn:schemas-microsoft-com:vml" Requires="v">
                <p:oleObj spid="_x0000_s3090" name="" r:id="rId1" imgW="521335" imgH="241300" progId="Equation.DSMT4">
                  <p:embed/>
                </p:oleObj>
              </mc:Choice>
              <mc:Fallback>
                <p:oleObj name="" r:id="rId1" imgW="521335" imgH="241300" progId="Equation.DSMT4">
                  <p:embed/>
                  <p:pic>
                    <p:nvPicPr>
                      <p:cNvPr id="0" name="图片 3089"/>
                      <p:cNvPicPr/>
                      <p:nvPr/>
                    </p:nvPicPr>
                    <p:blipFill>
                      <a:blip r:embed="rId2"/>
                      <a:stretch>
                        <a:fillRect/>
                      </a:stretch>
                    </p:blipFill>
                    <p:spPr>
                      <a:xfrm>
                        <a:off x="4263073" y="1634173"/>
                        <a:ext cx="990600" cy="449262"/>
                      </a:xfrm>
                      <a:prstGeom prst="rect">
                        <a:avLst/>
                      </a:prstGeom>
                      <a:noFill/>
                      <a:ln w="38100">
                        <a:noFill/>
                        <a:miter/>
                      </a:ln>
                    </p:spPr>
                  </p:pic>
                </p:oleObj>
              </mc:Fallback>
            </mc:AlternateContent>
          </a:graphicData>
        </a:graphic>
      </p:graphicFrame>
      <p:sp>
        <p:nvSpPr>
          <p:cNvPr id="28676" name="Rectangle 5"/>
          <p:cNvSpPr/>
          <p:nvPr/>
        </p:nvSpPr>
        <p:spPr>
          <a:xfrm>
            <a:off x="6024563" y="335756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8677" name="Object 6"/>
          <p:cNvGraphicFramePr>
            <a:graphicFrameLocks noChangeAspect="1"/>
          </p:cNvGraphicFramePr>
          <p:nvPr/>
        </p:nvGraphicFramePr>
        <p:xfrm>
          <a:off x="9007158" y="1706880"/>
          <a:ext cx="304800" cy="304800"/>
        </p:xfrm>
        <a:graphic>
          <a:graphicData uri="http://schemas.openxmlformats.org/presentationml/2006/ole">
            <mc:AlternateContent xmlns:mc="http://schemas.openxmlformats.org/markup-compatibility/2006">
              <mc:Choice xmlns:v="urn:schemas-microsoft-com:vml" Requires="v">
                <p:oleObj spid="_x0000_s3094" name="" r:id="rId3" imgW="140335" imgH="140335" progId="Equation.DSMT4">
                  <p:embed/>
                </p:oleObj>
              </mc:Choice>
              <mc:Fallback>
                <p:oleObj name="" r:id="rId3" imgW="140335" imgH="140335" progId="Equation.DSMT4">
                  <p:embed/>
                  <p:pic>
                    <p:nvPicPr>
                      <p:cNvPr id="0" name="图片 3093"/>
                      <p:cNvPicPr/>
                      <p:nvPr/>
                    </p:nvPicPr>
                    <p:blipFill>
                      <a:blip r:embed="rId4"/>
                      <a:stretch>
                        <a:fillRect/>
                      </a:stretch>
                    </p:blipFill>
                    <p:spPr>
                      <a:xfrm>
                        <a:off x="9007158" y="1706880"/>
                        <a:ext cx="304800" cy="304800"/>
                      </a:xfrm>
                      <a:prstGeom prst="rect">
                        <a:avLst/>
                      </a:prstGeom>
                      <a:noFill/>
                      <a:ln w="38100">
                        <a:noFill/>
                        <a:miter/>
                      </a:ln>
                    </p:spPr>
                  </p:pic>
                </p:oleObj>
              </mc:Fallback>
            </mc:AlternateContent>
          </a:graphicData>
        </a:graphic>
      </p:graphicFrame>
      <p:sp>
        <p:nvSpPr>
          <p:cNvPr id="28678" name="Rectangle 7"/>
          <p:cNvSpPr/>
          <p:nvPr/>
        </p:nvSpPr>
        <p:spPr>
          <a:xfrm>
            <a:off x="5929313" y="3338513"/>
            <a:ext cx="9144000" cy="368300"/>
          </a:xfrm>
          <a:prstGeom prst="rect">
            <a:avLst/>
          </a:prstGeom>
          <a:noFill/>
          <a:ln w="9525">
            <a:noFill/>
          </a:ln>
        </p:spPr>
        <p:txBody>
          <a:bodyPr anchor="t">
            <a:spAutoFit/>
          </a:bodyPr>
          <a:p>
            <a:pPr defTabSz="914400"/>
            <a:endParaRPr lang="zh-CN" altLang="en-US">
              <a:latin typeface="Arial" panose="020B0604020202020204" pitchFamily="34" charset="0"/>
              <a:ea typeface="Arial" panose="020B0604020202020204" pitchFamily="34" charset="0"/>
            </a:endParaRPr>
          </a:p>
        </p:txBody>
      </p:sp>
      <p:graphicFrame>
        <p:nvGraphicFramePr>
          <p:cNvPr id="28679" name="Object 8"/>
          <p:cNvGraphicFramePr>
            <a:graphicFrameLocks noChangeAspect="1"/>
          </p:cNvGraphicFramePr>
          <p:nvPr/>
        </p:nvGraphicFramePr>
        <p:xfrm>
          <a:off x="2152333" y="2083118"/>
          <a:ext cx="700087" cy="379412"/>
        </p:xfrm>
        <a:graphic>
          <a:graphicData uri="http://schemas.openxmlformats.org/presentationml/2006/ole">
            <mc:AlternateContent xmlns:mc="http://schemas.openxmlformats.org/markup-compatibility/2006">
              <mc:Choice xmlns:v="urn:schemas-microsoft-com:vml" Requires="v">
                <p:oleObj spid="_x0000_s3095" name="" r:id="rId5" imgW="330835" imgH="177800" progId="Equation.DSMT4">
                  <p:embed/>
                </p:oleObj>
              </mc:Choice>
              <mc:Fallback>
                <p:oleObj name="" r:id="rId5" imgW="330835" imgH="177800" progId="Equation.DSMT4">
                  <p:embed/>
                  <p:pic>
                    <p:nvPicPr>
                      <p:cNvPr id="0" name="图片 3094"/>
                      <p:cNvPicPr/>
                      <p:nvPr/>
                    </p:nvPicPr>
                    <p:blipFill>
                      <a:blip r:embed="rId6"/>
                      <a:stretch>
                        <a:fillRect/>
                      </a:stretch>
                    </p:blipFill>
                    <p:spPr>
                      <a:xfrm>
                        <a:off x="2152333" y="2083118"/>
                        <a:ext cx="700087" cy="379412"/>
                      </a:xfrm>
                      <a:prstGeom prst="rect">
                        <a:avLst/>
                      </a:prstGeom>
                      <a:noFill/>
                      <a:ln w="38100">
                        <a:noFill/>
                        <a:miter/>
                      </a:ln>
                    </p:spPr>
                  </p:pic>
                </p:oleObj>
              </mc:Fallback>
            </mc:AlternateContent>
          </a:graphicData>
        </a:graphic>
      </p:graphicFrame>
      <p:graphicFrame>
        <p:nvGraphicFramePr>
          <p:cNvPr id="28680" name="Object 9"/>
          <p:cNvGraphicFramePr>
            <a:graphicFrameLocks noChangeAspect="1"/>
          </p:cNvGraphicFramePr>
          <p:nvPr/>
        </p:nvGraphicFramePr>
        <p:xfrm>
          <a:off x="4263073" y="3257550"/>
          <a:ext cx="990600" cy="449263"/>
        </p:xfrm>
        <a:graphic>
          <a:graphicData uri="http://schemas.openxmlformats.org/presentationml/2006/ole">
            <mc:AlternateContent xmlns:mc="http://schemas.openxmlformats.org/markup-compatibility/2006">
              <mc:Choice xmlns:v="urn:schemas-microsoft-com:vml" Requires="v">
                <p:oleObj spid="_x0000_s3093" name="" r:id="rId7" imgW="521335" imgH="241300" progId="Equation.DSMT4">
                  <p:embed/>
                </p:oleObj>
              </mc:Choice>
              <mc:Fallback>
                <p:oleObj name="" r:id="rId7" imgW="521335" imgH="241300" progId="Equation.DSMT4">
                  <p:embed/>
                  <p:pic>
                    <p:nvPicPr>
                      <p:cNvPr id="0" name="图片 3092"/>
                      <p:cNvPicPr/>
                      <p:nvPr/>
                    </p:nvPicPr>
                    <p:blipFill>
                      <a:blip r:embed="rId2"/>
                      <a:stretch>
                        <a:fillRect/>
                      </a:stretch>
                    </p:blipFill>
                    <p:spPr>
                      <a:xfrm>
                        <a:off x="4263073" y="3257550"/>
                        <a:ext cx="990600" cy="449263"/>
                      </a:xfrm>
                      <a:prstGeom prst="rect">
                        <a:avLst/>
                      </a:prstGeom>
                      <a:noFill/>
                      <a:ln w="38100">
                        <a:noFill/>
                        <a:miter/>
                      </a:ln>
                    </p:spPr>
                  </p:pic>
                </p:oleObj>
              </mc:Fallback>
            </mc:AlternateContent>
          </a:graphicData>
        </a:graphic>
      </p:graphicFrame>
      <p:graphicFrame>
        <p:nvGraphicFramePr>
          <p:cNvPr id="28681" name="Object 10"/>
          <p:cNvGraphicFramePr>
            <a:graphicFrameLocks noChangeAspect="1"/>
          </p:cNvGraphicFramePr>
          <p:nvPr/>
        </p:nvGraphicFramePr>
        <p:xfrm>
          <a:off x="9007475" y="3393440"/>
          <a:ext cx="340360" cy="340995"/>
        </p:xfrm>
        <a:graphic>
          <a:graphicData uri="http://schemas.openxmlformats.org/presentationml/2006/ole">
            <mc:AlternateContent xmlns:mc="http://schemas.openxmlformats.org/markup-compatibility/2006">
              <mc:Choice xmlns:v="urn:schemas-microsoft-com:vml" Requires="v">
                <p:oleObj spid="_x0000_s3096" name="" r:id="rId8" imgW="140335" imgH="140335" progId="Equation.DSMT4">
                  <p:embed/>
                </p:oleObj>
              </mc:Choice>
              <mc:Fallback>
                <p:oleObj name="" r:id="rId8" imgW="140335" imgH="140335" progId="Equation.DSMT4">
                  <p:embed/>
                  <p:pic>
                    <p:nvPicPr>
                      <p:cNvPr id="0" name="图片 3095"/>
                      <p:cNvPicPr/>
                      <p:nvPr/>
                    </p:nvPicPr>
                    <p:blipFill>
                      <a:blip r:embed="rId4"/>
                      <a:stretch>
                        <a:fillRect/>
                      </a:stretch>
                    </p:blipFill>
                    <p:spPr>
                      <a:xfrm>
                        <a:off x="9007475" y="3393440"/>
                        <a:ext cx="340360" cy="340995"/>
                      </a:xfrm>
                      <a:prstGeom prst="rect">
                        <a:avLst/>
                      </a:prstGeom>
                      <a:noFill/>
                      <a:ln w="38100">
                        <a:noFill/>
                        <a:miter/>
                      </a:ln>
                    </p:spPr>
                  </p:pic>
                </p:oleObj>
              </mc:Fallback>
            </mc:AlternateContent>
          </a:graphicData>
        </a:graphic>
      </p:graphicFrame>
      <p:graphicFrame>
        <p:nvGraphicFramePr>
          <p:cNvPr id="28682" name="Object 11"/>
          <p:cNvGraphicFramePr>
            <a:graphicFrameLocks noChangeAspect="1"/>
          </p:cNvGraphicFramePr>
          <p:nvPr/>
        </p:nvGraphicFramePr>
        <p:xfrm>
          <a:off x="2152333" y="3734118"/>
          <a:ext cx="700087" cy="379412"/>
        </p:xfrm>
        <a:graphic>
          <a:graphicData uri="http://schemas.openxmlformats.org/presentationml/2006/ole">
            <mc:AlternateContent xmlns:mc="http://schemas.openxmlformats.org/markup-compatibility/2006">
              <mc:Choice xmlns:v="urn:schemas-microsoft-com:vml" Requires="v">
                <p:oleObj spid="_x0000_s3097" name="" r:id="rId9" imgW="330835" imgH="177800" progId="Equation.DSMT4">
                  <p:embed/>
                </p:oleObj>
              </mc:Choice>
              <mc:Fallback>
                <p:oleObj name="" r:id="rId9" imgW="330835" imgH="177800" progId="Equation.DSMT4">
                  <p:embed/>
                  <p:pic>
                    <p:nvPicPr>
                      <p:cNvPr id="0" name="图片 3096"/>
                      <p:cNvPicPr/>
                      <p:nvPr/>
                    </p:nvPicPr>
                    <p:blipFill>
                      <a:blip r:embed="rId6"/>
                      <a:stretch>
                        <a:fillRect/>
                      </a:stretch>
                    </p:blipFill>
                    <p:spPr>
                      <a:xfrm>
                        <a:off x="2152333" y="3734118"/>
                        <a:ext cx="700087" cy="379412"/>
                      </a:xfrm>
                      <a:prstGeom prst="rect">
                        <a:avLst/>
                      </a:prstGeom>
                      <a:noFill/>
                      <a:ln w="38100">
                        <a:noFill/>
                        <a:miter/>
                      </a:ln>
                    </p:spPr>
                  </p:pic>
                </p:oleObj>
              </mc:Fallback>
            </mc:AlternateContent>
          </a:graphicData>
        </a:graphic>
      </p:graphicFrame>
      <p:cxnSp>
        <p:nvCxnSpPr>
          <p:cNvPr id="4" name="直接连接符 3"/>
          <p:cNvCxnSpPr/>
          <p:nvPr>
            <p:custDataLst>
              <p:tags r:id="rId10"/>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例2</a:t>
            </a:r>
            <a:r>
              <a:rPr lang="en-US" altLang="zh-CN" sz="2800" spc="0" smtClean="0">
                <a:solidFill>
                  <a:schemeClr val="accent5">
                    <a:lumMod val="75000"/>
                  </a:schemeClr>
                </a:solidFill>
                <a:cs typeface="+mn-cs"/>
              </a:rPr>
              <a:t>-</a:t>
            </a:r>
            <a:r>
              <a:rPr sz="2800" spc="0" smtClean="0">
                <a:solidFill>
                  <a:schemeClr val="accent5">
                    <a:lumMod val="75000"/>
                  </a:schemeClr>
                </a:solidFill>
                <a:cs typeface="+mn-cs"/>
              </a:rPr>
              <a:t>7续 (2)</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000">
                <a:latin typeface="+mj-lt"/>
                <a:ea typeface="+mj-lt"/>
              </a:rPr>
              <a:t>计算例2</a:t>
            </a:r>
            <a:r>
              <a:rPr lang="en-US" altLang="zh-CN" sz="2000">
                <a:latin typeface="+mj-lt"/>
                <a:ea typeface="+mj-lt"/>
              </a:rPr>
              <a:t>-</a:t>
            </a:r>
            <a:r>
              <a:rPr lang="zh-CN" altLang="en-US" sz="2000">
                <a:latin typeface="+mj-lt"/>
                <a:ea typeface="+mj-lt"/>
              </a:rPr>
              <a:t>7中白噪声序列延迟6期、 延迟12期的</a:t>
            </a:r>
            <a:r>
              <a:rPr lang="en-US" altLang="zh-CN" sz="2000">
                <a:latin typeface="+mj-lt"/>
                <a:ea typeface="+mj-lt"/>
              </a:rPr>
              <a:t>LB</a:t>
            </a:r>
            <a:r>
              <a:rPr lang="zh-CN" altLang="en-US" sz="2000">
                <a:latin typeface="+mj-lt"/>
                <a:ea typeface="+mj-lt"/>
              </a:rPr>
              <a:t>统计量的值, 并判断该序列的随机性。</a:t>
            </a:r>
            <a:endParaRPr lang="zh-CN" altLang="en-US" sz="2200">
              <a:latin typeface="+mj-lt"/>
              <a:ea typeface="+mj-lt"/>
            </a:endParaRPr>
          </a:p>
          <a:p>
            <a:pPr lvl="1" eaLnBrk="1" hangingPunct="1"/>
            <a:r>
              <a:rPr lang="zh-CN" altLang="en-US" sz="1800">
                <a:latin typeface="+mn-lt"/>
                <a:ea typeface="+mn-lt"/>
                <a:cs typeface="+mn-lt"/>
              </a:rPr>
              <a:t>计算延迟</a:t>
            </a:r>
            <a:r>
              <a:rPr lang="en-US" altLang="zh-CN" sz="1800">
                <a:latin typeface="+mn-lt"/>
                <a:ea typeface="+mn-lt"/>
                <a:cs typeface="+mn-lt"/>
              </a:rPr>
              <a:t>12</a:t>
            </a:r>
            <a:r>
              <a:rPr sz="1800">
                <a:latin typeface="+mn-lt"/>
                <a:ea typeface="+mn-lt"/>
                <a:cs typeface="+mn-lt"/>
              </a:rPr>
              <a:t>期的样本自相关系数</a:t>
            </a:r>
            <a:endParaRPr sz="1800">
              <a:latin typeface="+mn-lt"/>
              <a:ea typeface="+mn-lt"/>
              <a:cs typeface="+mn-lt"/>
            </a:endParaRPr>
          </a:p>
          <a:p>
            <a:pPr lvl="1" eaLnBrk="1" hangingPunct="1"/>
            <a:endParaRPr sz="1800">
              <a:latin typeface="+mn-lt"/>
              <a:ea typeface="+mn-lt"/>
              <a:cs typeface="+mn-lt"/>
            </a:endParaRPr>
          </a:p>
          <a:p>
            <a:pPr lvl="1" eaLnBrk="1" hangingPunct="1"/>
            <a:endParaRPr sz="1800">
              <a:latin typeface="+mn-lt"/>
              <a:ea typeface="+mn-lt"/>
              <a:cs typeface="+mn-lt"/>
            </a:endParaRPr>
          </a:p>
          <a:p>
            <a:pPr lvl="1" eaLnBrk="1" hangingPunct="1"/>
            <a:endParaRPr sz="1800">
              <a:latin typeface="+mn-lt"/>
              <a:ea typeface="+mn-lt"/>
              <a:cs typeface="+mn-lt"/>
            </a:endParaRPr>
          </a:p>
          <a:p>
            <a:pPr lvl="1" eaLnBrk="1" hangingPunct="1"/>
            <a:r>
              <a:rPr lang="en-US" altLang="zh-CN" sz="1800">
                <a:latin typeface="+mn-lt"/>
                <a:ea typeface="+mn-lt"/>
                <a:cs typeface="+mn-lt"/>
              </a:rPr>
              <a:t>LB</a:t>
            </a:r>
            <a:r>
              <a:rPr sz="1800">
                <a:latin typeface="+mn-lt"/>
                <a:ea typeface="+mn-lt"/>
                <a:cs typeface="+mn-lt"/>
              </a:rPr>
              <a:t>检验结果</a:t>
            </a:r>
            <a:endParaRPr sz="18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808480" y="2503170"/>
            <a:ext cx="9354185" cy="1278890"/>
          </a:xfrm>
          <a:prstGeom prst="rect">
            <a:avLst/>
          </a:prstGeom>
        </p:spPr>
      </p:pic>
      <p:pic>
        <p:nvPicPr>
          <p:cNvPr id="3" name="图片 2"/>
          <p:cNvPicPr>
            <a:picLocks noChangeAspect="1"/>
          </p:cNvPicPr>
          <p:nvPr/>
        </p:nvPicPr>
        <p:blipFill>
          <a:blip r:embed="rId3"/>
          <a:stretch>
            <a:fillRect/>
          </a:stretch>
        </p:blipFill>
        <p:spPr>
          <a:xfrm>
            <a:off x="1884045" y="4323080"/>
            <a:ext cx="9753600" cy="135509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单位根检验</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r>
              <a:rPr lang="zh-CN" altLang="en-US" sz="2200">
                <a:latin typeface="+mj-lt"/>
                <a:ea typeface="+mj-lt"/>
              </a:rPr>
              <a:t>单位根检验是构造统计量进行序列平稳性检验的最常用方法。</a:t>
            </a:r>
            <a:endParaRPr lang="zh-CN" altLang="en-US" sz="2200">
              <a:latin typeface="+mj-lt"/>
              <a:ea typeface="+mj-lt"/>
            </a:endParaRPr>
          </a:p>
          <a:p>
            <a:pPr eaLnBrk="1" hangingPunct="1"/>
            <a:r>
              <a:rPr lang="zh-CN" altLang="en-US" sz="2200">
                <a:latin typeface="+mj-lt"/>
                <a:ea typeface="+mj-lt"/>
              </a:rPr>
              <a:t>它的理论基础是：如果序列是平稳的，那么该序列的所有特征根都应该在单位圆内。基于这个性质构造的序列平稳性检验方法叫作单位根检验。</a:t>
            </a:r>
            <a:endParaRPr lang="zh-CN" altLang="en-US" sz="2200">
              <a:latin typeface="+mj-lt"/>
              <a:ea typeface="+mj-lt"/>
            </a:endParaRPr>
          </a:p>
          <a:p>
            <a:pPr eaLnBrk="1" hangingPunct="1"/>
            <a:r>
              <a:rPr lang="zh-CN" altLang="en-US" sz="2200">
                <a:latin typeface="+mj-lt"/>
                <a:ea typeface="+mj-lt"/>
              </a:rPr>
              <a:t>最早的单位根检验方法是由统计学家Dickey和Fuller提出来的，所以人们以他们名字的首字母DF命名了最早的平稳性检验方法</a:t>
            </a:r>
            <a:r>
              <a:rPr lang="en-US" altLang="zh-CN" sz="2200">
                <a:latin typeface="+mj-lt"/>
                <a:ea typeface="+mj-lt"/>
              </a:rPr>
              <a:t>——DF</a:t>
            </a:r>
            <a:r>
              <a:rPr sz="2200">
                <a:latin typeface="+mj-lt"/>
                <a:ea typeface="+mj-lt"/>
              </a:rPr>
              <a:t>检验</a:t>
            </a:r>
            <a:r>
              <a:rPr lang="zh-CN" altLang="en-US" sz="2200">
                <a:latin typeface="+mj-lt"/>
                <a:ea typeface="+mj-lt"/>
              </a:rPr>
              <a:t>。</a:t>
            </a:r>
            <a:endParaRPr lang="zh-CN" altLang="en-US" sz="2200">
              <a:latin typeface="+mj-lt"/>
              <a:ea typeface="+mj-lt"/>
            </a:endParaRPr>
          </a:p>
          <a:p>
            <a:pPr eaLnBrk="1" hangingPunct="1"/>
            <a:r>
              <a:rPr lang="zh-CN" altLang="en-US" sz="2200">
                <a:latin typeface="+mj-lt"/>
                <a:ea typeface="+mj-lt"/>
              </a:rPr>
              <a:t>随着学科的发展，后续又产生了很多种单位根检验方法，比如</a:t>
            </a:r>
            <a:r>
              <a:rPr lang="en-US" altLang="zh-CN" sz="2200">
                <a:latin typeface="+mj-lt"/>
                <a:ea typeface="+mj-lt"/>
              </a:rPr>
              <a:t>ADF</a:t>
            </a:r>
            <a:r>
              <a:rPr sz="2200">
                <a:latin typeface="+mj-lt"/>
                <a:ea typeface="+mj-lt"/>
              </a:rPr>
              <a:t>检验，</a:t>
            </a:r>
            <a:r>
              <a:rPr lang="en-US" altLang="zh-CN" sz="2200">
                <a:latin typeface="+mj-lt"/>
                <a:ea typeface="+mj-lt"/>
              </a:rPr>
              <a:t>PP</a:t>
            </a:r>
            <a:r>
              <a:rPr sz="2200">
                <a:latin typeface="+mj-lt"/>
                <a:ea typeface="+mj-lt"/>
              </a:rPr>
              <a:t>检验等等。</a:t>
            </a:r>
            <a:endParaRPr lang="zh-CN" altLang="en-US" sz="22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检验结果解读</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lnSpcReduction="10000"/>
          </a:bodyPr>
          <a:p>
            <a:pPr eaLnBrk="1" hangingPunct="1"/>
            <a:r>
              <a:rPr lang="zh-CN" altLang="en-US" sz="2000">
                <a:latin typeface="+mn-lt"/>
                <a:ea typeface="+mn-lt"/>
                <a:cs typeface="+mn-lt"/>
              </a:rPr>
              <a:t>由于</a:t>
            </a:r>
            <a:r>
              <a:rPr lang="en-US" altLang="zh-CN" sz="2000">
                <a:latin typeface="+mn-lt"/>
                <a:ea typeface="+mn-lt"/>
                <a:cs typeface="+mn-lt"/>
              </a:rPr>
              <a:t>LB</a:t>
            </a:r>
            <a:r>
              <a:rPr sz="2000">
                <a:latin typeface="+mn-lt"/>
                <a:ea typeface="+mn-lt"/>
                <a:cs typeface="+mn-lt"/>
              </a:rPr>
              <a:t>检验统计量的</a:t>
            </a:r>
            <a:r>
              <a:rPr lang="zh-CN" altLang="en-US" sz="2000">
                <a:latin typeface="+mn-lt"/>
                <a:ea typeface="+mn-lt"/>
                <a:cs typeface="+mn-lt"/>
              </a:rPr>
              <a:t>P值显著大于显著性水平α, 所以该序列不能拒绝纯随机的原假设。 换言之, 我们判断该序列为白噪声序列，认为该序列的波动没有任何统计规律可循。</a:t>
            </a:r>
            <a:endParaRPr lang="zh-CN" altLang="en-US" sz="2000">
              <a:latin typeface="+mn-lt"/>
              <a:ea typeface="+mn-lt"/>
              <a:cs typeface="+mn-lt"/>
            </a:endParaRPr>
          </a:p>
          <a:p>
            <a:pPr eaLnBrk="1" hangingPunct="1"/>
            <a:r>
              <a:rPr lang="zh-CN" altLang="en-US" sz="2000">
                <a:latin typeface="+mn-lt"/>
                <a:ea typeface="+mn-lt"/>
                <a:cs typeface="+mn-lt"/>
              </a:rPr>
              <a:t>还需要解释的一点是, 为什么在本例中只检验了前6期和前12期延迟的 Q 统计量就直接判断该序列是白噪声序列呢? 为什么不进行全部999期延迟检验呢?</a:t>
            </a:r>
            <a:endParaRPr lang="zh-CN" altLang="en-US" sz="2000">
              <a:latin typeface="+mn-lt"/>
              <a:ea typeface="+mn-lt"/>
              <a:cs typeface="+mn-lt"/>
            </a:endParaRPr>
          </a:p>
          <a:p>
            <a:pPr lvl="1" eaLnBrk="1" hangingPunct="1"/>
            <a:r>
              <a:rPr lang="zh-CN" altLang="en-US" sz="1800">
                <a:latin typeface="+mn-lt"/>
                <a:ea typeface="+mn-lt"/>
                <a:cs typeface="+mn-lt"/>
              </a:rPr>
              <a:t>一方面是因为, 平稳序列通常具有短期相关性, 如果序列值之间存在显著的相关关系, 通常只存在于延迟时期比较短的序列值之间。 所以, 如果一个平稳序列短期延迟的序列值之间都不存在显著的相关关系, 通常长期延迟之间就更不会存在显著的相关关系了。</a:t>
            </a:r>
            <a:endParaRPr lang="zh-CN" altLang="en-US" sz="1800">
              <a:latin typeface="+mn-lt"/>
              <a:ea typeface="+mn-lt"/>
              <a:cs typeface="+mn-lt"/>
            </a:endParaRPr>
          </a:p>
          <a:p>
            <a:pPr lvl="1" eaLnBrk="1" hangingPunct="1"/>
            <a:r>
              <a:rPr lang="zh-CN" altLang="en-US" sz="1800">
                <a:latin typeface="+mn-lt"/>
                <a:ea typeface="+mn-lt"/>
                <a:cs typeface="+mn-lt"/>
              </a:rPr>
              <a:t>另一方面是因为, 假如一个平稳序列显示出显著的短期相关性, 那么该序列就一定不是白噪声序列, 我们就可以对序列值之间存在的相关性进行分析。 假如此时考虑的延迟时期数太长, 反而可能淹没了该序列的短期相关性。 因为平稳序列只要延迟时期足够长, 自相关系数都会收敛于零。</a:t>
            </a:r>
            <a:endParaRPr lang="zh-CN" altLang="en-US" sz="18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例2</a:t>
            </a:r>
            <a:r>
              <a:rPr lang="en-US" altLang="zh-CN" sz="2800" spc="0" smtClean="0">
                <a:solidFill>
                  <a:schemeClr val="accent5">
                    <a:lumMod val="75000"/>
                  </a:schemeClr>
                </a:solidFill>
                <a:cs typeface="+mn-cs"/>
              </a:rPr>
              <a:t>-6</a:t>
            </a:r>
            <a:r>
              <a:rPr sz="2800" spc="0" smtClean="0">
                <a:solidFill>
                  <a:schemeClr val="accent5">
                    <a:lumMod val="75000"/>
                  </a:schemeClr>
                </a:solidFill>
                <a:cs typeface="+mn-cs"/>
              </a:rPr>
              <a:t>续</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fontScale="90000" lnSpcReduction="10000"/>
          </a:bodyPr>
          <a:p>
            <a:pPr eaLnBrk="1" hangingPunct="1"/>
            <a:r>
              <a:rPr sz="2000">
                <a:latin typeface="+mn-lt"/>
                <a:ea typeface="+mn-lt"/>
                <a:cs typeface="+mn-lt"/>
              </a:rPr>
              <a:t>对1900—1998年全球7级以上地震发生次数序列进行纯随机性检验。</a:t>
            </a:r>
            <a:endParaRPr sz="2000">
              <a:latin typeface="+mn-lt"/>
              <a:ea typeface="+mn-lt"/>
              <a:cs typeface="+mn-lt"/>
            </a:endParaRPr>
          </a:p>
          <a:p>
            <a:pPr lvl="1" eaLnBrk="1" hangingPunct="1"/>
            <a:r>
              <a:rPr sz="1800">
                <a:latin typeface="+mn-lt"/>
                <a:ea typeface="+mn-lt"/>
                <a:cs typeface="+mn-lt"/>
              </a:rPr>
              <a:t>纯随机性检验结果</a:t>
            </a:r>
            <a:endParaRPr sz="1800">
              <a:latin typeface="+mn-lt"/>
              <a:ea typeface="+mn-lt"/>
              <a:cs typeface="+mn-lt"/>
            </a:endParaRPr>
          </a:p>
          <a:p>
            <a:pPr lvl="1" eaLnBrk="1" hangingPunct="1"/>
            <a:endParaRPr sz="1800">
              <a:latin typeface="+mn-lt"/>
              <a:ea typeface="+mn-lt"/>
              <a:cs typeface="+mn-lt"/>
            </a:endParaRPr>
          </a:p>
          <a:p>
            <a:pPr lvl="1" eaLnBrk="1" hangingPunct="1"/>
            <a:endParaRPr sz="1800">
              <a:latin typeface="+mn-lt"/>
              <a:ea typeface="+mn-lt"/>
              <a:cs typeface="+mn-lt"/>
            </a:endParaRPr>
          </a:p>
          <a:p>
            <a:pPr lvl="1" eaLnBrk="1" hangingPunct="1"/>
            <a:endParaRPr sz="1800">
              <a:latin typeface="+mn-lt"/>
              <a:ea typeface="+mn-lt"/>
              <a:cs typeface="+mn-lt"/>
            </a:endParaRPr>
          </a:p>
          <a:p>
            <a:pPr lvl="1" eaLnBrk="1" hangingPunct="1"/>
            <a:endParaRPr sz="1800">
              <a:latin typeface="+mn-lt"/>
              <a:ea typeface="+mn-lt"/>
              <a:cs typeface="+mn-lt"/>
            </a:endParaRPr>
          </a:p>
          <a:p>
            <a:pPr lvl="1" eaLnBrk="1" hangingPunct="1"/>
            <a:endParaRPr sz="1800">
              <a:latin typeface="+mn-lt"/>
              <a:ea typeface="+mn-lt"/>
              <a:cs typeface="+mn-lt"/>
            </a:endParaRPr>
          </a:p>
          <a:p>
            <a:pPr lvl="1" algn="l" defTabSz="914400" eaLnBrk="1" hangingPunct="1">
              <a:buClrTx/>
              <a:buSzTx/>
              <a:tabLst>
                <a:tab pos="1609725" algn="l"/>
              </a:tabLst>
            </a:pPr>
            <a:r>
              <a:rPr sz="1800">
                <a:latin typeface="+mn-lt"/>
                <a:ea typeface="+mn-lt"/>
                <a:cs typeface="+mn-lt"/>
              </a:rPr>
              <a:t>检验结果显示，各阶延迟下LB统计量的P值都显著小于显著性水平0.05，所以拒绝原假设，认为该序列为非白噪声序列。</a:t>
            </a:r>
            <a:endParaRPr sz="1800">
              <a:latin typeface="+mn-lt"/>
              <a:ea typeface="+mn-lt"/>
              <a:cs typeface="+mn-lt"/>
            </a:endParaRPr>
          </a:p>
          <a:p>
            <a:pPr lvl="1" algn="l" defTabSz="914400" eaLnBrk="1" hangingPunct="1">
              <a:buClrTx/>
              <a:buSzTx/>
              <a:tabLst>
                <a:tab pos="1609725" algn="l"/>
              </a:tabLst>
            </a:pPr>
            <a:r>
              <a:rPr sz="1800">
                <a:latin typeface="+mn-lt"/>
                <a:ea typeface="+mn-lt"/>
                <a:cs typeface="+mn-lt"/>
                <a:sym typeface="+mn-ea"/>
              </a:rPr>
              <a:t>在例2-6中，我们通过ADF检验，判断该序列平稳。</a:t>
            </a:r>
            <a:r>
              <a:rPr sz="1800">
                <a:latin typeface="+mn-lt"/>
                <a:ea typeface="+mn-lt"/>
                <a:cs typeface="+mn-lt"/>
              </a:rPr>
              <a:t>结合前面的平稳性检验的结果，我们可以认为全球每年发生7.0+级地震次数序列是平稳非白噪声序列。在统计时序分析领域，平稳非白噪声序列被认为是值得分析且最容易分析的一种序列。下一章我们将详细介绍对平稳非白噪声序列的建模及预测方法。</a:t>
            </a:r>
            <a:endParaRPr sz="1800">
              <a:latin typeface="+mn-lt"/>
              <a:ea typeface="+mn-lt"/>
              <a:cs typeface="+mn-lt"/>
            </a:endParaRPr>
          </a:p>
          <a:p>
            <a:pPr lvl="1" eaLnBrk="1" hangingPunct="1"/>
            <a:endParaRPr sz="1800">
              <a:latin typeface="+mn-lt"/>
              <a:ea typeface="+mn-lt"/>
              <a:cs typeface="+mn-lt"/>
            </a:endParaRPr>
          </a:p>
          <a:p>
            <a:pPr marL="457200" lvl="1" indent="0" eaLnBrk="1" hangingPunct="1">
              <a:buNone/>
            </a:pPr>
            <a:endParaRPr sz="1800">
              <a:latin typeface="+mn-lt"/>
              <a:ea typeface="+mn-lt"/>
              <a:cs typeface="+mn-lt"/>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468755" y="1750060"/>
            <a:ext cx="10053320" cy="22110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V="1">
            <a:off x="1256030" y="806450"/>
            <a:ext cx="10935970" cy="1968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2"/>
            </p:custDataLst>
          </p:nvPr>
        </p:nvSpPr>
        <p:spPr>
          <a:xfrm>
            <a:off x="1255395" y="264160"/>
            <a:ext cx="6327140" cy="521970"/>
          </a:xfrm>
          <a:prstGeom prst="rect">
            <a:avLst/>
          </a:prstGeom>
          <a:noFill/>
        </p:spPr>
        <p:txBody>
          <a:bodyPr wrap="square" rtlCol="0">
            <a:spAutoFit/>
          </a:bodyPr>
          <a:lstStyle/>
          <a:p>
            <a:r>
              <a:rPr lang="zh-CN" altLang="en-US" sz="2800" b="1" smtClean="0">
                <a:solidFill>
                  <a:schemeClr val="accent5">
                    <a:lumMod val="75000"/>
                  </a:schemeClr>
                </a:solidFill>
                <a:uFillTx/>
                <a:latin typeface="微软雅黑" panose="020B0503020204020204" charset="-122"/>
                <a:ea typeface="微软雅黑" panose="020B0503020204020204" charset="-122"/>
                <a:sym typeface="+mn-ea"/>
              </a:rPr>
              <a:t>平稳时间序列的统计定义</a:t>
            </a:r>
            <a:endParaRPr lang="zh-CN" altLang="en-US" sz="2800" b="1" dirty="0">
              <a:solidFill>
                <a:schemeClr val="accent5">
                  <a:lumMod val="75000"/>
                </a:schemeClr>
              </a:solidFill>
              <a:latin typeface="微软雅黑" panose="020B0503020204020204" charset="-122"/>
              <a:ea typeface="微软雅黑" panose="020B0503020204020204" charset="-122"/>
            </a:endParaRPr>
          </a:p>
        </p:txBody>
      </p:sp>
      <p:sp>
        <p:nvSpPr>
          <p:cNvPr id="7" name="圆角矩形 6"/>
          <p:cNvSpPr/>
          <p:nvPr>
            <p:custDataLst>
              <p:tags r:id="rId3"/>
            </p:custDataLst>
          </p:nvPr>
        </p:nvSpPr>
        <p:spPr>
          <a:xfrm>
            <a:off x="1207552" y="1673571"/>
            <a:ext cx="2204951" cy="1233542"/>
          </a:xfrm>
          <a:prstGeom prst="round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charset="-122"/>
                <a:ea typeface="微软雅黑" panose="020B0503020204020204" charset="-122"/>
              </a:rPr>
              <a:t>严平稳</a:t>
            </a:r>
            <a:endParaRPr lang="zh-CN" altLang="en-US" sz="2800" b="1" dirty="0">
              <a:latin typeface="微软雅黑" panose="020B0503020204020204" charset="-122"/>
              <a:ea typeface="微软雅黑" panose="020B0503020204020204" charset="-122"/>
            </a:endParaRPr>
          </a:p>
        </p:txBody>
      </p:sp>
      <p:grpSp>
        <p:nvGrpSpPr>
          <p:cNvPr id="2" name="组合 1"/>
          <p:cNvGrpSpPr/>
          <p:nvPr>
            <p:custDataLst>
              <p:tags r:id="rId4"/>
            </p:custDataLst>
          </p:nvPr>
        </p:nvGrpSpPr>
        <p:grpSpPr>
          <a:xfrm>
            <a:off x="3697605" y="1800860"/>
            <a:ext cx="7202170" cy="431800"/>
            <a:chOff x="5834" y="3118"/>
            <a:chExt cx="11342" cy="680"/>
          </a:xfrm>
          <a:solidFill>
            <a:schemeClr val="accent1"/>
          </a:solidFill>
        </p:grpSpPr>
        <p:sp>
          <p:nvSpPr>
            <p:cNvPr id="8" name="矩形 7"/>
            <p:cNvSpPr/>
            <p:nvPr/>
          </p:nvSpPr>
          <p:spPr>
            <a:xfrm>
              <a:off x="5834" y="3118"/>
              <a:ext cx="11342" cy="66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209" y="3170"/>
              <a:ext cx="7165" cy="628"/>
            </a:xfrm>
            <a:prstGeom prst="rect">
              <a:avLst/>
            </a:prstGeom>
            <a:grpFill/>
          </p:spPr>
          <p:txBody>
            <a:bodyPr wrap="square" rtlCol="0">
              <a:spAutoFit/>
            </a:bodyPr>
            <a:lstStyle/>
            <a:p>
              <a:pPr algn="l">
                <a:buClrTx/>
                <a:buSzTx/>
                <a:buFontTx/>
              </a:pPr>
              <a:r>
                <a:rPr lang="zh-CN" altLang="en-US" sz="2000" b="1" dirty="0" smtClean="0">
                  <a:solidFill>
                    <a:schemeClr val="bg1"/>
                  </a:solidFill>
                  <a:latin typeface="微软雅黑" panose="020B0503020204020204" charset="-122"/>
                  <a:ea typeface="微软雅黑" panose="020B0503020204020204" charset="-122"/>
                  <a:sym typeface="+mn-ea"/>
                </a:rPr>
                <a:t>满足如下条件的序列称为严平稳序列</a:t>
              </a:r>
              <a:endParaRPr lang="zh-CN" altLang="en-US" sz="2000" b="1" dirty="0" smtClean="0">
                <a:solidFill>
                  <a:schemeClr val="bg1"/>
                </a:solidFill>
                <a:latin typeface="微软雅黑" panose="020B0503020204020204" charset="-122"/>
                <a:ea typeface="微软雅黑" panose="020B0503020204020204" charset="-122"/>
                <a:sym typeface="+mn-ea"/>
              </a:endParaRPr>
            </a:p>
          </p:txBody>
        </p:sp>
      </p:grpSp>
      <p:sp>
        <p:nvSpPr>
          <p:cNvPr id="11" name="文本框 10"/>
          <p:cNvSpPr txBox="1"/>
          <p:nvPr>
            <p:custDataLst>
              <p:tags r:id="rId5"/>
            </p:custDataLst>
          </p:nvPr>
        </p:nvSpPr>
        <p:spPr>
          <a:xfrm>
            <a:off x="3942761" y="2539457"/>
            <a:ext cx="6956982" cy="368300"/>
          </a:xfrm>
          <a:prstGeom prst="rect">
            <a:avLst/>
          </a:prstGeom>
          <a:noFill/>
        </p:spPr>
        <p:txBody>
          <a:bodyPr wrap="square" rtlCol="0">
            <a:spAutoFit/>
          </a:bodyPr>
          <a:lstStyle/>
          <a:p>
            <a:r>
              <a:rPr lang="en-US" altLang="zh-CN" dirty="0" smtClean="0"/>
              <a:t>        </a:t>
            </a:r>
            <a:endParaRPr lang="zh-CN" altLang="en-US" dirty="0"/>
          </a:p>
        </p:txBody>
      </p:sp>
      <p:sp>
        <p:nvSpPr>
          <p:cNvPr id="12" name="圆角矩形 11"/>
          <p:cNvSpPr/>
          <p:nvPr>
            <p:custDataLst>
              <p:tags r:id="rId6"/>
            </p:custDataLst>
          </p:nvPr>
        </p:nvSpPr>
        <p:spPr>
          <a:xfrm>
            <a:off x="1207552" y="4121339"/>
            <a:ext cx="2204951" cy="1233542"/>
          </a:xfrm>
          <a:prstGeom prst="round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800" b="1" dirty="0" smtClean="0">
                <a:latin typeface="微软雅黑" panose="020B0503020204020204" charset="-122"/>
                <a:ea typeface="微软雅黑" panose="020B0503020204020204" charset="-122"/>
              </a:rPr>
              <a:t>宽平稳</a:t>
            </a:r>
            <a:endParaRPr lang="zh-CN" sz="2800" b="1" dirty="0" smtClean="0">
              <a:latin typeface="微软雅黑" panose="020B0503020204020204" charset="-122"/>
              <a:ea typeface="微软雅黑" panose="020B0503020204020204" charset="-122"/>
            </a:endParaRPr>
          </a:p>
        </p:txBody>
      </p:sp>
      <p:grpSp>
        <p:nvGrpSpPr>
          <p:cNvPr id="3" name="组合 2"/>
          <p:cNvGrpSpPr/>
          <p:nvPr>
            <p:custDataLst>
              <p:tags r:id="rId7"/>
            </p:custDataLst>
          </p:nvPr>
        </p:nvGrpSpPr>
        <p:grpSpPr>
          <a:xfrm>
            <a:off x="3697605" y="4121150"/>
            <a:ext cx="7202170" cy="424180"/>
            <a:chOff x="5823" y="6490"/>
            <a:chExt cx="11342" cy="668"/>
          </a:xfrm>
          <a:solidFill>
            <a:schemeClr val="accent1"/>
          </a:solidFill>
        </p:grpSpPr>
        <p:sp>
          <p:nvSpPr>
            <p:cNvPr id="15" name="矩形 14"/>
            <p:cNvSpPr/>
            <p:nvPr/>
          </p:nvSpPr>
          <p:spPr>
            <a:xfrm>
              <a:off x="5823" y="6490"/>
              <a:ext cx="11342" cy="66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213" y="6498"/>
              <a:ext cx="7887" cy="628"/>
            </a:xfrm>
            <a:prstGeom prst="rect">
              <a:avLst/>
            </a:prstGeom>
            <a:grpFill/>
          </p:spPr>
          <p:txBody>
            <a:bodyPr wrap="square" rtlCol="0">
              <a:spAutoFit/>
            </a:bodyPr>
            <a:lstStyle/>
            <a:p>
              <a:r>
                <a:rPr lang="zh-CN" altLang="en-US" sz="2000" b="1" dirty="0" smtClean="0">
                  <a:solidFill>
                    <a:schemeClr val="bg1"/>
                  </a:solidFill>
                  <a:latin typeface="微软雅黑" panose="020B0503020204020204" charset="-122"/>
                  <a:ea typeface="微软雅黑" panose="020B0503020204020204" charset="-122"/>
                  <a:sym typeface="+mn-ea"/>
                </a:rPr>
                <a:t>满足如下条件的序列称为宽平稳序列</a:t>
              </a:r>
              <a:endParaRPr lang="zh-CN" altLang="en-US" sz="2000" b="1" dirty="0">
                <a:solidFill>
                  <a:schemeClr val="bg1"/>
                </a:solidFill>
                <a:latin typeface="微软雅黑" panose="020B0503020204020204" charset="-122"/>
                <a:ea typeface="微软雅黑" panose="020B0503020204020204" charset="-122"/>
              </a:endParaRPr>
            </a:p>
          </p:txBody>
        </p:sp>
      </p:grpSp>
      <p:graphicFrame>
        <p:nvGraphicFramePr>
          <p:cNvPr id="9222" name="Object 7"/>
          <p:cNvGraphicFramePr>
            <a:graphicFrameLocks noChangeAspect="1"/>
          </p:cNvGraphicFramePr>
          <p:nvPr/>
        </p:nvGraphicFramePr>
        <p:xfrm>
          <a:off x="3935413" y="2471420"/>
          <a:ext cx="5976937" cy="504825"/>
        </p:xfrm>
        <a:graphic>
          <a:graphicData uri="http://schemas.openxmlformats.org/presentationml/2006/ole">
            <mc:AlternateContent xmlns:mc="http://schemas.openxmlformats.org/markup-compatibility/2006">
              <mc:Choice xmlns:v="urn:schemas-microsoft-com:vml" Requires="v">
                <p:oleObj spid="_x0000_s3083" name="" r:id="rId8" imgW="2705100" imgH="228600" progId="Equation.3">
                  <p:embed/>
                </p:oleObj>
              </mc:Choice>
              <mc:Fallback>
                <p:oleObj name="" r:id="rId8" imgW="2705100" imgH="228600" progId="Equation.3">
                  <p:embed/>
                  <p:pic>
                    <p:nvPicPr>
                      <p:cNvPr id="0" name="图片 3082"/>
                      <p:cNvPicPr/>
                      <p:nvPr/>
                    </p:nvPicPr>
                    <p:blipFill>
                      <a:blip r:embed="rId9"/>
                      <a:stretch>
                        <a:fillRect/>
                      </a:stretch>
                    </p:blipFill>
                    <p:spPr>
                      <a:xfrm>
                        <a:off x="3935413" y="2471420"/>
                        <a:ext cx="5976937" cy="504825"/>
                      </a:xfrm>
                      <a:prstGeom prst="rect">
                        <a:avLst/>
                      </a:prstGeom>
                      <a:noFill/>
                      <a:ln w="38100">
                        <a:noFill/>
                        <a:miter/>
                      </a:ln>
                    </p:spPr>
                  </p:pic>
                </p:oleObj>
              </mc:Fallback>
            </mc:AlternateContent>
          </a:graphicData>
        </a:graphic>
      </p:graphicFrame>
      <p:graphicFrame>
        <p:nvGraphicFramePr>
          <p:cNvPr id="9220" name="Object 5"/>
          <p:cNvGraphicFramePr>
            <a:graphicFrameLocks noChangeAspect="1"/>
          </p:cNvGraphicFramePr>
          <p:nvPr/>
        </p:nvGraphicFramePr>
        <p:xfrm>
          <a:off x="3865563" y="3036570"/>
          <a:ext cx="7559675" cy="588963"/>
        </p:xfrm>
        <a:graphic>
          <a:graphicData uri="http://schemas.openxmlformats.org/presentationml/2006/ole">
            <mc:AlternateContent xmlns:mc="http://schemas.openxmlformats.org/markup-compatibility/2006">
              <mc:Choice xmlns:v="urn:schemas-microsoft-com:vml" Requires="v">
                <p:oleObj spid="_x0000_s3076" name="" r:id="rId10" imgW="3048000" imgH="241300" progId="Equation.3">
                  <p:embed/>
                </p:oleObj>
              </mc:Choice>
              <mc:Fallback>
                <p:oleObj name="" r:id="rId10" imgW="3048000" imgH="241300" progId="Equation.3">
                  <p:embed/>
                  <p:pic>
                    <p:nvPicPr>
                      <p:cNvPr id="0" name="图片 3075"/>
                      <p:cNvPicPr/>
                      <p:nvPr/>
                    </p:nvPicPr>
                    <p:blipFill>
                      <a:blip r:embed="rId11"/>
                      <a:stretch>
                        <a:fillRect/>
                      </a:stretch>
                    </p:blipFill>
                    <p:spPr>
                      <a:xfrm>
                        <a:off x="3865563" y="3036570"/>
                        <a:ext cx="7559675" cy="588963"/>
                      </a:xfrm>
                      <a:prstGeom prst="rect">
                        <a:avLst/>
                      </a:prstGeom>
                      <a:noFill/>
                      <a:ln w="38100">
                        <a:noFill/>
                        <a:miter/>
                      </a:ln>
                    </p:spPr>
                  </p:pic>
                </p:oleObj>
              </mc:Fallback>
            </mc:AlternateContent>
          </a:graphicData>
        </a:graphic>
      </p:graphicFrame>
      <p:graphicFrame>
        <p:nvGraphicFramePr>
          <p:cNvPr id="9224" name="Object 9"/>
          <p:cNvGraphicFramePr>
            <a:graphicFrameLocks noChangeAspect="1"/>
          </p:cNvGraphicFramePr>
          <p:nvPr/>
        </p:nvGraphicFramePr>
        <p:xfrm>
          <a:off x="3966845" y="4734560"/>
          <a:ext cx="6191250" cy="1492250"/>
        </p:xfrm>
        <a:graphic>
          <a:graphicData uri="http://schemas.openxmlformats.org/presentationml/2006/ole">
            <mc:AlternateContent xmlns:mc="http://schemas.openxmlformats.org/markup-compatibility/2006">
              <mc:Choice xmlns:v="urn:schemas-microsoft-com:vml" Requires="v">
                <p:oleObj spid="_x0000_s3077" name="" r:id="rId12" imgW="2907030" imgH="711200" progId="Equation.3">
                  <p:embed/>
                </p:oleObj>
              </mc:Choice>
              <mc:Fallback>
                <p:oleObj name="" r:id="rId12" imgW="2907030" imgH="711200" progId="Equation.3">
                  <p:embed/>
                  <p:pic>
                    <p:nvPicPr>
                      <p:cNvPr id="0" name="图片 3076"/>
                      <p:cNvPicPr/>
                      <p:nvPr/>
                    </p:nvPicPr>
                    <p:blipFill>
                      <a:blip r:embed="rId13"/>
                      <a:stretch>
                        <a:fillRect/>
                      </a:stretch>
                    </p:blipFill>
                    <p:spPr>
                      <a:xfrm>
                        <a:off x="3966845" y="4734560"/>
                        <a:ext cx="6191250" cy="1492250"/>
                      </a:xfrm>
                      <a:prstGeom prst="rect">
                        <a:avLst/>
                      </a:prstGeom>
                      <a:noFill/>
                      <a:ln w="38100">
                        <a:noFill/>
                        <a:miter/>
                      </a:ln>
                    </p:spPr>
                  </p:pic>
                </p:oleObj>
              </mc:Fallback>
            </mc:AlternateContent>
          </a:graphicData>
        </a:graphic>
      </p:graphicFrame>
    </p:spTree>
    <p:custDataLst>
      <p:tags r:id="rId14"/>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78509" y="3065353"/>
            <a:ext cx="6879192" cy="1137889"/>
          </a:xfrm>
        </p:spPr>
        <p:txBody>
          <a:bodyPr/>
          <a:p>
            <a:r>
              <a:rPr lang="en-US" altLang="zh-CN">
                <a:sym typeface="+mn-ea"/>
              </a:rPr>
              <a:t>THANKS</a:t>
            </a:r>
            <a:endParaRPr lang="en-US" altLang="zh-CN">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02</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26515" y="224155"/>
            <a:ext cx="10195560"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rPr>
              <a:t>严平稳与宽平稳的关系</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p>
            <a:pPr eaLnBrk="1" hangingPunct="1"/>
            <a:r>
              <a:rPr lang="zh-CN" altLang="en-US" sz="2400">
                <a:latin typeface="+mj-lt"/>
                <a:ea typeface="+mj-lt"/>
              </a:rPr>
              <a:t>一般关系</a:t>
            </a:r>
            <a:endParaRPr lang="zh-CN" altLang="en-US" sz="2400">
              <a:ea typeface="宋体" panose="02010600030101010101" pitchFamily="2" charset="-122"/>
            </a:endParaRPr>
          </a:p>
          <a:p>
            <a:pPr lvl="1" eaLnBrk="1" hangingPunct="1"/>
            <a:r>
              <a:rPr lang="zh-CN" altLang="en-US" sz="2200">
                <a:latin typeface="+mn-lt"/>
                <a:ea typeface="+mn-lt"/>
              </a:rPr>
              <a:t>严平稳条件比宽平稳条件苛刻，通常情况下，严平稳（低阶矩存在）能推出宽平稳成立，而宽平稳序列不能反推严平稳成立</a:t>
            </a:r>
            <a:endParaRPr lang="zh-CN" altLang="en-US" sz="2200">
              <a:ea typeface="宋体" panose="02010600030101010101" pitchFamily="2" charset="-122"/>
            </a:endParaRPr>
          </a:p>
          <a:p>
            <a:pPr lvl="1" eaLnBrk="1" hangingPunct="1"/>
            <a:endParaRPr lang="zh-CN" altLang="en-US" sz="2200">
              <a:ea typeface="宋体" panose="02010600030101010101" pitchFamily="2" charset="-122"/>
            </a:endParaRPr>
          </a:p>
          <a:p>
            <a:pPr eaLnBrk="1" hangingPunct="1"/>
            <a:r>
              <a:rPr lang="zh-CN" altLang="en-US" sz="2400">
                <a:latin typeface="+mj-lt"/>
                <a:ea typeface="+mj-lt"/>
              </a:rPr>
              <a:t>特例</a:t>
            </a:r>
            <a:endParaRPr lang="zh-CN" altLang="en-US" sz="2400">
              <a:ea typeface="宋体" panose="02010600030101010101" pitchFamily="2" charset="-122"/>
            </a:endParaRPr>
          </a:p>
          <a:p>
            <a:pPr lvl="1" eaLnBrk="1" hangingPunct="1"/>
            <a:r>
              <a:rPr lang="zh-CN" altLang="en-US" sz="2200">
                <a:latin typeface="+mn-lt"/>
                <a:ea typeface="+mn-lt"/>
              </a:rPr>
              <a:t>不存在低阶矩的严平稳序列不满足宽平稳条件，例如服从柯西分布的严平稳序列就不是宽平稳序列</a:t>
            </a:r>
            <a:endParaRPr lang="zh-CN" altLang="en-US" sz="2200">
              <a:latin typeface="+mn-lt"/>
              <a:ea typeface="+mn-lt"/>
            </a:endParaRPr>
          </a:p>
          <a:p>
            <a:pPr lvl="1" eaLnBrk="1" hangingPunct="1"/>
            <a:r>
              <a:rPr lang="zh-CN" altLang="en-US" sz="2200">
                <a:latin typeface="+mn-lt"/>
                <a:ea typeface="+mn-lt"/>
              </a:rPr>
              <a:t>当序列服从多元正态分布时，宽平稳可以推出严平稳</a:t>
            </a:r>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25880" y="795655"/>
            <a:ext cx="10866120"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355090" y="224155"/>
            <a:ext cx="10166985" cy="661035"/>
          </a:xfrm>
        </p:spPr>
        <p:txBody>
          <a:bodyPr wrap="square" lIns="91440" tIns="45720" rIns="91440" bIns="45720" anchor="ctr">
            <a:normAutofit/>
          </a:bodyPr>
          <a:p>
            <a:pPr algn="l" eaLnBrk="1" hangingPunct="1">
              <a:buClrTx/>
              <a:buSzTx/>
              <a:buFontTx/>
            </a:pPr>
            <a:r>
              <a:rPr sz="2800" spc="0" smtClean="0">
                <a:solidFill>
                  <a:schemeClr val="accent5">
                    <a:lumMod val="75000"/>
                  </a:schemeClr>
                </a:solidFill>
                <a:cs typeface="+mn-cs"/>
                <a:sym typeface="+mn-ea"/>
              </a:rPr>
              <a:t>平稳时间序列的统计性质</a:t>
            </a:r>
            <a:endParaRPr sz="2800" spc="0" smtClean="0">
              <a:solidFill>
                <a:schemeClr val="accent5">
                  <a:lumMod val="75000"/>
                </a:schemeClr>
              </a:solidFill>
              <a:cs typeface="+mn-cs"/>
            </a:endParaRPr>
          </a:p>
        </p:txBody>
      </p:sp>
      <p:sp>
        <p:nvSpPr>
          <p:cNvPr id="10242" name="Rectangle 3"/>
          <p:cNvSpPr>
            <a:spLocks noGrp="1"/>
          </p:cNvSpPr>
          <p:nvPr>
            <p:ph idx="1"/>
          </p:nvPr>
        </p:nvSpPr>
        <p:spPr>
          <a:xfrm>
            <a:off x="1268730" y="952500"/>
            <a:ext cx="10253345" cy="5388610"/>
          </a:xfrm>
        </p:spPr>
        <p:txBody>
          <a:bodyPr wrap="square" lIns="91440" tIns="45720" rIns="91440" bIns="45720" anchor="t">
            <a:normAutofit/>
          </a:bodyPr>
          <a:p>
            <a:pPr eaLnBrk="1" hangingPunct="1">
              <a:buClr>
                <a:schemeClr val="tx2"/>
              </a:buClr>
              <a:buSzTx/>
            </a:pPr>
            <a:r>
              <a:rPr lang="en-US" altLang="zh-CN" sz="2400">
                <a:latin typeface="+mj-lt"/>
                <a:ea typeface="+mj-lt"/>
                <a:cs typeface="+mj-lt"/>
                <a:sym typeface="+mn-ea"/>
              </a:rPr>
              <a:t>常数均值 </a:t>
            </a:r>
            <a:endParaRPr lang="en-US" altLang="zh-CN" sz="2400">
              <a:latin typeface="+mj-lt"/>
              <a:ea typeface="+mj-lt"/>
              <a:cs typeface="+mj-lt"/>
            </a:endParaRPr>
          </a:p>
          <a:p>
            <a:pPr eaLnBrk="1" hangingPunct="1">
              <a:buClr>
                <a:schemeClr val="tx2"/>
              </a:buClr>
              <a:buSzTx/>
            </a:pPr>
            <a:r>
              <a:rPr lang="en-US" altLang="zh-CN" sz="2400">
                <a:latin typeface="+mj-lt"/>
                <a:ea typeface="+mj-lt"/>
                <a:cs typeface="+mj-lt"/>
                <a:sym typeface="+mn-ea"/>
              </a:rPr>
              <a:t>自协方差函数和自相关函数只依赖于时间的平移长度而与时间的起止点无关 </a:t>
            </a:r>
            <a:endParaRPr lang="en-US" altLang="zh-CN" sz="2400">
              <a:latin typeface="+mj-lt"/>
              <a:ea typeface="+mj-lt"/>
              <a:cs typeface="+mj-lt"/>
            </a:endParaRPr>
          </a:p>
          <a:p>
            <a:pPr lvl="1" eaLnBrk="1" hangingPunct="1">
              <a:buClr>
                <a:schemeClr val="tx2"/>
              </a:buClr>
            </a:pPr>
            <a:r>
              <a:rPr lang="en-US" altLang="zh-CN" sz="2000">
                <a:latin typeface="+mj-lt"/>
                <a:ea typeface="+mj-lt"/>
                <a:cs typeface="+mj-lt"/>
                <a:sym typeface="+mn-ea"/>
              </a:rPr>
              <a:t>延迟   自协方差函数 </a:t>
            </a:r>
            <a:endParaRPr lang="en-US" altLang="zh-CN" sz="2400">
              <a:latin typeface="+mj-lt"/>
              <a:ea typeface="+mj-lt"/>
              <a:cs typeface="+mj-lt"/>
            </a:endParaRPr>
          </a:p>
          <a:p>
            <a:pPr lvl="1" eaLnBrk="1" hangingPunct="1">
              <a:buClr>
                <a:schemeClr val="tx2"/>
              </a:buClr>
            </a:pPr>
            <a:endParaRPr lang="en-US" altLang="zh-CN" sz="2400">
              <a:latin typeface="+mj-lt"/>
              <a:ea typeface="+mj-lt"/>
              <a:cs typeface="+mj-lt"/>
            </a:endParaRPr>
          </a:p>
          <a:p>
            <a:pPr lvl="1" eaLnBrk="1" hangingPunct="1">
              <a:buClr>
                <a:schemeClr val="tx2"/>
              </a:buClr>
            </a:pPr>
            <a:endParaRPr lang="en-US" altLang="zh-CN" sz="2400">
              <a:latin typeface="+mj-lt"/>
              <a:ea typeface="+mj-lt"/>
              <a:cs typeface="+mj-lt"/>
            </a:endParaRPr>
          </a:p>
          <a:p>
            <a:pPr lvl="1" eaLnBrk="1" hangingPunct="1">
              <a:buClr>
                <a:schemeClr val="tx2"/>
              </a:buClr>
            </a:pPr>
            <a:r>
              <a:rPr lang="en-US" altLang="zh-CN" sz="2000">
                <a:latin typeface="+mj-lt"/>
                <a:ea typeface="+mj-lt"/>
                <a:cs typeface="+mj-lt"/>
                <a:sym typeface="+mn-ea"/>
              </a:rPr>
              <a:t>延迟   自相关系数</a:t>
            </a:r>
            <a:endParaRPr lang="en-US" altLang="zh-CN" sz="2400">
              <a:latin typeface="+mj-lt"/>
              <a:ea typeface="+mj-lt"/>
              <a:cs typeface="+mj-lt"/>
            </a:endParaRPr>
          </a:p>
          <a:p>
            <a:pPr eaLnBrk="1" hangingPunct="1"/>
            <a:endParaRPr lang="zh-CN" altLang="en-US" sz="2200">
              <a:ea typeface="宋体" panose="02010600030101010101" pitchFamily="2" charset="-122"/>
            </a:endParaRPr>
          </a:p>
          <a:p>
            <a:pPr eaLnBrk="1" hangingPunct="1"/>
            <a:endParaRPr lang="zh-CN" altLang="en-US" sz="2400">
              <a:ea typeface="宋体" panose="02010600030101010101" pitchFamily="2" charset="-122"/>
            </a:endParaRPr>
          </a:p>
        </p:txBody>
      </p:sp>
      <p:cxnSp>
        <p:nvCxnSpPr>
          <p:cNvPr id="4" name="直接连接符 3"/>
          <p:cNvCxnSpPr/>
          <p:nvPr>
            <p:custDataLst>
              <p:tags r:id="rId1"/>
            </p:custDataLst>
          </p:nvPr>
        </p:nvCxnSpPr>
        <p:spPr>
          <a:xfrm>
            <a:off x="1355725" y="795655"/>
            <a:ext cx="10836275" cy="1079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267" name="Object 4"/>
          <p:cNvGraphicFramePr>
            <a:graphicFrameLocks noGrp="1" noChangeAspect="1"/>
          </p:cNvGraphicFramePr>
          <p:nvPr>
            <p:ph sz="quarter" idx="2"/>
          </p:nvPr>
        </p:nvGraphicFramePr>
        <p:xfrm>
          <a:off x="2595880" y="2743835"/>
          <a:ext cx="353060" cy="375285"/>
        </p:xfrm>
        <a:graphic>
          <a:graphicData uri="http://schemas.openxmlformats.org/presentationml/2006/ole">
            <mc:AlternateContent xmlns:mc="http://schemas.openxmlformats.org/markup-compatibility/2006">
              <mc:Choice xmlns:v="urn:schemas-microsoft-com:vml" Requires="v">
                <p:oleObj spid="_x0000_s3086" name="" r:id="rId2" imgW="127000" imgH="177800" progId="Equation.DSMT4">
                  <p:embed/>
                </p:oleObj>
              </mc:Choice>
              <mc:Fallback>
                <p:oleObj name="" r:id="rId2" imgW="127000" imgH="177800" progId="Equation.DSMT4">
                  <p:embed/>
                  <p:pic>
                    <p:nvPicPr>
                      <p:cNvPr id="0" name="图片 3085"/>
                      <p:cNvPicPr/>
                      <p:nvPr/>
                    </p:nvPicPr>
                    <p:blipFill>
                      <a:blip r:embed="rId3"/>
                      <a:stretch>
                        <a:fillRect/>
                      </a:stretch>
                    </p:blipFill>
                    <p:spPr>
                      <a:xfrm>
                        <a:off x="2595880" y="2743835"/>
                        <a:ext cx="353060" cy="375285"/>
                      </a:xfrm>
                      <a:prstGeom prst="rect">
                        <a:avLst/>
                      </a:prstGeom>
                      <a:noFill/>
                      <a:ln w="38100">
                        <a:miter/>
                      </a:ln>
                    </p:spPr>
                  </p:pic>
                </p:oleObj>
              </mc:Fallback>
            </mc:AlternateContent>
          </a:graphicData>
        </a:graphic>
      </p:graphicFrame>
      <p:graphicFrame>
        <p:nvGraphicFramePr>
          <p:cNvPr id="2" name="Object 4"/>
          <p:cNvGraphicFramePr>
            <a:graphicFrameLocks noGrp="1" noChangeAspect="1"/>
          </p:cNvGraphicFramePr>
          <p:nvPr/>
        </p:nvGraphicFramePr>
        <p:xfrm>
          <a:off x="2595880" y="4467860"/>
          <a:ext cx="353060" cy="375285"/>
        </p:xfrm>
        <a:graphic>
          <a:graphicData uri="http://schemas.openxmlformats.org/presentationml/2006/ole">
            <mc:AlternateContent xmlns:mc="http://schemas.openxmlformats.org/markup-compatibility/2006">
              <mc:Choice xmlns:v="urn:schemas-microsoft-com:vml" Requires="v">
                <p:oleObj spid="_x0000_s3" name="" r:id="rId4" imgW="127000" imgH="177800" progId="Equation.DSMT4">
                  <p:embed/>
                </p:oleObj>
              </mc:Choice>
              <mc:Fallback>
                <p:oleObj name="" r:id="rId4" imgW="127000" imgH="177800" progId="Equation.DSMT4">
                  <p:embed/>
                  <p:pic>
                    <p:nvPicPr>
                      <p:cNvPr id="0" name="图片 3085"/>
                      <p:cNvPicPr/>
                      <p:nvPr/>
                    </p:nvPicPr>
                    <p:blipFill>
                      <a:blip r:embed="rId3"/>
                      <a:stretch>
                        <a:fillRect/>
                      </a:stretch>
                    </p:blipFill>
                    <p:spPr>
                      <a:xfrm>
                        <a:off x="2595880" y="4467860"/>
                        <a:ext cx="353060" cy="375285"/>
                      </a:xfrm>
                      <a:prstGeom prst="rect">
                        <a:avLst/>
                      </a:prstGeom>
                      <a:noFill/>
                      <a:ln w="38100">
                        <a:miter/>
                      </a:ln>
                    </p:spPr>
                  </p:pic>
                </p:oleObj>
              </mc:Fallback>
            </mc:AlternateContent>
          </a:graphicData>
        </a:graphic>
      </p:graphicFrame>
      <p:graphicFrame>
        <p:nvGraphicFramePr>
          <p:cNvPr id="11272" name="Object 9"/>
          <p:cNvGraphicFramePr>
            <a:graphicFrameLocks noChangeAspect="1"/>
          </p:cNvGraphicFramePr>
          <p:nvPr/>
        </p:nvGraphicFramePr>
        <p:xfrm>
          <a:off x="3896360" y="3346450"/>
          <a:ext cx="4815840" cy="600710"/>
        </p:xfrm>
        <a:graphic>
          <a:graphicData uri="http://schemas.openxmlformats.org/presentationml/2006/ole">
            <mc:AlternateContent xmlns:mc="http://schemas.openxmlformats.org/markup-compatibility/2006">
              <mc:Choice xmlns:v="urn:schemas-microsoft-com:vml" Requires="v">
                <p:oleObj spid="_x0000_s3087" name="" r:id="rId5" imgW="1713230" imgH="215900" progId="Equation.DSMT4">
                  <p:embed/>
                </p:oleObj>
              </mc:Choice>
              <mc:Fallback>
                <p:oleObj name="" r:id="rId5" imgW="1713230" imgH="215900" progId="Equation.DSMT4">
                  <p:embed/>
                  <p:pic>
                    <p:nvPicPr>
                      <p:cNvPr id="0" name="图片 3086"/>
                      <p:cNvPicPr/>
                      <p:nvPr/>
                    </p:nvPicPr>
                    <p:blipFill>
                      <a:blip r:embed="rId6"/>
                      <a:stretch>
                        <a:fillRect/>
                      </a:stretch>
                    </p:blipFill>
                    <p:spPr>
                      <a:xfrm>
                        <a:off x="3896360" y="3346450"/>
                        <a:ext cx="4815840" cy="600710"/>
                      </a:xfrm>
                      <a:prstGeom prst="rect">
                        <a:avLst/>
                      </a:prstGeom>
                      <a:noFill/>
                      <a:ln w="38100">
                        <a:noFill/>
                        <a:miter/>
                      </a:ln>
                    </p:spPr>
                  </p:pic>
                </p:oleObj>
              </mc:Fallback>
            </mc:AlternateContent>
          </a:graphicData>
        </a:graphic>
      </p:graphicFrame>
      <p:graphicFrame>
        <p:nvGraphicFramePr>
          <p:cNvPr id="11270" name="Object 7"/>
          <p:cNvGraphicFramePr>
            <a:graphicFrameLocks noChangeAspect="1"/>
          </p:cNvGraphicFramePr>
          <p:nvPr/>
        </p:nvGraphicFramePr>
        <p:xfrm>
          <a:off x="5179060" y="4843145"/>
          <a:ext cx="1833245" cy="1187450"/>
        </p:xfrm>
        <a:graphic>
          <a:graphicData uri="http://schemas.openxmlformats.org/presentationml/2006/ole">
            <mc:AlternateContent xmlns:mc="http://schemas.openxmlformats.org/markup-compatibility/2006">
              <mc:Choice xmlns:v="urn:schemas-microsoft-com:vml" Requires="v">
                <p:oleObj spid="_x0000_s3085" name="" r:id="rId7" imgW="648335" imgH="419735" progId="Equation.DSMT4">
                  <p:embed/>
                </p:oleObj>
              </mc:Choice>
              <mc:Fallback>
                <p:oleObj name="" r:id="rId7" imgW="648335" imgH="419735" progId="Equation.DSMT4">
                  <p:embed/>
                  <p:pic>
                    <p:nvPicPr>
                      <p:cNvPr id="0" name="图片 3084"/>
                      <p:cNvPicPr/>
                      <p:nvPr/>
                    </p:nvPicPr>
                    <p:blipFill>
                      <a:blip r:embed="rId8"/>
                      <a:stretch>
                        <a:fillRect/>
                      </a:stretch>
                    </p:blipFill>
                    <p:spPr>
                      <a:xfrm>
                        <a:off x="5179060" y="4843145"/>
                        <a:ext cx="1833245" cy="1187450"/>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55090" y="164465"/>
            <a:ext cx="10166985" cy="720725"/>
          </a:xfrm>
        </p:spPr>
        <p:txBody>
          <a:bodyPr>
            <a:normAutofit/>
          </a:bodyPr>
          <a:p>
            <a:r>
              <a:rPr spc="0" smtClean="0">
                <a:solidFill>
                  <a:schemeClr val="accent5">
                    <a:lumMod val="75000"/>
                  </a:schemeClr>
                </a:solidFill>
                <a:cs typeface="+mn-cs"/>
                <a:sym typeface="+mn-ea"/>
              </a:rPr>
              <a:t>自相关系数的性质</a:t>
            </a:r>
            <a:endParaRPr lang="zh-CN" altLang="en-US"/>
          </a:p>
        </p:txBody>
      </p:sp>
      <p:sp>
        <p:nvSpPr>
          <p:cNvPr id="3" name="内容占位符 2"/>
          <p:cNvSpPr>
            <a:spLocks noGrp="1"/>
          </p:cNvSpPr>
          <p:nvPr>
            <p:ph idx="1"/>
          </p:nvPr>
        </p:nvSpPr>
        <p:spPr>
          <a:xfrm>
            <a:off x="1277620" y="952500"/>
            <a:ext cx="10244455" cy="5388610"/>
          </a:xfrm>
        </p:spPr>
        <p:txBody>
          <a:bodyPr/>
          <a:p>
            <a:pPr eaLnBrk="1" hangingPunct="1">
              <a:buClr>
                <a:schemeClr val="tx2"/>
              </a:buClr>
              <a:buSzTx/>
            </a:pPr>
            <a:r>
              <a:rPr lang="en-US" altLang="zh-CN" sz="2200">
                <a:latin typeface="+mj-lt"/>
                <a:ea typeface="+mj-lt"/>
                <a:cs typeface="+mj-lt"/>
                <a:sym typeface="+mn-ea"/>
              </a:rPr>
              <a:t>规范性</a:t>
            </a:r>
            <a:endParaRPr lang="en-US" altLang="zh-CN" sz="2200">
              <a:latin typeface="+mj-lt"/>
              <a:ea typeface="+mj-lt"/>
              <a:cs typeface="+mj-lt"/>
            </a:endParaRPr>
          </a:p>
          <a:p>
            <a:pPr eaLnBrk="1" hangingPunct="1">
              <a:buClr>
                <a:schemeClr val="tx2"/>
              </a:buClr>
              <a:buSzTx/>
            </a:pPr>
            <a:endParaRPr lang="en-US" altLang="zh-CN" sz="2200">
              <a:latin typeface="+mj-lt"/>
              <a:ea typeface="+mj-lt"/>
              <a:cs typeface="+mj-lt"/>
            </a:endParaRPr>
          </a:p>
          <a:p>
            <a:pPr eaLnBrk="1" hangingPunct="1">
              <a:buClr>
                <a:schemeClr val="tx2"/>
              </a:buClr>
              <a:buSzTx/>
            </a:pPr>
            <a:r>
              <a:rPr lang="en-US" altLang="zh-CN" sz="2200">
                <a:latin typeface="+mj-lt"/>
                <a:ea typeface="+mj-lt"/>
                <a:cs typeface="+mj-lt"/>
                <a:sym typeface="+mn-ea"/>
              </a:rPr>
              <a:t>对称性 </a:t>
            </a:r>
            <a:endParaRPr lang="en-US" altLang="zh-CN" sz="2200">
              <a:latin typeface="+mj-lt"/>
              <a:ea typeface="+mj-lt"/>
              <a:cs typeface="+mj-lt"/>
            </a:endParaRPr>
          </a:p>
          <a:p>
            <a:pPr eaLnBrk="1" hangingPunct="1">
              <a:buClr>
                <a:schemeClr val="tx2"/>
              </a:buClr>
              <a:buSzTx/>
            </a:pPr>
            <a:endParaRPr lang="en-US" altLang="zh-CN" sz="2200">
              <a:latin typeface="+mj-lt"/>
              <a:ea typeface="+mj-lt"/>
              <a:cs typeface="+mj-lt"/>
            </a:endParaRPr>
          </a:p>
          <a:p>
            <a:pPr eaLnBrk="1" hangingPunct="1">
              <a:buClr>
                <a:schemeClr val="tx2"/>
              </a:buClr>
              <a:buSzTx/>
            </a:pPr>
            <a:r>
              <a:rPr lang="en-US" altLang="zh-CN" sz="2200">
                <a:latin typeface="+mj-lt"/>
                <a:ea typeface="+mj-lt"/>
                <a:cs typeface="+mj-lt"/>
                <a:sym typeface="+mn-ea"/>
              </a:rPr>
              <a:t>非负定性</a:t>
            </a:r>
            <a:endParaRPr lang="en-US" altLang="zh-CN" sz="2200">
              <a:latin typeface="+mj-lt"/>
              <a:ea typeface="+mj-lt"/>
              <a:cs typeface="+mj-lt"/>
            </a:endParaRPr>
          </a:p>
          <a:p>
            <a:pPr eaLnBrk="1" hangingPunct="1">
              <a:buClr>
                <a:schemeClr val="tx2"/>
              </a:buClr>
              <a:buSzTx/>
            </a:pPr>
            <a:endParaRPr lang="en-US" altLang="zh-CN" sz="2200">
              <a:latin typeface="+mj-lt"/>
              <a:ea typeface="+mj-lt"/>
              <a:cs typeface="+mj-lt"/>
            </a:endParaRPr>
          </a:p>
          <a:p>
            <a:pPr marL="0" indent="0" eaLnBrk="1" hangingPunct="1">
              <a:buClr>
                <a:schemeClr val="tx2"/>
              </a:buClr>
              <a:buSzTx/>
              <a:buNone/>
            </a:pPr>
            <a:r>
              <a:rPr lang="en-US" altLang="zh-CN" sz="2200">
                <a:latin typeface="+mj-lt"/>
                <a:ea typeface="+mj-lt"/>
                <a:cs typeface="+mj-lt"/>
                <a:sym typeface="+mn-ea"/>
              </a:rPr>
              <a:t> </a:t>
            </a:r>
            <a:endParaRPr lang="en-US" altLang="zh-CN" sz="2200">
              <a:latin typeface="+mj-lt"/>
              <a:ea typeface="+mj-lt"/>
              <a:cs typeface="+mj-lt"/>
            </a:endParaRPr>
          </a:p>
          <a:p>
            <a:pPr eaLnBrk="1" hangingPunct="1">
              <a:buClr>
                <a:schemeClr val="tx2"/>
              </a:buClr>
              <a:buSzTx/>
            </a:pPr>
            <a:r>
              <a:rPr lang="en-US" altLang="zh-CN" sz="2200">
                <a:latin typeface="+mj-lt"/>
                <a:ea typeface="+mj-lt"/>
                <a:cs typeface="+mj-lt"/>
                <a:sym typeface="+mn-ea"/>
              </a:rPr>
              <a:t>非唯一性</a:t>
            </a:r>
            <a:r>
              <a:rPr lang="en-US" altLang="zh-CN">
                <a:latin typeface="+mj-lt"/>
                <a:ea typeface="+mj-lt"/>
                <a:cs typeface="+mj-lt"/>
                <a:sym typeface="+mn-ea"/>
              </a:rPr>
              <a:t>    </a:t>
            </a:r>
            <a:r>
              <a:rPr lang="en-US" altLang="zh-CN">
                <a:ea typeface="宋体" panose="02010600030101010101" pitchFamily="2" charset="-122"/>
                <a:sym typeface="+mn-ea"/>
              </a:rPr>
              <a:t>                  </a:t>
            </a:r>
            <a:endParaRPr lang="zh-CN" altLang="en-US"/>
          </a:p>
        </p:txBody>
      </p:sp>
      <p:cxnSp>
        <p:nvCxnSpPr>
          <p:cNvPr id="4" name="直接连接符 3"/>
          <p:cNvCxnSpPr/>
          <p:nvPr>
            <p:custDataLst>
              <p:tags r:id="rId1"/>
            </p:custDataLst>
          </p:nvPr>
        </p:nvCxnSpPr>
        <p:spPr>
          <a:xfrm>
            <a:off x="1355725" y="805815"/>
            <a:ext cx="10836275"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291" name="Object 4"/>
          <p:cNvGraphicFramePr>
            <a:graphicFrameLocks noGrp="1" noChangeAspect="1"/>
          </p:cNvGraphicFramePr>
          <p:nvPr>
            <p:ph sz="quarter" idx="2"/>
            <p:custDataLst>
              <p:tags r:id="rId2"/>
            </p:custDataLst>
          </p:nvPr>
        </p:nvGraphicFramePr>
        <p:xfrm>
          <a:off x="3653155" y="1029335"/>
          <a:ext cx="3267075" cy="533400"/>
        </p:xfrm>
        <a:graphic>
          <a:graphicData uri="http://schemas.openxmlformats.org/presentationml/2006/ole">
            <mc:AlternateContent xmlns:mc="http://schemas.openxmlformats.org/markup-compatibility/2006">
              <mc:Choice xmlns:v="urn:schemas-microsoft-com:vml" Requires="v">
                <p:oleObj spid="_x0000_s3089" name="" r:id="rId3" imgW="36880800" imgH="6096000" progId="Equation.DSMT4">
                  <p:embed/>
                </p:oleObj>
              </mc:Choice>
              <mc:Fallback>
                <p:oleObj name="" r:id="rId3" imgW="36880800" imgH="6096000" progId="Equation.DSMT4">
                  <p:embed/>
                  <p:pic>
                    <p:nvPicPr>
                      <p:cNvPr id="0" name="图片 3088"/>
                      <p:cNvPicPr/>
                      <p:nvPr/>
                    </p:nvPicPr>
                    <p:blipFill>
                      <a:blip r:embed="rId4"/>
                      <a:stretch>
                        <a:fillRect/>
                      </a:stretch>
                    </p:blipFill>
                    <p:spPr>
                      <a:xfrm>
                        <a:off x="3653155" y="1029335"/>
                        <a:ext cx="3267075" cy="533400"/>
                      </a:xfrm>
                      <a:prstGeom prst="rect">
                        <a:avLst/>
                      </a:prstGeom>
                      <a:noFill/>
                      <a:ln w="38100">
                        <a:miter/>
                      </a:ln>
                    </p:spPr>
                  </p:pic>
                </p:oleObj>
              </mc:Fallback>
            </mc:AlternateContent>
          </a:graphicData>
        </a:graphic>
      </p:graphicFrame>
      <p:graphicFrame>
        <p:nvGraphicFramePr>
          <p:cNvPr id="12295" name="Object 8"/>
          <p:cNvGraphicFramePr>
            <a:graphicFrameLocks noGrp="1" noChangeAspect="1"/>
          </p:cNvGraphicFramePr>
          <p:nvPr>
            <p:ph sz="quarter" idx="3"/>
            <p:custDataLst>
              <p:tags r:id="rId5"/>
            </p:custDataLst>
          </p:nvPr>
        </p:nvGraphicFramePr>
        <p:xfrm>
          <a:off x="3653155" y="2008188"/>
          <a:ext cx="1268413" cy="515937"/>
        </p:xfrm>
        <a:graphic>
          <a:graphicData uri="http://schemas.openxmlformats.org/presentationml/2006/ole">
            <mc:AlternateContent xmlns:mc="http://schemas.openxmlformats.org/markup-compatibility/2006">
              <mc:Choice xmlns:v="urn:schemas-microsoft-com:vml" Requires="v">
                <p:oleObj spid="_x0000_s3088" name="" r:id="rId6" imgW="559435" imgH="228600" progId="Equation.DSMT4">
                  <p:embed/>
                </p:oleObj>
              </mc:Choice>
              <mc:Fallback>
                <p:oleObj name="" r:id="rId6" imgW="559435" imgH="228600" progId="Equation.DSMT4">
                  <p:embed/>
                  <p:pic>
                    <p:nvPicPr>
                      <p:cNvPr id="0" name="图片 3087"/>
                      <p:cNvPicPr/>
                      <p:nvPr/>
                    </p:nvPicPr>
                    <p:blipFill>
                      <a:blip r:embed="rId7"/>
                      <a:stretch>
                        <a:fillRect/>
                      </a:stretch>
                    </p:blipFill>
                    <p:spPr>
                      <a:xfrm>
                        <a:off x="3653155" y="2008188"/>
                        <a:ext cx="1268413" cy="515937"/>
                      </a:xfrm>
                      <a:prstGeom prst="rect">
                        <a:avLst/>
                      </a:prstGeom>
                      <a:noFill/>
                      <a:ln w="38100">
                        <a:miter/>
                      </a:ln>
                    </p:spPr>
                  </p:pic>
                </p:oleObj>
              </mc:Fallback>
            </mc:AlternateContent>
          </a:graphicData>
        </a:graphic>
      </p:graphicFrame>
      <p:graphicFrame>
        <p:nvGraphicFramePr>
          <p:cNvPr id="12296" name="Object 9"/>
          <p:cNvGraphicFramePr>
            <a:graphicFrameLocks noChangeAspect="1"/>
          </p:cNvGraphicFramePr>
          <p:nvPr>
            <p:custDataLst>
              <p:tags r:id="rId8"/>
            </p:custDataLst>
          </p:nvPr>
        </p:nvGraphicFramePr>
        <p:xfrm>
          <a:off x="3653155" y="2735580"/>
          <a:ext cx="7272020" cy="1823085"/>
        </p:xfrm>
        <a:graphic>
          <a:graphicData uri="http://schemas.openxmlformats.org/presentationml/2006/ole">
            <mc:AlternateContent xmlns:mc="http://schemas.openxmlformats.org/markup-compatibility/2006">
              <mc:Choice xmlns:v="urn:schemas-microsoft-com:vml" Requires="v">
                <p:oleObj spid="_x0000_s3084" name="" r:id="rId9" imgW="3771900" imgH="939800" progId="Equation.DSMT4">
                  <p:embed/>
                </p:oleObj>
              </mc:Choice>
              <mc:Fallback>
                <p:oleObj name="" r:id="rId9" imgW="3771900" imgH="939800" progId="Equation.DSMT4">
                  <p:embed/>
                  <p:pic>
                    <p:nvPicPr>
                      <p:cNvPr id="0" name="图片 3083"/>
                      <p:cNvPicPr/>
                      <p:nvPr/>
                    </p:nvPicPr>
                    <p:blipFill>
                      <a:blip r:embed="rId10"/>
                      <a:stretch>
                        <a:fillRect/>
                      </a:stretch>
                    </p:blipFill>
                    <p:spPr>
                      <a:xfrm>
                        <a:off x="3653155" y="2735580"/>
                        <a:ext cx="7272020" cy="1823085"/>
                      </a:xfrm>
                      <a:prstGeom prst="rect">
                        <a:avLst/>
                      </a:prstGeom>
                      <a:noFill/>
                      <a:ln w="38100">
                        <a:noFill/>
                        <a:miter/>
                      </a:ln>
                    </p:spPr>
                  </p:pic>
                </p:oleObj>
              </mc:Fallback>
            </mc:AlternateContent>
          </a:graphicData>
        </a:graphic>
      </p:graphicFrame>
      <p:sp>
        <p:nvSpPr>
          <p:cNvPr id="7" name="文本框 6"/>
          <p:cNvSpPr txBox="1"/>
          <p:nvPr/>
        </p:nvSpPr>
        <p:spPr>
          <a:xfrm>
            <a:off x="3653155" y="4951095"/>
            <a:ext cx="7803515" cy="645160"/>
          </a:xfrm>
          <a:prstGeom prst="rect">
            <a:avLst/>
          </a:prstGeom>
          <a:noFill/>
        </p:spPr>
        <p:txBody>
          <a:bodyPr wrap="square" rtlCol="0" anchor="t">
            <a:spAutoFit/>
          </a:bodyPr>
          <a:p>
            <a:r>
              <a:rPr lang="en-US" altLang="zh-CN">
                <a:ea typeface="+mn-lt"/>
                <a:sym typeface="宋体" panose="02010600030101010101" pitchFamily="2" charset="-122"/>
              </a:rPr>
              <a:t>一个平稳时间序列一定唯一决定了它的自相关函数，但一个自相关函数未必唯一对应着一个平稳时间序列。</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9.xml><?xml version="1.0" encoding="utf-8"?>
<p:tagLst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171.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72.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73.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74.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5.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8.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3.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4.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5.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6.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9.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191.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2.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3.xml><?xml version="1.0" encoding="utf-8"?>
<p:tagLst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195.xml><?xml version="1.0" encoding="utf-8"?>
<p:tagLst xmlns:p="http://schemas.openxmlformats.org/presentationml/2006/main">
  <p:tag name="KSO_WM_TAG_VERSION" val="1.0"/>
  <p:tag name="KSO_WM_BEAUTIFY_FLAG" val="#wm#"/>
  <p:tag name="KSO_WM_UNIT_TYPE" val="i"/>
  <p:tag name="KSO_WM_UNIT_ID" val="special20163155_6*i*1"/>
  <p:tag name="KSO_WM_TEMPLATE_CATEGORY" val="special"/>
  <p:tag name="KSO_WM_TEMPLATE_INDEX" val="20163155"/>
  <p:tag name="KSO_WM_UNIT_INDEX" val="1"/>
</p:tagLst>
</file>

<file path=ppt/tags/tag196.xml><?xml version="1.0" encoding="utf-8"?>
<p:tagLst xmlns:p="http://schemas.openxmlformats.org/presentationml/2006/main">
  <p:tag name="KSO_WM_TAG_VERSION" val="1.0"/>
  <p:tag name="KSO_WM_BEAUTIFY_FLAG" val="#wm#"/>
  <p:tag name="KSO_WM_UNIT_TYPE" val="i"/>
  <p:tag name="KSO_WM_UNIT_ID" val="special20163155_6*i*3"/>
  <p:tag name="KSO_WM_TEMPLATE_CATEGORY" val="special"/>
  <p:tag name="KSO_WM_TEMPLATE_INDEX" val="20163155"/>
  <p:tag name="KSO_WM_UNIT_INDEX" val="3"/>
</p:tagLst>
</file>

<file path=ppt/tags/tag197.xml><?xml version="1.0" encoding="utf-8"?>
<p:tagLst xmlns:p="http://schemas.openxmlformats.org/presentationml/2006/main">
  <p:tag name="KSO_WM_TAG_VERSION" val="1.0"/>
  <p:tag name="KSO_WM_BEAUTIFY_FLAG" val="#wm#"/>
  <p:tag name="KSO_WM_UNIT_TYPE" val="i"/>
  <p:tag name="KSO_WM_UNIT_ID" val="special20163155_6*i*4"/>
  <p:tag name="KSO_WM_TEMPLATE_CATEGORY" val="special"/>
  <p:tag name="KSO_WM_TEMPLATE_INDEX" val="20163155"/>
  <p:tag name="KSO_WM_UNIT_INDEX" val="4"/>
</p:tagLst>
</file>

<file path=ppt/tags/tag198.xml><?xml version="1.0" encoding="utf-8"?>
<p:tagLst xmlns:p="http://schemas.openxmlformats.org/presentationml/2006/main">
  <p:tag name="KSO_WM_TAG_VERSION" val="1.0"/>
  <p:tag name="KSO_WM_BEAUTIFY_FLAG" val="#wm#"/>
  <p:tag name="KSO_WM_UNIT_TYPE" val="i"/>
  <p:tag name="KSO_WM_UNIT_ID" val="special20163155_6*i*9"/>
  <p:tag name="KSO_WM_TEMPLATE_CATEGORY" val="special"/>
  <p:tag name="KSO_WM_TEMPLATE_INDEX" val="20163155"/>
  <p:tag name="KSO_WM_UNIT_INDEX" val="9"/>
</p:tagLst>
</file>

<file path=ppt/tags/tag199.xml><?xml version="1.0" encoding="utf-8"?>
<p:tagLst xmlns:p="http://schemas.openxmlformats.org/presentationml/2006/main">
  <p:tag name="KSO_WM_TAG_VERSION" val="1.0"/>
  <p:tag name="KSO_WM_BEAUTIFY_FLAG" val="#wm#"/>
  <p:tag name="KSO_WM_UNIT_TYPE" val="i"/>
  <p:tag name="KSO_WM_UNIT_ID" val="special20163155_6*i*10"/>
  <p:tag name="KSO_WM_TEMPLATE_CATEGORY" val="special"/>
  <p:tag name="KSO_WM_TEMPLATE_INDEX" val="20163155"/>
  <p:tag name="KSO_WM_UNIT_INDEX" val="1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AG_VERSION" val="1.0"/>
  <p:tag name="KSO_WM_BEAUTIFY_FLAG" val="#wm#"/>
  <p:tag name="KSO_WM_UNIT_TYPE" val="i"/>
  <p:tag name="KSO_WM_UNIT_ID" val="special20163155_6*i*11"/>
  <p:tag name="KSO_WM_TEMPLATE_CATEGORY" val="special"/>
  <p:tag name="KSO_WM_TEMPLATE_INDEX" val="20163155"/>
  <p:tag name="KSO_WM_UNIT_INDEX" val="11"/>
</p:tagLst>
</file>

<file path=ppt/tags/tag201.xml><?xml version="1.0" encoding="utf-8"?>
<p:tagLst xmlns:p="http://schemas.openxmlformats.org/presentationml/2006/main">
  <p:tag name="KSO_WM_TEMPLATE_CATEGORY" val="basetag"/>
  <p:tag name="KSO_WM_TEMPLATE_INDEX" val="20163155"/>
  <p:tag name="KSO_WM_TAG_VERSION" val="1.0"/>
  <p:tag name="KSO_WM_SLIDE_ID" val="basetag20163155_6"/>
  <p:tag name="KSO_WM_SLIDE_INDEX" val="6"/>
  <p:tag name="KSO_WM_SLIDE_ITEM_CNT" val="0"/>
  <p:tag name="KSO_WM_SLIDE_LAYOUT" val="a_f"/>
  <p:tag name="KSO_WM_SLIDE_LAYOUT_CNT" val="0_0"/>
  <p:tag name="KSO_WM_SLIDE_TYPE" val="text"/>
  <p:tag name="KSO_WM_BEAUTIFY_FLAG" val="#wm#"/>
</p:tagLst>
</file>

<file path=ppt/tags/tag20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0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0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05.xml><?xml version="1.0" encoding="utf-8"?>
<p:tagLst xmlns:p="http://schemas.openxmlformats.org/presentationml/2006/main">
  <p:tag name="REFSHAPE" val="535120564"/>
</p:tagLst>
</file>

<file path=ppt/tags/tag206.xml><?xml version="1.0" encoding="utf-8"?>
<p:tagLst xmlns:p="http://schemas.openxmlformats.org/presentationml/2006/main">
  <p:tag name="REFSHAPE" val="535118388"/>
</p:tagLst>
</file>

<file path=ppt/tags/tag207.xml><?xml version="1.0" encoding="utf-8"?>
<p:tagLst xmlns:p="http://schemas.openxmlformats.org/presentationml/2006/main">
  <p:tag name="REFSHAPE" val="535119884"/>
</p:tagLst>
</file>

<file path=ppt/tags/tag20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0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11.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12.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13.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4.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5.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6.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17.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18.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19.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21.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22.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23.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24.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26.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27.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28.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22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23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3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24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4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4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4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44.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45.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6.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7.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8.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9.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250.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1.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2.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3.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55.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56.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57.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58.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1.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262.xml><?xml version="1.0" encoding="utf-8"?>
<p:tagLst xmlns:p="http://schemas.openxmlformats.org/presentationml/2006/main">
  <p:tag name="KSO_WM_TAG_VERSION" val="1.0"/>
  <p:tag name="KSO_WM_BEAUTIFY_FLAG" val="#wm#"/>
  <p:tag name="KSO_WM_UNIT_TYPE" val="i"/>
  <p:tag name="KSO_WM_UNIT_ID" val="special20163155_21*i*0"/>
  <p:tag name="KSO_WM_TEMPLATE_CATEGORY" val="special"/>
  <p:tag name="KSO_WM_TEMPLATE_INDEX" val="20163155"/>
  <p:tag name="KSO_WM_UNIT_INDEX" val="0"/>
</p:tagLst>
</file>

<file path=ppt/tags/tag263.xml><?xml version="1.0" encoding="utf-8"?>
<p:tagLst xmlns:p="http://schemas.openxmlformats.org/presentationml/2006/main">
  <p:tag name="KSO_WM_TAG_VERSION" val="1.0"/>
  <p:tag name="KSO_WM_BEAUTIFY_FLAG" val="#wm#"/>
  <p:tag name="KSO_WM_UNIT_TYPE" val="i"/>
  <p:tag name="KSO_WM_UNIT_ID" val="special20163155_21*i*1"/>
  <p:tag name="KSO_WM_TEMPLATE_CATEGORY" val="special"/>
  <p:tag name="KSO_WM_TEMPLATE_INDEX" val="20163155"/>
  <p:tag name="KSO_WM_UNIT_INDEX" val="1"/>
</p:tagLst>
</file>

<file path=ppt/tags/tag264.xml><?xml version="1.0" encoding="utf-8"?>
<p:tagLst xmlns:p="http://schemas.openxmlformats.org/presentationml/2006/main">
  <p:tag name="KSO_WM_TAG_VERSION" val="1.0"/>
  <p:tag name="KSO_WM_BEAUTIFY_FLAG" val="#wm#"/>
  <p:tag name="KSO_WM_UNIT_TYPE" val="i"/>
  <p:tag name="KSO_WM_UNIT_ID" val="special20163155_21*i*3"/>
  <p:tag name="KSO_WM_TEMPLATE_CATEGORY" val="special"/>
  <p:tag name="KSO_WM_TEMPLATE_INDEX" val="20163155"/>
  <p:tag name="KSO_WM_UNIT_INDEX" val="3"/>
</p:tagLst>
</file>

<file path=ppt/tags/tag265.xml><?xml version="1.0" encoding="utf-8"?>
<p:tagLst xmlns:p="http://schemas.openxmlformats.org/presentationml/2006/main">
  <p:tag name="KSO_WM_TAG_VERSION" val="1.0"/>
  <p:tag name="KSO_WM_BEAUTIFY_FLAG" val="#wm#"/>
  <p:tag name="KSO_WM_UNIT_TYPE" val="i"/>
  <p:tag name="KSO_WM_UNIT_ID" val="special20163155_21*i*4"/>
  <p:tag name="KSO_WM_TEMPLATE_CATEGORY" val="special"/>
  <p:tag name="KSO_WM_TEMPLATE_INDEX" val="20163155"/>
  <p:tag name="KSO_WM_UNIT_INDEX" val="4"/>
</p:tagLst>
</file>

<file path=ppt/tags/tag266.xml><?xml version="1.0" encoding="utf-8"?>
<p:tagLst xmlns:p="http://schemas.openxmlformats.org/presentationml/2006/main">
  <p:tag name="KSO_WM_TAG_VERSION" val="1.0"/>
  <p:tag name="KSO_WM_BEAUTIFY_FLAG" val="#wm#"/>
  <p:tag name="KSO_WM_UNIT_TYPE" val="i"/>
  <p:tag name="KSO_WM_UNIT_ID" val="special20163155_21*i*5"/>
  <p:tag name="KSO_WM_TEMPLATE_CATEGORY" val="special"/>
  <p:tag name="KSO_WM_TEMPLATE_INDEX" val="20163155"/>
  <p:tag name="KSO_WM_UNIT_INDEX" val="5"/>
</p:tagLst>
</file>

<file path=ppt/tags/tag267.xml><?xml version="1.0" encoding="utf-8"?>
<p:tagLst xmlns:p="http://schemas.openxmlformats.org/presentationml/2006/main">
  <p:tag name="KSO_WM_TAG_VERSION" val="1.0"/>
  <p:tag name="KSO_WM_BEAUTIFY_FLAG" val="#wm#"/>
  <p:tag name="KSO_WM_UNIT_TYPE" val="i"/>
  <p:tag name="KSO_WM_UNIT_ID" val="special20163155_21*i*6"/>
  <p:tag name="KSO_WM_TEMPLATE_CATEGORY" val="special"/>
  <p:tag name="KSO_WM_TEMPLATE_INDEX" val="20163155"/>
  <p:tag name="KSO_WM_UNIT_INDEX" val="6"/>
</p:tagLst>
</file>

<file path=ppt/tags/tag268.xml><?xml version="1.0" encoding="utf-8"?>
<p:tagLst xmlns:p="http://schemas.openxmlformats.org/presentationml/2006/main">
  <p:tag name="KSO_WM_TAG_VERSION" val="1.0"/>
  <p:tag name="KSO_WM_BEAUTIFY_FLAG" val="#wm#"/>
  <p:tag name="KSO_WM_UNIT_TYPE" val="i"/>
  <p:tag name="KSO_WM_UNIT_ID" val="special20163155_21*i*7"/>
  <p:tag name="KSO_WM_TEMPLATE_CATEGORY" val="special"/>
  <p:tag name="KSO_WM_TEMPLATE_INDEX" val="20163155"/>
  <p:tag name="KSO_WM_UNIT_INDEX" val="7"/>
</p:tagLst>
</file>

<file path=ppt/tags/tag269.xml><?xml version="1.0" encoding="utf-8"?>
<p:tagLst xmlns:p="http://schemas.openxmlformats.org/presentationml/2006/main">
  <p:tag name="KSO_WM_TAG_VERSION" val="1.0"/>
  <p:tag name="KSO_WM_BEAUTIFY_FLAG" val="#wm#"/>
  <p:tag name="KSO_WM_UNIT_TYPE" val="i"/>
  <p:tag name="KSO_WM_UNIT_ID" val="special20163155_21*i*8"/>
  <p:tag name="KSO_WM_TEMPLATE_CATEGORY" val="special"/>
  <p:tag name="KSO_WM_TEMPLATE_INDEX" val="20163155"/>
  <p:tag name="KSO_WM_UNIT_INDEX" val="8"/>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TAG_VERSION" val="1.0"/>
  <p:tag name="KSO_WM_BEAUTIFY_FLAG" val="#wm#"/>
  <p:tag name="KSO_WM_UNIT_TYPE" val="i"/>
  <p:tag name="KSO_WM_UNIT_ID" val="special20163155_21*i*9"/>
  <p:tag name="KSO_WM_TEMPLATE_CATEGORY" val="special"/>
  <p:tag name="KSO_WM_TEMPLATE_INDEX" val="20163155"/>
  <p:tag name="KSO_WM_UNIT_INDEX" val="9"/>
</p:tagLst>
</file>

<file path=ppt/tags/tag271.xml><?xml version="1.0" encoding="utf-8"?>
<p:tagLst xmlns:p="http://schemas.openxmlformats.org/presentationml/2006/main">
  <p:tag name="KSO_WM_TAG_VERSION" val="1.0"/>
  <p:tag name="KSO_WM_BEAUTIFY_FLAG" val="#wm#"/>
  <p:tag name="KSO_WM_UNIT_TYPE" val="i"/>
  <p:tag name="KSO_WM_UNIT_ID" val="special20163155_21*i*10"/>
  <p:tag name="KSO_WM_TEMPLATE_CATEGORY" val="special"/>
  <p:tag name="KSO_WM_TEMPLATE_INDEX" val="20163155"/>
  <p:tag name="KSO_WM_UNIT_INDEX" val="10"/>
</p:tagLst>
</file>

<file path=ppt/tags/tag272.xml><?xml version="1.0" encoding="utf-8"?>
<p:tagLst xmlns:p="http://schemas.openxmlformats.org/presentationml/2006/main">
  <p:tag name="KSO_WM_TAG_VERSION" val="1.0"/>
  <p:tag name="KSO_WM_BEAUTIFY_FLAG" val="#wm#"/>
  <p:tag name="KSO_WM_UNIT_TYPE" val="i"/>
  <p:tag name="KSO_WM_UNIT_ID" val="special20163155_21*i*19"/>
  <p:tag name="KSO_WM_TEMPLATE_CATEGORY" val="special"/>
  <p:tag name="KSO_WM_TEMPLATE_INDEX" val="20163155"/>
  <p:tag name="KSO_WM_UNIT_INDEX" val="19"/>
</p:tagLst>
</file>

<file path=ppt/tags/tag273.xml><?xml version="1.0" encoding="utf-8"?>
<p:tagLst xmlns:p="http://schemas.openxmlformats.org/presentationml/2006/main">
  <p:tag name="KSO_WM_TEMPLATE_CATEGORY" val="basetag"/>
  <p:tag name="KSO_WM_TEMPLATE_INDEX" val="20163155"/>
  <p:tag name="KSO_WM_TAG_VERSION" val="1.0"/>
  <p:tag name="KSO_WM_SLIDE_ID" val="basetag20163155_21"/>
  <p:tag name="KSO_WM_SLIDE_INDEX" val="21"/>
  <p:tag name="KSO_WM_SLIDE_ITEM_CNT" val="0"/>
  <p:tag name="KSO_WM_SLIDE_LAYOUT" val="a_f"/>
  <p:tag name="KSO_WM_SLIDE_LAYOUT_CNT" val="0_0"/>
  <p:tag name="KSO_WM_SLIDE_TYPE" val="text"/>
  <p:tag name="KSO_WM_BEAUTIFY_FLAG" val="#wm#"/>
</p:tagLst>
</file>

<file path=ppt/tags/tag27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7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81.xml><?xml version="1.0" encoding="utf-8"?>
<p:tagLst xmlns:p="http://schemas.openxmlformats.org/presentationml/2006/main">
  <p:tag name="KSO_WM_TAG_VERSION" val="1.0"/>
  <p:tag name="KSO_WM_BEAUTIFY_FLAG" val="#wm#"/>
  <p:tag name="KSO_WM_UNIT_TYPE" val="i"/>
  <p:tag name="KSO_WM_UNIT_ID" val="special20163155_6*i*1"/>
  <p:tag name="KSO_WM_TEMPLATE_CATEGORY" val="special"/>
  <p:tag name="KSO_WM_TEMPLATE_INDEX" val="20163155"/>
  <p:tag name="KSO_WM_UNIT_INDEX" val="1"/>
</p:tagLst>
</file>

<file path=ppt/tags/tag282.xml><?xml version="1.0" encoding="utf-8"?>
<p:tagLst xmlns:p="http://schemas.openxmlformats.org/presentationml/2006/main">
  <p:tag name="KSO_WM_TAG_VERSION" val="1.0"/>
  <p:tag name="KSO_WM_BEAUTIFY_FLAG" val="#wm#"/>
  <p:tag name="KSO_WM_UNIT_TYPE" val="i"/>
  <p:tag name="KSO_WM_UNIT_ID" val="special20163155_6*i*3"/>
  <p:tag name="KSO_WM_TEMPLATE_CATEGORY" val="special"/>
  <p:tag name="KSO_WM_TEMPLATE_INDEX" val="20163155"/>
  <p:tag name="KSO_WM_UNIT_INDEX" val="3"/>
</p:tagLst>
</file>

<file path=ppt/tags/tag283.xml><?xml version="1.0" encoding="utf-8"?>
<p:tagLst xmlns:p="http://schemas.openxmlformats.org/presentationml/2006/main">
  <p:tag name="KSO_WM_TAG_VERSION" val="1.0"/>
  <p:tag name="KSO_WM_BEAUTIFY_FLAG" val="#wm#"/>
  <p:tag name="KSO_WM_UNIT_TYPE" val="i"/>
  <p:tag name="KSO_WM_UNIT_ID" val="special20163155_6*i*4"/>
  <p:tag name="KSO_WM_TEMPLATE_CATEGORY" val="special"/>
  <p:tag name="KSO_WM_TEMPLATE_INDEX" val="20163155"/>
  <p:tag name="KSO_WM_UNIT_INDEX" val="4"/>
</p:tagLst>
</file>

<file path=ppt/tags/tag284.xml><?xml version="1.0" encoding="utf-8"?>
<p:tagLst xmlns:p="http://schemas.openxmlformats.org/presentationml/2006/main">
  <p:tag name="KSO_WM_TAG_VERSION" val="1.0"/>
  <p:tag name="KSO_WM_BEAUTIFY_FLAG" val="#wm#"/>
  <p:tag name="KSO_WM_UNIT_TYPE" val="i"/>
  <p:tag name="KSO_WM_UNIT_ID" val="special20163155_6*i*9"/>
  <p:tag name="KSO_WM_TEMPLATE_CATEGORY" val="special"/>
  <p:tag name="KSO_WM_TEMPLATE_INDEX" val="20163155"/>
  <p:tag name="KSO_WM_UNIT_INDEX" val="9"/>
</p:tagLst>
</file>

<file path=ppt/tags/tag285.xml><?xml version="1.0" encoding="utf-8"?>
<p:tagLst xmlns:p="http://schemas.openxmlformats.org/presentationml/2006/main">
  <p:tag name="KSO_WM_TAG_VERSION" val="1.0"/>
  <p:tag name="KSO_WM_BEAUTIFY_FLAG" val="#wm#"/>
  <p:tag name="KSO_WM_UNIT_TYPE" val="i"/>
  <p:tag name="KSO_WM_UNIT_ID" val="special20163155_6*i*10"/>
  <p:tag name="KSO_WM_TEMPLATE_CATEGORY" val="special"/>
  <p:tag name="KSO_WM_TEMPLATE_INDEX" val="20163155"/>
  <p:tag name="KSO_WM_UNIT_INDEX" val="10"/>
</p:tagLst>
</file>

<file path=ppt/tags/tag286.xml><?xml version="1.0" encoding="utf-8"?>
<p:tagLst xmlns:p="http://schemas.openxmlformats.org/presentationml/2006/main">
  <p:tag name="KSO_WM_TAG_VERSION" val="1.0"/>
  <p:tag name="KSO_WM_BEAUTIFY_FLAG" val="#wm#"/>
  <p:tag name="KSO_WM_UNIT_TYPE" val="i"/>
  <p:tag name="KSO_WM_UNIT_ID" val="special20163155_6*i*11"/>
  <p:tag name="KSO_WM_TEMPLATE_CATEGORY" val="special"/>
  <p:tag name="KSO_WM_TEMPLATE_INDEX" val="20163155"/>
  <p:tag name="KSO_WM_UNIT_INDEX" val="11"/>
</p:tagLst>
</file>

<file path=ppt/tags/tag287.xml><?xml version="1.0" encoding="utf-8"?>
<p:tagLst xmlns:p="http://schemas.openxmlformats.org/presentationml/2006/main">
  <p:tag name="KSO_WM_TEMPLATE_CATEGORY" val="basetag"/>
  <p:tag name="KSO_WM_TEMPLATE_INDEX" val="20163155"/>
  <p:tag name="KSO_WM_TAG_VERSION" val="1.0"/>
  <p:tag name="KSO_WM_SLIDE_ID" val="basetag20163155_6"/>
  <p:tag name="KSO_WM_SLIDE_INDEX" val="6"/>
  <p:tag name="KSO_WM_SLIDE_ITEM_CNT" val="0"/>
  <p:tag name="KSO_WM_SLIDE_LAYOUT" val="a_f"/>
  <p:tag name="KSO_WM_SLIDE_LAYOUT_CNT" val="0_0"/>
  <p:tag name="KSO_WM_SLIDE_TYPE" val="text"/>
  <p:tag name="KSO_WM_BEAUTIFY_FLAG" val="#wm#"/>
</p:tagLst>
</file>

<file path=ppt/tags/tag28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8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297.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98.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99.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2.xml><?xml version="1.0" encoding="utf-8"?>
<p:tagLst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303.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4.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5.xml><?xml version="1.0" encoding="utf-8"?>
<p:tagLst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8.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09.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312.xml><?xml version="1.0" encoding="utf-8"?>
<p:tagLst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3.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314.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31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7.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8.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19.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320.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21.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22.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23.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24.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25.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26.xml><?xml version="1.0" encoding="utf-8"?>
<p:tagLst xmlns:p="http://schemas.openxmlformats.org/presentationml/2006/main">
  <p:tag name="KSO_WM_TAG_VERSION" val="1.0"/>
  <p:tag name="KSO_WM_BEAUTIFY_FLAG" val="#wm#"/>
  <p:tag name="KSO_WM_UNIT_TYPE" val="i"/>
  <p:tag name="KSO_WM_UNIT_ID" val="special20163155_6*i*0"/>
  <p:tag name="KSO_WM_TEMPLATE_CATEGORY" val="special"/>
  <p:tag name="KSO_WM_TEMPLATE_INDEX" val="20163155"/>
  <p:tag name="KSO_WM_UNIT_INDEX" val="0"/>
</p:tagLst>
</file>

<file path=ppt/tags/tag327.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328.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329.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8496</Words>
  <Application>WPS 演示</Application>
  <PresentationFormat>宽屏</PresentationFormat>
  <Paragraphs>755</Paragraphs>
  <Slides>60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170</vt:i4>
      </vt:variant>
      <vt:variant>
        <vt:lpstr>幻灯片标题</vt:lpstr>
      </vt:variant>
      <vt:variant>
        <vt:i4>60</vt:i4>
      </vt:variant>
    </vt:vector>
  </HeadingPairs>
  <TitlesOfParts>
    <vt:vector size="241" baseType="lpstr">
      <vt:lpstr>Arial</vt:lpstr>
      <vt:lpstr>宋体</vt:lpstr>
      <vt:lpstr>Wingdings</vt:lpstr>
      <vt:lpstr>微软雅黑</vt:lpstr>
      <vt:lpstr>汉仪旗黑-85S</vt:lpstr>
      <vt:lpstr>黑体</vt:lpstr>
      <vt:lpstr>Arial</vt:lpstr>
      <vt:lpstr>Arial Unicode MS</vt:lpstr>
      <vt:lpstr>Calibri</vt:lpstr>
      <vt:lpstr>MYingHei_18030_C-Medium</vt:lpstr>
      <vt:lpstr>1_Office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Equation.DSMT4</vt:lpstr>
      <vt:lpstr>Equation.3</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时间序列的预处理</vt:lpstr>
      <vt:lpstr>PowerPoint 演示文稿</vt:lpstr>
      <vt:lpstr>概率分布</vt:lpstr>
      <vt:lpstr>特征统计量</vt:lpstr>
      <vt:lpstr>平稳时间序列的定义</vt:lpstr>
      <vt:lpstr>PowerPoint 演示文稿</vt:lpstr>
      <vt:lpstr>严平稳与宽平稳的关系</vt:lpstr>
      <vt:lpstr>平稳时间序列的统计性质</vt:lpstr>
      <vt:lpstr>自相关系数的性质</vt:lpstr>
      <vt:lpstr>时间序列数据结构的特殊性</vt:lpstr>
      <vt:lpstr>平稳性的重大意义</vt:lpstr>
      <vt:lpstr>严平稳与宽平稳的关系</vt:lpstr>
      <vt:lpstr>PowerPoint 演示文稿</vt:lpstr>
      <vt:lpstr>Wold分解定理中确定性序列的性质</vt:lpstr>
      <vt:lpstr>Wold分解定理中确定性序列的性质</vt:lpstr>
      <vt:lpstr>Wold分解定理中随机性序列的性质</vt:lpstr>
      <vt:lpstr>波动序列的方差</vt:lpstr>
      <vt:lpstr>平稳序列的解</vt:lpstr>
      <vt:lpstr>差分的定义</vt:lpstr>
      <vt:lpstr>线性差分方程的定义</vt:lpstr>
      <vt:lpstr>齐次线性差分方程的解</vt:lpstr>
      <vt:lpstr>例2-1</vt:lpstr>
      <vt:lpstr>例2-2</vt:lpstr>
      <vt:lpstr>非齐次线性差分方程的解</vt:lpstr>
      <vt:lpstr>例2-1续</vt:lpstr>
      <vt:lpstr>例2-2续</vt:lpstr>
      <vt:lpstr>平稳序列的解</vt:lpstr>
      <vt:lpstr>平稳序列特征根的性质</vt:lpstr>
      <vt:lpstr>PowerPoint 演示文稿</vt:lpstr>
      <vt:lpstr>PowerPoint 演示文稿</vt:lpstr>
      <vt:lpstr>平稳性的图检验</vt:lpstr>
      <vt:lpstr>例2-3</vt:lpstr>
      <vt:lpstr>例2-4</vt:lpstr>
      <vt:lpstr>例2-5</vt:lpstr>
      <vt:lpstr>单位根检验</vt:lpstr>
      <vt:lpstr>DF检验的构造原理</vt:lpstr>
      <vt:lpstr>PowerPoint 演示文稿</vt:lpstr>
      <vt:lpstr>DF检验的等价表达</vt:lpstr>
      <vt:lpstr>DF检验的三种类型</vt:lpstr>
      <vt:lpstr>例3-5续（1）</vt:lpstr>
      <vt:lpstr>例3-5续（1）—DF检验结果解读</vt:lpstr>
      <vt:lpstr>ADF检验的构造原理</vt:lpstr>
      <vt:lpstr>ADF检验</vt:lpstr>
      <vt:lpstr>例3-6</vt:lpstr>
      <vt:lpstr>例3-6的ADF检验结果</vt:lpstr>
      <vt:lpstr>例3-6检验结果解读</vt:lpstr>
      <vt:lpstr>PowerPoint 演示文稿</vt:lpstr>
      <vt:lpstr>纯随机序列</vt:lpstr>
      <vt:lpstr>例2-7</vt:lpstr>
      <vt:lpstr>纯随机序列的性质 </vt:lpstr>
      <vt:lpstr>纯随机性检验原理纯随机性检验原理：Barlett定理</vt:lpstr>
      <vt:lpstr>例2-7续（1）</vt:lpstr>
      <vt:lpstr>纯随机性检验原理纯随机性检验原理：Barlett定理</vt:lpstr>
      <vt:lpstr>检验统计量</vt:lpstr>
      <vt:lpstr>纯随机性检验的判别原则</vt:lpstr>
      <vt:lpstr>例2-7续 (2)</vt:lpstr>
      <vt:lpstr>单位根检验</vt:lpstr>
      <vt:lpstr>检验结果解读</vt:lpstr>
      <vt:lpstr>例2-6续</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王燕</cp:lastModifiedBy>
  <cp:revision>12</cp:revision>
  <dcterms:created xsi:type="dcterms:W3CDTF">2019-07-31T02:21:00Z</dcterms:created>
  <dcterms:modified xsi:type="dcterms:W3CDTF">2019-09-03T07:46:42Z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