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72" r:id="rId3"/>
  </p:sldMasterIdLst>
  <p:notesMasterIdLst>
    <p:notesMasterId r:id="rId5"/>
  </p:notesMasterIdLst>
  <p:handoutMasterIdLst>
    <p:handoutMasterId r:id="rId77"/>
  </p:handoutMasterIdLst>
  <p:sldIdLst>
    <p:sldId id="257" r:id="rId4"/>
    <p:sldId id="340" r:id="rId6"/>
    <p:sldId id="316" r:id="rId7"/>
    <p:sldId id="341" r:id="rId8"/>
    <p:sldId id="354" r:id="rId9"/>
    <p:sldId id="352" r:id="rId10"/>
    <p:sldId id="355" r:id="rId11"/>
    <p:sldId id="356" r:id="rId12"/>
    <p:sldId id="395" r:id="rId13"/>
    <p:sldId id="396" r:id="rId14"/>
    <p:sldId id="358" r:id="rId15"/>
    <p:sldId id="359" r:id="rId16"/>
    <p:sldId id="360" r:id="rId17"/>
    <p:sldId id="361" r:id="rId18"/>
    <p:sldId id="362" r:id="rId19"/>
    <p:sldId id="397" r:id="rId20"/>
    <p:sldId id="365" r:id="rId21"/>
    <p:sldId id="367" r:id="rId22"/>
    <p:sldId id="399" r:id="rId23"/>
    <p:sldId id="369" r:id="rId24"/>
    <p:sldId id="370" r:id="rId25"/>
    <p:sldId id="372" r:id="rId26"/>
    <p:sldId id="373" r:id="rId27"/>
    <p:sldId id="374" r:id="rId28"/>
    <p:sldId id="375" r:id="rId29"/>
    <p:sldId id="376" r:id="rId30"/>
    <p:sldId id="400" r:id="rId31"/>
    <p:sldId id="378" r:id="rId32"/>
    <p:sldId id="401" r:id="rId33"/>
    <p:sldId id="402" r:id="rId34"/>
    <p:sldId id="383" r:id="rId35"/>
    <p:sldId id="384" r:id="rId36"/>
    <p:sldId id="385" r:id="rId37"/>
    <p:sldId id="388" r:id="rId38"/>
    <p:sldId id="389" r:id="rId39"/>
    <p:sldId id="386" r:id="rId40"/>
    <p:sldId id="404" r:id="rId41"/>
    <p:sldId id="405" r:id="rId42"/>
    <p:sldId id="344" r:id="rId43"/>
    <p:sldId id="406" r:id="rId44"/>
    <p:sldId id="317" r:id="rId45"/>
    <p:sldId id="407" r:id="rId46"/>
    <p:sldId id="409" r:id="rId47"/>
    <p:sldId id="410" r:id="rId48"/>
    <p:sldId id="411" r:id="rId49"/>
    <p:sldId id="412" r:id="rId50"/>
    <p:sldId id="413" r:id="rId51"/>
    <p:sldId id="414" r:id="rId52"/>
    <p:sldId id="415" r:id="rId53"/>
    <p:sldId id="416" r:id="rId54"/>
    <p:sldId id="418" r:id="rId55"/>
    <p:sldId id="419" r:id="rId56"/>
    <p:sldId id="434" r:id="rId57"/>
    <p:sldId id="420" r:id="rId58"/>
    <p:sldId id="421" r:id="rId59"/>
    <p:sldId id="422" r:id="rId60"/>
    <p:sldId id="433" r:id="rId61"/>
    <p:sldId id="424" r:id="rId62"/>
    <p:sldId id="425" r:id="rId63"/>
    <p:sldId id="426" r:id="rId64"/>
    <p:sldId id="427" r:id="rId65"/>
    <p:sldId id="428" r:id="rId66"/>
    <p:sldId id="318" r:id="rId67"/>
    <p:sldId id="436" r:id="rId68"/>
    <p:sldId id="438" r:id="rId69"/>
    <p:sldId id="439" r:id="rId70"/>
    <p:sldId id="440" r:id="rId71"/>
    <p:sldId id="441" r:id="rId72"/>
    <p:sldId id="442" r:id="rId73"/>
    <p:sldId id="443" r:id="rId74"/>
    <p:sldId id="444" r:id="rId75"/>
    <p:sldId id="320" r:id="rId76"/>
  </p:sldIdLst>
  <p:sldSz cx="12192000" cy="6858000"/>
  <p:notesSz cx="6858000" cy="9144000"/>
  <p:embeddedFontLst>
    <p:embeddedFont>
      <p:font typeface="微软雅黑" panose="020B0503020204020204" charset="-122"/>
      <p:regular r:id="rId82"/>
    </p:embeddedFont>
    <p:embeddedFont>
      <p:font typeface="Calibri" panose="020F0502020204030204" charset="0"/>
      <p:regular r:id="rId83"/>
      <p:bold r:id="rId84"/>
      <p:italic r:id="rId85"/>
      <p:boldItalic r:id="rId8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6" Type="http://schemas.openxmlformats.org/officeDocument/2006/relationships/font" Target="fonts/font5.fntdata"/><Relationship Id="rId85" Type="http://schemas.openxmlformats.org/officeDocument/2006/relationships/font" Target="fonts/font4.fntdata"/><Relationship Id="rId84" Type="http://schemas.openxmlformats.org/officeDocument/2006/relationships/font" Target="fonts/font3.fntdata"/><Relationship Id="rId83" Type="http://schemas.openxmlformats.org/officeDocument/2006/relationships/font" Target="fonts/font2.fntdata"/><Relationship Id="rId82" Type="http://schemas.openxmlformats.org/officeDocument/2006/relationships/font" Target="fonts/font1.fntdata"/><Relationship Id="rId81" Type="http://schemas.openxmlformats.org/officeDocument/2006/relationships/commentAuthors" Target="commentAuthors.xml"/><Relationship Id="rId80" Type="http://schemas.openxmlformats.org/officeDocument/2006/relationships/tableStyles" Target="tableStyles.xml"/><Relationship Id="rId8" Type="http://schemas.openxmlformats.org/officeDocument/2006/relationships/slide" Target="slides/slide4.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handoutMaster" Target="handoutMasters/handoutMaster1.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49.wmf"/><Relationship Id="rId8" Type="http://schemas.openxmlformats.org/officeDocument/2006/relationships/image" Target="../media/image48.wmf"/><Relationship Id="rId7" Type="http://schemas.openxmlformats.org/officeDocument/2006/relationships/image" Target="../media/image47.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0" Type="http://schemas.openxmlformats.org/officeDocument/2006/relationships/image" Target="../media/image50.wmf"/><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8.vml.rels><?xml version="1.0" encoding="UTF-8" standalone="yes"?>
<Relationships xmlns="http://schemas.openxmlformats.org/package/2006/relationships"><Relationship Id="rId5" Type="http://schemas.openxmlformats.org/officeDocument/2006/relationships/image" Target="../media/image70.wmf"/><Relationship Id="rId4" Type="http://schemas.openxmlformats.org/officeDocument/2006/relationships/image" Target="../media/image69.wmf"/><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7" Type="http://schemas.openxmlformats.org/officeDocument/2006/relationships/image" Target="../media/image10.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82.wmf"/><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5.vml.rels><?xml version="1.0" encoding="UTF-8" standalone="yes"?>
<Relationships xmlns="http://schemas.openxmlformats.org/package/2006/relationships"><Relationship Id="rId5" Type="http://schemas.openxmlformats.org/officeDocument/2006/relationships/image" Target="../media/image89.wmf"/><Relationship Id="rId4" Type="http://schemas.openxmlformats.org/officeDocument/2006/relationships/image" Target="../media/image88.wmf"/><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27.vml.rels><?xml version="1.0" encoding="UTF-8" standalone="yes"?>
<Relationships xmlns="http://schemas.openxmlformats.org/package/2006/relationships"><Relationship Id="rId5" Type="http://schemas.openxmlformats.org/officeDocument/2006/relationships/image" Target="../media/image95.wmf"/><Relationship Id="rId4" Type="http://schemas.openxmlformats.org/officeDocument/2006/relationships/image" Target="../media/image94.wmf"/><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31.vml.rels><?xml version="1.0" encoding="UTF-8" standalone="yes"?>
<Relationships xmlns="http://schemas.openxmlformats.org/package/2006/relationships"><Relationship Id="rId4" Type="http://schemas.openxmlformats.org/officeDocument/2006/relationships/image" Target="../media/image106.wmf"/><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3.vml.rels><?xml version="1.0" encoding="UTF-8" standalone="yes"?>
<Relationships xmlns="http://schemas.openxmlformats.org/package/2006/relationships"><Relationship Id="rId7" Type="http://schemas.openxmlformats.org/officeDocument/2006/relationships/image" Target="../media/image115.wmf"/><Relationship Id="rId6" Type="http://schemas.openxmlformats.org/officeDocument/2006/relationships/image" Target="../media/image114.wmf"/><Relationship Id="rId5" Type="http://schemas.openxmlformats.org/officeDocument/2006/relationships/image" Target="../media/image113.wmf"/><Relationship Id="rId4" Type="http://schemas.openxmlformats.org/officeDocument/2006/relationships/image" Target="../media/image112.wmf"/><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34.vml.rels><?xml version="1.0" encoding="UTF-8" standalone="yes"?>
<Relationships xmlns="http://schemas.openxmlformats.org/package/2006/relationships"><Relationship Id="rId4" Type="http://schemas.openxmlformats.org/officeDocument/2006/relationships/image" Target="../media/image119.wmf"/><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21.wmf"/><Relationship Id="rId1" Type="http://schemas.openxmlformats.org/officeDocument/2006/relationships/image" Target="../media/image120.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22.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12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5.wmf"/><Relationship Id="rId1"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41.vml.rels><?xml version="1.0" encoding="UTF-8" standalone="yes"?>
<Relationships xmlns="http://schemas.openxmlformats.org/package/2006/relationships"><Relationship Id="rId7" Type="http://schemas.openxmlformats.org/officeDocument/2006/relationships/image" Target="../media/image137.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s>
</file>

<file path=ppt/drawings/_rels/vmlDrawing42.vml.rels><?xml version="1.0" encoding="UTF-8" standalone="yes"?>
<Relationships xmlns="http://schemas.openxmlformats.org/package/2006/relationships"><Relationship Id="rId4" Type="http://schemas.openxmlformats.org/officeDocument/2006/relationships/image" Target="../media/image141.wmf"/><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43.wmf"/><Relationship Id="rId1" Type="http://schemas.openxmlformats.org/officeDocument/2006/relationships/image" Target="../media/image142.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45.wmf"/><Relationship Id="rId1" Type="http://schemas.openxmlformats.org/officeDocument/2006/relationships/image" Target="../media/image144.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47.wmf"/></Relationships>
</file>

<file path=ppt/drawings/_rels/vmlDrawing46.vml.rels><?xml version="1.0" encoding="UTF-8" standalone="yes"?>
<Relationships xmlns="http://schemas.openxmlformats.org/package/2006/relationships"><Relationship Id="rId4" Type="http://schemas.openxmlformats.org/officeDocument/2006/relationships/image" Target="../media/image151.wmf"/><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s>
</file>

<file path=ppt/drawings/_rels/vmlDrawing47.vml.rels><?xml version="1.0" encoding="UTF-8" standalone="yes"?>
<Relationships xmlns="http://schemas.openxmlformats.org/package/2006/relationships"><Relationship Id="rId4" Type="http://schemas.openxmlformats.org/officeDocument/2006/relationships/image" Target="../media/image155.wmf"/><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s>
</file>

<file path=ppt/drawings/_rels/vmlDrawing48.vml.rels><?xml version="1.0" encoding="UTF-8" standalone="yes"?>
<Relationships xmlns="http://schemas.openxmlformats.org/package/2006/relationships"><Relationship Id="rId5" Type="http://schemas.openxmlformats.org/officeDocument/2006/relationships/image" Target="../media/image160.wmf"/><Relationship Id="rId4" Type="http://schemas.openxmlformats.org/officeDocument/2006/relationships/image" Target="../media/image159.wmf"/><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s>
</file>

<file path=ppt/drawings/_rels/vmlDrawing49.vml.rels><?xml version="1.0" encoding="UTF-8" standalone="yes"?>
<Relationships xmlns="http://schemas.openxmlformats.org/package/2006/relationships"><Relationship Id="rId4" Type="http://schemas.openxmlformats.org/officeDocument/2006/relationships/image" Target="../media/image164.wmf"/><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47.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128.wmf"/></Relationships>
</file>

<file path=ppt/drawings/_rels/vmlDrawing53.vml.rels><?xml version="1.0" encoding="UTF-8" standalone="yes"?>
<Relationships xmlns="http://schemas.openxmlformats.org/package/2006/relationships"><Relationship Id="rId6" Type="http://schemas.openxmlformats.org/officeDocument/2006/relationships/image" Target="../media/image172.wmf"/><Relationship Id="rId5" Type="http://schemas.openxmlformats.org/officeDocument/2006/relationships/image" Target="../media/image171.wmf"/><Relationship Id="rId4" Type="http://schemas.openxmlformats.org/officeDocument/2006/relationships/image" Target="../media/image170.wmf"/><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74.wmf"/><Relationship Id="rId1" Type="http://schemas.openxmlformats.org/officeDocument/2006/relationships/image" Target="../media/image173.wmf"/></Relationships>
</file>

<file path=ppt/drawings/_rels/vmlDrawing55.vml.rels><?xml version="1.0" encoding="UTF-8" standalone="yes"?>
<Relationships xmlns="http://schemas.openxmlformats.org/package/2006/relationships"><Relationship Id="rId4" Type="http://schemas.openxmlformats.org/officeDocument/2006/relationships/image" Target="../media/image178.wmf"/><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82.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image" Target="../media/image1.jpeg"/><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image" Target="../media/image2.jpeg"/><Relationship Id="rId2" Type="http://schemas.openxmlformats.org/officeDocument/2006/relationships/tags" Target="../tags/tag83.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image" Target="../media/image1.jpeg"/><Relationship Id="rId2" Type="http://schemas.openxmlformats.org/officeDocument/2006/relationships/tags" Target="../tags/tag9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2" Type="http://schemas.openxmlformats.org/officeDocument/2006/relationships/tags" Target="../tags/tag122.xml"/><Relationship Id="rId11" Type="http://schemas.openxmlformats.org/officeDocument/2006/relationships/tags" Target="../tags/tag121.xml"/><Relationship Id="rId10" Type="http://schemas.openxmlformats.org/officeDocument/2006/relationships/tags" Target="../tags/tag120.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4" Type="http://schemas.openxmlformats.org/officeDocument/2006/relationships/tags" Target="../tags/tag146.xml"/><Relationship Id="rId13" Type="http://schemas.openxmlformats.org/officeDocument/2006/relationships/tags" Target="../tags/tag145.xml"/><Relationship Id="rId12" Type="http://schemas.openxmlformats.org/officeDocument/2006/relationships/tags" Target="../tags/tag144.xml"/><Relationship Id="rId11" Type="http://schemas.openxmlformats.org/officeDocument/2006/relationships/tags" Target="../tags/tag143.xml"/><Relationship Id="rId10" Type="http://schemas.openxmlformats.org/officeDocument/2006/relationships/tags" Target="../tags/tag14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tags" Target="../tags/tag153.xml"/><Relationship Id="rId7" Type="http://schemas.openxmlformats.org/officeDocument/2006/relationships/tags" Target="../tags/tag152.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5" Type="http://schemas.openxmlformats.org/officeDocument/2006/relationships/tags" Target="../tags/tag160.xml"/><Relationship Id="rId14" Type="http://schemas.openxmlformats.org/officeDocument/2006/relationships/tags" Target="../tags/tag159.xml"/><Relationship Id="rId13" Type="http://schemas.openxmlformats.org/officeDocument/2006/relationships/tags" Target="../tags/tag158.xml"/><Relationship Id="rId12" Type="http://schemas.openxmlformats.org/officeDocument/2006/relationships/tags" Target="../tags/tag157.xml"/><Relationship Id="rId11" Type="http://schemas.openxmlformats.org/officeDocument/2006/relationships/tags" Target="../tags/tag156.xml"/><Relationship Id="rId10" Type="http://schemas.openxmlformats.org/officeDocument/2006/relationships/tags" Target="../tags/tag155.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7" Type="http://schemas.openxmlformats.org/officeDocument/2006/relationships/tags" Target="../tags/tag187.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95.xml"/><Relationship Id="rId8" Type="http://schemas.openxmlformats.org/officeDocument/2006/relationships/tags" Target="../tags/tag194.xml"/><Relationship Id="rId7" Type="http://schemas.openxmlformats.org/officeDocument/2006/relationships/tags" Target="../tags/tag193.xml"/><Relationship Id="rId6" Type="http://schemas.openxmlformats.org/officeDocument/2006/relationships/tags" Target="../tags/tag192.xml"/><Relationship Id="rId5" Type="http://schemas.openxmlformats.org/officeDocument/2006/relationships/tags" Target="../tags/tag191.xml"/><Relationship Id="rId4" Type="http://schemas.openxmlformats.org/officeDocument/2006/relationships/tags" Target="../tags/tag190.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5" Type="http://schemas.openxmlformats.org/officeDocument/2006/relationships/tags" Target="../tags/tag199.xml"/><Relationship Id="rId4" Type="http://schemas.openxmlformats.org/officeDocument/2006/relationships/tags" Target="../tags/tag198.xml"/><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7" Type="http://schemas.openxmlformats.org/officeDocument/2006/relationships/tags" Target="../tags/tag208.xml"/><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5" Type="http://schemas.openxmlformats.org/officeDocument/2006/relationships/tags" Target="../tags/tag221.xml"/><Relationship Id="rId4" Type="http://schemas.openxmlformats.org/officeDocument/2006/relationships/tags" Target="../tags/tag220.xml"/><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0" Type="http://schemas.openxmlformats.org/officeDocument/2006/relationships/tags" Target="../tags/tag4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0" Type="http://schemas.openxmlformats.org/officeDocument/2006/relationships/tags" Target="../tags/tag6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p:custDataLst>
              <p:tags r:id="rId2"/>
            </p:custDataLst>
          </p:nvPr>
        </p:nvSpPr>
        <p:spPr>
          <a:xfrm>
            <a:off x="6110515" y="446315"/>
            <a:ext cx="5617028" cy="5965371"/>
          </a:xfrm>
          <a:prstGeom prst="rect">
            <a:avLst/>
          </a:prstGeom>
          <a:blipFill>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p:ph type="subTitle" idx="1" hasCustomPrompt="1"/>
            <p:custDataLst>
              <p:tags r:id="rId4"/>
            </p:custDataLst>
          </p:nvPr>
        </p:nvSpPr>
        <p:spPr>
          <a:xfrm>
            <a:off x="669925" y="2633595"/>
            <a:ext cx="5411561" cy="558799"/>
          </a:xfrm>
        </p:spPr>
        <p:txBody>
          <a:bodyPr anchor="t">
            <a:normAutofit/>
          </a:bodyPr>
          <a:lstStyle>
            <a:lvl1pPr marL="0" indent="0" algn="l">
              <a:buNone/>
              <a:defRPr sz="2000">
                <a:solidFill>
                  <a:schemeClr val="tx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2" name="标题 1"/>
          <p:cNvSpPr>
            <a:spLocks noGrp="1"/>
          </p:cNvSpPr>
          <p:nvPr>
            <p:ph type="title" hasCustomPrompt="1"/>
            <p:custDataLst>
              <p:tags r:id="rId5"/>
            </p:custDataLst>
          </p:nvPr>
        </p:nvSpPr>
        <p:spPr>
          <a:xfrm>
            <a:off x="669925" y="1359568"/>
            <a:ext cx="5440590" cy="1167064"/>
          </a:xfrm>
        </p:spPr>
        <p:txBody>
          <a:bodyPr anchor="b" anchorCtr="0">
            <a:normAutofit/>
          </a:bodyPr>
          <a:lstStyle>
            <a:lvl1pPr>
              <a:defRPr sz="4400" baseline="0">
                <a:solidFill>
                  <a:schemeClr val="accent1"/>
                </a:solidFill>
                <a:latin typeface="微软雅黑" panose="020B0503020204020204" charset="-122"/>
                <a:ea typeface="汉仪旗黑-85S" panose="00020600040101010101" pitchFamily="18" charset="-122"/>
              </a:defRPr>
            </a:lvl1pPr>
          </a:lstStyle>
          <a:p>
            <a:r>
              <a:rPr lang="zh-CN" altLang="en-US" dirty="0"/>
              <a:t>单击此处编辑标题</a:t>
            </a:r>
            <a:endParaRPr lang="zh-CN" altLang="en-US" dirty="0"/>
          </a:p>
        </p:txBody>
      </p:sp>
      <p:sp>
        <p:nvSpPr>
          <p:cNvPr id="10" name="文本占位符 9"/>
          <p:cNvSpPr>
            <a:spLocks noGrp="1"/>
          </p:cNvSpPr>
          <p:nvPr>
            <p:ph type="body" sz="quarter" idx="10" hasCustomPrompt="1"/>
            <p:custDataLst>
              <p:tags r:id="rId6"/>
            </p:custDataLst>
          </p:nvPr>
        </p:nvSpPr>
        <p:spPr>
          <a:xfrm>
            <a:off x="677863" y="3430512"/>
            <a:ext cx="2700001" cy="441325"/>
          </a:xfrm>
        </p:spPr>
        <p:txBody>
          <a:bodyPr>
            <a:normAutofit/>
          </a:bodyPr>
          <a:lstStyle>
            <a:lvl1pPr marL="0" indent="0">
              <a:buNone/>
              <a:defRPr sz="1800">
                <a:latin typeface="微软雅黑" panose="020B0503020204020204" charset="-122"/>
                <a:ea typeface="微软雅黑" panose="020B0503020204020204" charset="-122"/>
              </a:defRPr>
            </a:lvl1pPr>
          </a:lstStyle>
          <a:p>
            <a:pPr lvl="0"/>
            <a:r>
              <a:rPr lang="zh-CN" altLang="en-US" dirty="0"/>
              <a:t>编辑文本</a:t>
            </a:r>
            <a:endParaRPr lang="zh-CN" altLang="en-US" dirty="0"/>
          </a:p>
        </p:txBody>
      </p:sp>
      <p:sp>
        <p:nvSpPr>
          <p:cNvPr id="12" name="文本占位符 11"/>
          <p:cNvSpPr>
            <a:spLocks noGrp="1"/>
          </p:cNvSpPr>
          <p:nvPr>
            <p:ph type="body" sz="quarter" idx="11" hasCustomPrompt="1"/>
            <p:custDataLst>
              <p:tags r:id="rId7"/>
            </p:custDataLst>
          </p:nvPr>
        </p:nvSpPr>
        <p:spPr>
          <a:xfrm>
            <a:off x="677182" y="3977087"/>
            <a:ext cx="2703613" cy="452438"/>
          </a:xfrm>
        </p:spPr>
        <p:txBody>
          <a:bodyPr>
            <a:normAutofit/>
          </a:bodyPr>
          <a:lstStyle>
            <a:lvl1pPr marL="0" indent="0">
              <a:buNone/>
              <a:defRPr sz="1800">
                <a:latin typeface="微软雅黑" panose="020B0503020204020204" charset="-122"/>
                <a:ea typeface="微软雅黑" panose="020B0503020204020204" charset="-122"/>
              </a:defRPr>
            </a:lvl1pPr>
          </a:lstStyle>
          <a:p>
            <a:pPr lvl="0"/>
            <a:r>
              <a:rPr lang="zh-CN" altLang="en-US" dirty="0"/>
              <a:t>编辑文本</a:t>
            </a:r>
            <a:endParaRPr lang="zh-CN" altLang="en-US" dirty="0"/>
          </a:p>
        </p:txBody>
      </p:sp>
      <p:sp>
        <p:nvSpPr>
          <p:cNvPr id="3" name="日期占位符 2"/>
          <p:cNvSpPr>
            <a:spLocks noGrp="1"/>
          </p:cNvSpPr>
          <p:nvPr>
            <p:ph type="dt" sz="half" idx="12"/>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3"/>
            <p:custDataLst>
              <p:tags r:id="rId9"/>
            </p:custDataLst>
          </p:nvPr>
        </p:nvSpPr>
        <p:spPr/>
        <p:txBody>
          <a:bodyPr/>
          <a:lstStyle/>
          <a:p>
            <a:endParaRPr lang="zh-CN" altLang="en-US" dirty="0"/>
          </a:p>
        </p:txBody>
      </p:sp>
      <p:sp>
        <p:nvSpPr>
          <p:cNvPr id="5" name="灯片编号占位符 4"/>
          <p:cNvSpPr>
            <a:spLocks noGrp="1"/>
          </p:cNvSpPr>
          <p:nvPr>
            <p:ph type="sldNum" sz="quarter" idx="14"/>
            <p:custDataLst>
              <p:tags r:id="rId10"/>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矩形 5"/>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232358" y="2459662"/>
            <a:ext cx="5844788" cy="1938677"/>
          </a:xfrm>
        </p:spPr>
        <p:txBody>
          <a:bodyPr anchor="ctr" anchorCtr="0">
            <a:normAutofit/>
          </a:bodyPr>
          <a:lstStyle>
            <a:lvl1pPr algn="ctr">
              <a:defRPr sz="8800" b="1" baseline="0">
                <a:solidFill>
                  <a:schemeClr val="accent1"/>
                </a:solidFill>
                <a:latin typeface="微软雅黑" panose="020B0503020204020204" charset="-122"/>
                <a:ea typeface="汉仪旗黑-85S" panose="00020600040101010101" pitchFamily="18" charset="-122"/>
              </a:defRPr>
            </a:lvl1pPr>
          </a:lstStyle>
          <a:p>
            <a:r>
              <a:rPr lang="zh-CN" altLang="en-US" dirty="0"/>
              <a:t>编辑标题</a:t>
            </a:r>
            <a:endParaRPr lang="zh-CN" altLang="en-US" dirty="0"/>
          </a:p>
        </p:txBody>
      </p:sp>
      <p:sp>
        <p:nvSpPr>
          <p:cNvPr id="10" name="矩形 9"/>
          <p:cNvSpPr/>
          <p:nvPr>
            <p:custDataLst>
              <p:tags r:id="rId3"/>
            </p:custDataLst>
          </p:nvPr>
        </p:nvSpPr>
        <p:spPr>
          <a:xfrm>
            <a:off x="452665" y="446315"/>
            <a:ext cx="5617028" cy="5965371"/>
          </a:xfrm>
          <a:prstGeom prst="rect">
            <a:avLst/>
          </a:prstGeom>
          <a:blipFill>
            <a:blip r:embed="rId4"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21"/>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22"/>
            <p:custDataLst>
              <p:tags r:id="rId6"/>
            </p:custDataLst>
          </p:nvPr>
        </p:nvSpPr>
        <p:spPr/>
        <p:txBody>
          <a:bodyPr/>
          <a:lstStyle/>
          <a:p>
            <a:endParaRPr lang="zh-CN" altLang="en-US" dirty="0"/>
          </a:p>
        </p:txBody>
      </p:sp>
      <p:sp>
        <p:nvSpPr>
          <p:cNvPr id="7" name="灯片编号占位符 6"/>
          <p:cNvSpPr>
            <a:spLocks noGrp="1"/>
          </p:cNvSpPr>
          <p:nvPr>
            <p:ph type="sldNum" sz="quarter" idx="23"/>
            <p:custDataLst>
              <p:tags r:id="rId7"/>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0" y="0"/>
            <a:ext cx="4406900" cy="6858000"/>
          </a:xfrm>
          <a:prstGeom prst="rect">
            <a:avLst/>
          </a:prstGeom>
          <a:blipFill>
            <a:blip r:embed="rId3" cstate="email"/>
            <a:stretch>
              <a:fillRect b="2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6"/>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7"/>
            </p:custDataLst>
          </p:nvPr>
        </p:nvSpPr>
        <p:spPr>
          <a:xfrm>
            <a:off x="0" y="0"/>
            <a:ext cx="44069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8"/>
            </p:custDataLst>
          </p:nvPr>
        </p:nvSpPr>
        <p:spPr>
          <a:xfrm>
            <a:off x="5594888" y="443230"/>
            <a:ext cx="5927231" cy="441964"/>
          </a:xfrm>
        </p:spPr>
        <p:txBody>
          <a:bodyPr/>
          <a:lstStyle>
            <a:lvl1pPr>
              <a:defRPr baseline="0">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0" y="892629"/>
            <a:ext cx="5617028" cy="5965371"/>
          </a:xfrm>
          <a:prstGeom prst="rect">
            <a:avLst/>
          </a:prstGeom>
          <a:blipFill>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4"/>
            </p:custDataLst>
          </p:nvPr>
        </p:nvSpPr>
        <p:spPr>
          <a:xfrm>
            <a:off x="11500485" y="5795645"/>
            <a:ext cx="201295" cy="20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1500485" y="6166485"/>
            <a:ext cx="201295" cy="201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1100435" y="6166485"/>
            <a:ext cx="201295" cy="20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hasCustomPrompt="1"/>
            <p:custDataLst>
              <p:tags r:id="rId8"/>
            </p:custDataLst>
          </p:nvPr>
        </p:nvSpPr>
        <p:spPr>
          <a:xfrm>
            <a:off x="1281600" y="1249200"/>
            <a:ext cx="9626400" cy="723600"/>
          </a:xfrm>
        </p:spPr>
        <p:txBody>
          <a:bodyPr anchor="ctr"/>
          <a:lstStyle>
            <a:lvl1pPr>
              <a:defRPr sz="3200" baseline="0">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9"/>
            </p:custDataLst>
          </p:nvPr>
        </p:nvSpPr>
        <p:spPr>
          <a:xfrm>
            <a:off x="1281113" y="2163600"/>
            <a:ext cx="9626600" cy="3445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2"/>
            </p:custDataLst>
          </p:nvPr>
        </p:nvSpPr>
        <p:spPr>
          <a:xfrm>
            <a:off x="11782425" y="6048375"/>
            <a:ext cx="298450" cy="298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3"/>
            </p:custDataLst>
          </p:nvPr>
        </p:nvSpPr>
        <p:spPr>
          <a:xfrm>
            <a:off x="11782425" y="6457950"/>
            <a:ext cx="298450" cy="298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4"/>
            </p:custDataLst>
          </p:nvPr>
        </p:nvSpPr>
        <p:spPr>
          <a:xfrm>
            <a:off x="11347450" y="6457950"/>
            <a:ext cx="298450" cy="298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6"/>
            </p:custDataLst>
          </p:nvPr>
        </p:nvSpPr>
        <p:spPr>
          <a:xfrm>
            <a:off x="583200" y="770400"/>
            <a:ext cx="3960000" cy="882000"/>
          </a:xfrm>
        </p:spPr>
        <p:txBody>
          <a:bodyPr anchor="ctr"/>
          <a:lstStyle>
            <a:lvl1pPr>
              <a:defRPr sz="3600" baseline="0">
                <a:solidFill>
                  <a:schemeClr val="bg1"/>
                </a:solidFill>
                <a:latin typeface="微软雅黑" panose="020B0503020204020204" charset="-122"/>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bg1"/>
                </a:solidFill>
                <a:latin typeface="微软雅黑" panose="020B0503020204020204" charset="-122"/>
                <a:ea typeface="微软雅黑" panose="020B0503020204020204" charset="-122"/>
              </a:defRPr>
            </a:lvl1pPr>
            <a:lvl2pPr>
              <a:defRPr baseline="0">
                <a:solidFill>
                  <a:schemeClr val="bg1"/>
                </a:solidFill>
                <a:latin typeface="微软雅黑" panose="020B0503020204020204" charset="-122"/>
                <a:ea typeface="微软雅黑" panose="020B0503020204020204" charset="-122"/>
              </a:defRPr>
            </a:lvl2pPr>
            <a:lvl3pPr>
              <a:defRPr baseline="0">
                <a:solidFill>
                  <a:schemeClr val="bg1"/>
                </a:solidFill>
                <a:latin typeface="微软雅黑" panose="020B0503020204020204" charset="-122"/>
                <a:ea typeface="微软雅黑" panose="020B0503020204020204" charset="-122"/>
              </a:defRPr>
            </a:lvl3pPr>
            <a:lvl4pPr>
              <a:defRPr baseline="0">
                <a:solidFill>
                  <a:schemeClr val="bg1"/>
                </a:solidFill>
                <a:latin typeface="微软雅黑" panose="020B0503020204020204" charset="-122"/>
                <a:ea typeface="微软雅黑" panose="020B0503020204020204" charset="-122"/>
              </a:defRPr>
            </a:lvl4pPr>
            <a:lvl5pPr>
              <a:defRPr baseline="0">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p:custDataLst>
              <p:tags r:id="rId2"/>
            </p:custDataLst>
          </p:nvPr>
        </p:nvGrpSpPr>
        <p:grpSpPr>
          <a:xfrm flipH="1">
            <a:off x="193675" y="6219824"/>
            <a:ext cx="517525" cy="517525"/>
            <a:chOff x="10985500" y="5651500"/>
            <a:chExt cx="990600" cy="990600"/>
          </a:xfrm>
        </p:grpSpPr>
        <p:sp>
          <p:nvSpPr>
            <p:cNvPr id="12" name="矩形 11"/>
            <p:cNvSpPr/>
            <p:nvPr>
              <p:custDataLst>
                <p:tags r:id="rId3"/>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4"/>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5"/>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custDataLst>
              <p:tags r:id="rId6"/>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10" name="组合 9"/>
          <p:cNvGrpSpPr/>
          <p:nvPr>
            <p:custDataLst>
              <p:tags r:id="rId3"/>
            </p:custDataLst>
          </p:nvPr>
        </p:nvGrpSpPr>
        <p:grpSpPr>
          <a:xfrm>
            <a:off x="11401424" y="6067424"/>
            <a:ext cx="574675" cy="574675"/>
            <a:chOff x="10985500" y="5651500"/>
            <a:chExt cx="990600" cy="990600"/>
          </a:xfrm>
        </p:grpSpPr>
        <p:sp>
          <p:nvSpPr>
            <p:cNvPr id="11" name="矩形 10"/>
            <p:cNvSpPr/>
            <p:nvPr>
              <p:custDataLst>
                <p:tags r:id="rId4"/>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5"/>
              </p:custDataLst>
            </p:nvPr>
          </p:nvSpPr>
          <p:spPr>
            <a:xfrm>
              <a:off x="11544300" y="6210300"/>
              <a:ext cx="431800" cy="431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6"/>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7"/>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grpSp>
        <p:nvGrpSpPr>
          <p:cNvPr id="12" name="组合 11"/>
          <p:cNvGrpSpPr/>
          <p:nvPr>
            <p:custDataLst>
              <p:tags r:id="rId11"/>
            </p:custDataLst>
          </p:nvPr>
        </p:nvGrpSpPr>
        <p:grpSpPr>
          <a:xfrm flipH="1">
            <a:off x="193675" y="6219824"/>
            <a:ext cx="517525" cy="517525"/>
            <a:chOff x="10985500" y="5651500"/>
            <a:chExt cx="990600" cy="990600"/>
          </a:xfrm>
        </p:grpSpPr>
        <p:sp>
          <p:nvSpPr>
            <p:cNvPr id="14" name="矩形 13"/>
            <p:cNvSpPr/>
            <p:nvPr>
              <p:custDataLst>
                <p:tags r:id="rId1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1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8" name="组合 7"/>
          <p:cNvGrpSpPr/>
          <p:nvPr>
            <p:custDataLst>
              <p:tags r:id="rId3"/>
            </p:custDataLst>
          </p:nvPr>
        </p:nvGrpSpPr>
        <p:grpSpPr>
          <a:xfrm>
            <a:off x="11743353" y="2891632"/>
            <a:ext cx="232746" cy="1074737"/>
            <a:chOff x="11653624" y="2684463"/>
            <a:chExt cx="322475" cy="1489075"/>
          </a:xfrm>
        </p:grpSpPr>
        <p:sp>
          <p:nvSpPr>
            <p:cNvPr id="9" name="矩形 8"/>
            <p:cNvSpPr/>
            <p:nvPr>
              <p:custDataLst>
                <p:tags r:id="rId4"/>
              </p:custDataLst>
            </p:nvPr>
          </p:nvSpPr>
          <p:spPr>
            <a:xfrm>
              <a:off x="11653624" y="26844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1653624" y="3267763"/>
              <a:ext cx="322475" cy="322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1653624" y="38510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3" name="组合 12"/>
          <p:cNvGrpSpPr/>
          <p:nvPr>
            <p:custDataLst>
              <p:tags r:id="rId7"/>
            </p:custDataLst>
          </p:nvPr>
        </p:nvGrpSpPr>
        <p:grpSpPr>
          <a:xfrm>
            <a:off x="332403" y="2891632"/>
            <a:ext cx="232746" cy="1074737"/>
            <a:chOff x="242674" y="2684463"/>
            <a:chExt cx="322475" cy="1489075"/>
          </a:xfrm>
        </p:grpSpPr>
        <p:sp>
          <p:nvSpPr>
            <p:cNvPr id="14" name="矩形 13"/>
            <p:cNvSpPr/>
            <p:nvPr>
              <p:custDataLst>
                <p:tags r:id="rId8"/>
              </p:custDataLst>
            </p:nvPr>
          </p:nvSpPr>
          <p:spPr>
            <a:xfrm>
              <a:off x="242674" y="26844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9"/>
              </p:custDataLst>
            </p:nvPr>
          </p:nvSpPr>
          <p:spPr>
            <a:xfrm>
              <a:off x="242674" y="3267763"/>
              <a:ext cx="322475" cy="322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0"/>
              </p:custDataLst>
            </p:nvPr>
          </p:nvSpPr>
          <p:spPr>
            <a:xfrm>
              <a:off x="242674" y="38510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hasCustomPrompt="1"/>
            <p:custDataLst>
              <p:tags r:id="rId11"/>
            </p:custDataLst>
          </p:nvPr>
        </p:nvSpPr>
        <p:spPr>
          <a:xfrm>
            <a:off x="1522800" y="1339200"/>
            <a:ext cx="9144000" cy="2386800"/>
          </a:xfrm>
        </p:spPr>
        <p:txBody>
          <a:bodyPr anchor="b"/>
          <a:lstStyle>
            <a:lvl1pPr algn="ctr">
              <a:defRPr sz="600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2"/>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5"/>
            </p:custDataLst>
          </p:nvPr>
        </p:nvSpPr>
        <p:spPr>
          <a:xfrm>
            <a:off x="1522413" y="3862800"/>
            <a:ext cx="9144000" cy="1656000"/>
          </a:xfrm>
        </p:spPr>
        <p:txBody>
          <a:bodyPr/>
          <a:lstStyle>
            <a:lvl1pPr algn="ctr">
              <a:defRPr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09600" y="1219200"/>
            <a:ext cx="5384800" cy="5105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4" name="内容占位符 3"/>
          <p:cNvSpPr>
            <a:spLocks noGrp="1"/>
          </p:cNvSpPr>
          <p:nvPr>
            <p:ph sz="half" idx="2"/>
          </p:nvPr>
        </p:nvSpPr>
        <p:spPr>
          <a:xfrm>
            <a:off x="6197600" y="1219200"/>
            <a:ext cx="5384800" cy="5105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105059F8-96B1-7647-AE0C-21E92FEBD257}" type="slidenum">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custDataLst>
              <p:tags r:id="rId2"/>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4"/>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TwoObj" preserve="1">
  <p:cSld name="标题、文本和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09600" y="1219200"/>
            <a:ext cx="5384800" cy="5105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4" name="内容占位符 3"/>
          <p:cNvSpPr>
            <a:spLocks noGrp="1"/>
          </p:cNvSpPr>
          <p:nvPr>
            <p:ph sz="quarter" idx="2"/>
          </p:nvPr>
        </p:nvSpPr>
        <p:spPr>
          <a:xfrm>
            <a:off x="6197600" y="1219200"/>
            <a:ext cx="5384800" cy="2476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5" name="内容占位符 4"/>
          <p:cNvSpPr>
            <a:spLocks noGrp="1"/>
          </p:cNvSpPr>
          <p:nvPr>
            <p:ph sz="quarter" idx="3"/>
          </p:nvPr>
        </p:nvSpPr>
        <p:spPr>
          <a:xfrm>
            <a:off x="6197600" y="3848100"/>
            <a:ext cx="5384800" cy="2476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105059F8-96B1-7647-AE0C-21E92FEBD257}" type="slidenum">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ClipArt" preserve="1">
  <p:cSld name="标题、文本和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09600" y="1219200"/>
            <a:ext cx="5384800" cy="5105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4" name="图片占位符 3"/>
          <p:cNvSpPr>
            <a:spLocks noGrp="1"/>
          </p:cNvSpPr>
          <p:nvPr>
            <p:ph type="clipArt" sz="half" idx="2"/>
          </p:nvPr>
        </p:nvSpPr>
        <p:spPr>
          <a:xfrm>
            <a:off x="6197600" y="1219200"/>
            <a:ext cx="5384800" cy="5105400"/>
          </a:xfrm>
        </p:spPr>
        <p:txBody>
          <a:bodyPr vert="horz" wrap="square" lIns="91440" tIns="45720" rIns="91440" bIns="45720" numCol="1" anchor="t" anchorCtr="0" compatLnSpc="1"/>
          <a:lstStyle/>
          <a:p>
            <a:pPr marL="342900" marR="0" lvl="0" indent="-342900" algn="l" defTabSz="914400" rtl="0" eaLnBrk="1" fontAlgn="base" latinLnBrk="0" hangingPunct="1">
              <a:spcBef>
                <a:spcPct val="20000"/>
              </a:spcBef>
              <a:spcAft>
                <a:spcPct val="0"/>
              </a:spcAft>
              <a:buClr>
                <a:schemeClr val="tx2"/>
              </a:buClr>
              <a:buSzTx/>
              <a:buFont typeface="Wingdings" panose="05000000000000000000" pitchFamily="2" charset="2"/>
              <a:buChar char="v"/>
              <a:defRPr/>
            </a:pPr>
            <a:endParaRPr kumimoji="0" lang="zh-CN" altLang="en-US" sz="28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105059F8-96B1-7647-AE0C-21E92FEBD257}" type="slidenum">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quarter" idx="1"/>
          </p:nvPr>
        </p:nvSpPr>
        <p:spPr>
          <a:xfrm>
            <a:off x="609600" y="1219200"/>
            <a:ext cx="5384800" cy="2476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4" name="内容占位符 3"/>
          <p:cNvSpPr>
            <a:spLocks noGrp="1"/>
          </p:cNvSpPr>
          <p:nvPr>
            <p:ph sz="quarter" idx="2"/>
          </p:nvPr>
        </p:nvSpPr>
        <p:spPr>
          <a:xfrm>
            <a:off x="6197600" y="1219200"/>
            <a:ext cx="5384800" cy="2476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5" name="内容占位符 4"/>
          <p:cNvSpPr>
            <a:spLocks noGrp="1"/>
          </p:cNvSpPr>
          <p:nvPr>
            <p:ph sz="quarter" idx="3"/>
          </p:nvPr>
        </p:nvSpPr>
        <p:spPr>
          <a:xfrm>
            <a:off x="609600" y="3848100"/>
            <a:ext cx="5384800" cy="2476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6" name="内容占位符 5"/>
          <p:cNvSpPr>
            <a:spLocks noGrp="1"/>
          </p:cNvSpPr>
          <p:nvPr>
            <p:ph sz="quarter" idx="4"/>
          </p:nvPr>
        </p:nvSpPr>
        <p:spPr>
          <a:xfrm>
            <a:off x="6197600" y="3848100"/>
            <a:ext cx="5384800" cy="2476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9E3DAA4F-9233-C249-A557-E7FD3456154A}" type="slidenum">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609600" y="1219200"/>
            <a:ext cx="10972800" cy="5105400"/>
          </a:xfrm>
        </p:spPr>
        <p:txBody>
          <a:bodyPr vert="horz" wrap="square" lIns="91440" tIns="45720" rIns="91440" bIns="45720" numCol="1" anchor="t" anchorCtr="0" compatLnSpc="1"/>
          <a:lstStyle/>
          <a:p>
            <a:pPr marL="342900" marR="0" lvl="0" indent="-342900" algn="l" defTabSz="914400" rtl="0" eaLnBrk="1" fontAlgn="base" latinLnBrk="0" hangingPunct="1">
              <a:spcBef>
                <a:spcPct val="20000"/>
              </a:spcBef>
              <a:spcAft>
                <a:spcPct val="0"/>
              </a:spcAft>
              <a:buClr>
                <a:schemeClr val="tx2"/>
              </a:buClr>
              <a:buSzTx/>
              <a:buFont typeface="Wingdings" panose="05000000000000000000" pitchFamily="2" charset="2"/>
              <a:buChar char="v"/>
              <a:defRPr/>
            </a:pPr>
            <a:endParaRPr kumimoji="0" lang="zh-CN" altLang="en-US" sz="28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105059F8-96B1-7647-AE0C-21E92FEBD257}" type="slidenum">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矩形 4"/>
          <p:cNvSpPr/>
          <p:nvPr>
            <p:custDataLst>
              <p:tags r:id="rId2"/>
            </p:custDataLst>
          </p:nvPr>
        </p:nvSpPr>
        <p:spPr>
          <a:xfrm>
            <a:off x="9042400" y="2032000"/>
            <a:ext cx="1816100" cy="18161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custDataLst>
              <p:tags r:id="rId3"/>
            </p:custDataLst>
          </p:nvPr>
        </p:nvCxnSpPr>
        <p:spPr>
          <a:xfrm flipH="1" flipV="1">
            <a:off x="800100" y="2933700"/>
            <a:ext cx="8242300" cy="635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占位符 2"/>
          <p:cNvSpPr>
            <a:spLocks noGrp="1"/>
          </p:cNvSpPr>
          <p:nvPr>
            <p:ph type="body" idx="1"/>
            <p:custDataLst>
              <p:tags r:id="rId4"/>
            </p:custDataLst>
          </p:nvPr>
        </p:nvSpPr>
        <p:spPr>
          <a:xfrm>
            <a:off x="669924" y="3005279"/>
            <a:ext cx="6879191" cy="847267"/>
          </a:xfrm>
        </p:spPr>
        <p:txBody>
          <a:bodyPr anchor="t">
            <a:normAutofit/>
          </a:bodyPr>
          <a:lstStyle>
            <a:lvl1pPr marL="0" indent="0" algn="l">
              <a:buNone/>
              <a:defRPr sz="1800">
                <a:solidFill>
                  <a:schemeClr val="tx1"/>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2" name="标题 1"/>
          <p:cNvSpPr>
            <a:spLocks noGrp="1"/>
          </p:cNvSpPr>
          <p:nvPr>
            <p:ph type="title" hasCustomPrompt="1"/>
            <p:custDataLst>
              <p:tags r:id="rId5"/>
            </p:custDataLst>
          </p:nvPr>
        </p:nvSpPr>
        <p:spPr>
          <a:xfrm>
            <a:off x="669924" y="1709628"/>
            <a:ext cx="6879192" cy="1137889"/>
          </a:xfrm>
        </p:spPr>
        <p:txBody>
          <a:bodyPr anchor="b" anchorCtr="0">
            <a:normAutofit/>
          </a:bodyPr>
          <a:lstStyle>
            <a:lvl1pPr>
              <a:defRPr sz="4000" baseline="0">
                <a:latin typeface="微软雅黑" panose="020B0503020204020204"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7"/>
            </p:custDataLst>
          </p:nvPr>
        </p:nvSpPr>
        <p:spPr/>
        <p:txBody>
          <a:bodyPr/>
          <a:lstStyle/>
          <a:p>
            <a:endParaRPr lang="zh-CN" altLang="en-US" dirty="0"/>
          </a:p>
        </p:txBody>
      </p:sp>
      <p:sp>
        <p:nvSpPr>
          <p:cNvPr id="7" name="灯片编号占位符 6"/>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微软雅黑" panose="020B0503020204020204" charset="-122"/>
                <a:ea typeface="微软雅黑" panose="020B0503020204020204" charset="-122"/>
              </a:defRPr>
            </a:lvl1pPr>
            <a:lvl2pPr>
              <a:defRPr sz="1600" baseline="0">
                <a:solidFill>
                  <a:schemeClr val="tx1">
                    <a:lumMod val="85000"/>
                    <a:lumOff val="15000"/>
                  </a:schemeClr>
                </a:solidFill>
                <a:latin typeface="微软雅黑" panose="020B0503020204020204" charset="-122"/>
                <a:ea typeface="微软雅黑" panose="020B0503020204020204" charset="-122"/>
              </a:defRPr>
            </a:lvl2pPr>
            <a:lvl3pPr>
              <a:defRPr sz="1600" baseline="0">
                <a:solidFill>
                  <a:schemeClr val="tx1">
                    <a:lumMod val="85000"/>
                    <a:lumOff val="15000"/>
                  </a:schemeClr>
                </a:solidFill>
                <a:latin typeface="微软雅黑" panose="020B0503020204020204" charset="-122"/>
                <a:ea typeface="微软雅黑" panose="020B0503020204020204" charset="-122"/>
              </a:defRPr>
            </a:lvl3pPr>
            <a:lvl4pPr>
              <a:defRPr sz="1600" baseline="0">
                <a:solidFill>
                  <a:schemeClr val="tx1">
                    <a:lumMod val="85000"/>
                    <a:lumOff val="15000"/>
                  </a:schemeClr>
                </a:solidFill>
                <a:latin typeface="微软雅黑" panose="020B0503020204020204" charset="-122"/>
                <a:ea typeface="微软雅黑" panose="020B0503020204020204" charset="-122"/>
              </a:defRPr>
            </a:lvl4pPr>
            <a:lvl5pPr>
              <a:defRPr sz="1600"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 name="矩形 10"/>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7" name="矩形 6"/>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9" name="矩形 8"/>
          <p:cNvSpPr/>
          <p:nvPr>
            <p:custDataLst>
              <p:tags r:id="rId9"/>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10"/>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8" name="矩形 7"/>
          <p:cNvSpPr/>
          <p:nvPr>
            <p:custDataLst>
              <p:tags r:id="rId5"/>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6"/>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矩形 7"/>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6"/>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矩形 6"/>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竖排标题 1"/>
          <p:cNvSpPr>
            <a:spLocks noGrp="1"/>
          </p:cNvSpPr>
          <p:nvPr>
            <p:ph type="title" orient="vert"/>
            <p:custDataLst>
              <p:tags r:id="rId5"/>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6"/>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0" Type="http://schemas.openxmlformats.org/officeDocument/2006/relationships/theme" Target="../theme/theme1.xml"/><Relationship Id="rId3" Type="http://schemas.openxmlformats.org/officeDocument/2006/relationships/slideLayout" Target="../slideLayouts/slideLayout3.xml"/><Relationship Id="rId29" Type="http://schemas.openxmlformats.org/officeDocument/2006/relationships/tags" Target="../tags/tag166.xml"/><Relationship Id="rId28" Type="http://schemas.openxmlformats.org/officeDocument/2006/relationships/tags" Target="../tags/tag165.xml"/><Relationship Id="rId27" Type="http://schemas.openxmlformats.org/officeDocument/2006/relationships/tags" Target="../tags/tag164.xml"/><Relationship Id="rId26" Type="http://schemas.openxmlformats.org/officeDocument/2006/relationships/tags" Target="../tags/tag163.xml"/><Relationship Id="rId25" Type="http://schemas.openxmlformats.org/officeDocument/2006/relationships/tags" Target="../tags/tag162.xml"/><Relationship Id="rId24" Type="http://schemas.openxmlformats.org/officeDocument/2006/relationships/tags" Target="../tags/tag16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8" Type="http://schemas.openxmlformats.org/officeDocument/2006/relationships/theme" Target="../theme/theme2.xml"/><Relationship Id="rId17" Type="http://schemas.openxmlformats.org/officeDocument/2006/relationships/tags" Target="../tags/tag227.xml"/><Relationship Id="rId16" Type="http://schemas.openxmlformats.org/officeDocument/2006/relationships/tags" Target="../tags/tag226.xml"/><Relationship Id="rId15" Type="http://schemas.openxmlformats.org/officeDocument/2006/relationships/tags" Target="../tags/tag225.xml"/><Relationship Id="rId14" Type="http://schemas.openxmlformats.org/officeDocument/2006/relationships/tags" Target="../tags/tag224.xml"/><Relationship Id="rId13" Type="http://schemas.openxmlformats.org/officeDocument/2006/relationships/tags" Target="../tags/tag223.xml"/><Relationship Id="rId12" Type="http://schemas.openxmlformats.org/officeDocument/2006/relationships/tags" Target="../tags/tag222.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4"/>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5"/>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6"/>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7"/>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8"/>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tags" Target="../tags/tag252.xml"/></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7.vml"/><Relationship Id="rId6" Type="http://schemas.openxmlformats.org/officeDocument/2006/relationships/slideLayout" Target="../slideLayouts/slideLayout2.xml"/><Relationship Id="rId5" Type="http://schemas.openxmlformats.org/officeDocument/2006/relationships/image" Target="../media/image29.wmf"/><Relationship Id="rId4" Type="http://schemas.openxmlformats.org/officeDocument/2006/relationships/oleObject" Target="../embeddings/oleObject27.bin"/><Relationship Id="rId3" Type="http://schemas.openxmlformats.org/officeDocument/2006/relationships/tags" Target="../tags/tag253.xml"/><Relationship Id="rId2" Type="http://schemas.openxmlformats.org/officeDocument/2006/relationships/image" Target="../media/image28.wmf"/><Relationship Id="rId1" Type="http://schemas.openxmlformats.org/officeDocument/2006/relationships/oleObject" Target="../embeddings/oleObject26.bin"/></Relationships>
</file>

<file path=ppt/slides/_rels/slide12.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2.xml"/><Relationship Id="rId5" Type="http://schemas.openxmlformats.org/officeDocument/2006/relationships/tags" Target="../tags/tag254.xml"/><Relationship Id="rId4" Type="http://schemas.openxmlformats.org/officeDocument/2006/relationships/image" Target="../media/image31.wmf"/><Relationship Id="rId3" Type="http://schemas.openxmlformats.org/officeDocument/2006/relationships/oleObject" Target="../embeddings/oleObject29.bin"/><Relationship Id="rId2" Type="http://schemas.openxmlformats.org/officeDocument/2006/relationships/image" Target="../media/image30.wmf"/><Relationship Id="rId1" Type="http://schemas.openxmlformats.org/officeDocument/2006/relationships/oleObject" Target="../embeddings/oleObject28.bin"/></Relationships>
</file>

<file path=ppt/slides/_rels/slide13.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19.xml"/><Relationship Id="rId7" Type="http://schemas.openxmlformats.org/officeDocument/2006/relationships/image" Target="../media/image34.wmf"/><Relationship Id="rId6" Type="http://schemas.openxmlformats.org/officeDocument/2006/relationships/oleObject" Target="../embeddings/oleObject32.bin"/><Relationship Id="rId5" Type="http://schemas.openxmlformats.org/officeDocument/2006/relationships/tags" Target="../tags/tag255.xml"/><Relationship Id="rId4" Type="http://schemas.openxmlformats.org/officeDocument/2006/relationships/image" Target="../media/image33.wmf"/><Relationship Id="rId3" Type="http://schemas.openxmlformats.org/officeDocument/2006/relationships/oleObject" Target="../embeddings/oleObject31.bin"/><Relationship Id="rId2" Type="http://schemas.openxmlformats.org/officeDocument/2006/relationships/image" Target="../media/image32.wmf"/><Relationship Id="rId1" Type="http://schemas.openxmlformats.org/officeDocument/2006/relationships/oleObject" Target="../embeddings/oleObject30.bin"/></Relationships>
</file>

<file path=ppt/slides/_rels/slide14.xml.rels><?xml version="1.0" encoding="UTF-8" standalone="yes"?>
<Relationships xmlns="http://schemas.openxmlformats.org/package/2006/relationships"><Relationship Id="rId9" Type="http://schemas.openxmlformats.org/officeDocument/2006/relationships/tags" Target="../tags/tag256.xml"/><Relationship Id="rId8" Type="http://schemas.openxmlformats.org/officeDocument/2006/relationships/image" Target="../media/image38.wmf"/><Relationship Id="rId7" Type="http://schemas.openxmlformats.org/officeDocument/2006/relationships/oleObject" Target="../embeddings/oleObject36.bin"/><Relationship Id="rId6" Type="http://schemas.openxmlformats.org/officeDocument/2006/relationships/image" Target="../media/image37.wmf"/><Relationship Id="rId5" Type="http://schemas.openxmlformats.org/officeDocument/2006/relationships/oleObject" Target="../embeddings/oleObject35.bin"/><Relationship Id="rId4" Type="http://schemas.openxmlformats.org/officeDocument/2006/relationships/image" Target="../media/image36.wmf"/><Relationship Id="rId3" Type="http://schemas.openxmlformats.org/officeDocument/2006/relationships/oleObject" Target="../embeddings/oleObject34.bin"/><Relationship Id="rId2" Type="http://schemas.openxmlformats.org/officeDocument/2006/relationships/image" Target="../media/image35.wmf"/><Relationship Id="rId11" Type="http://schemas.openxmlformats.org/officeDocument/2006/relationships/vmlDrawing" Target="../drawings/vmlDrawing10.vml"/><Relationship Id="rId10" Type="http://schemas.openxmlformats.org/officeDocument/2006/relationships/slideLayout" Target="../slideLayouts/slideLayout4.xml"/><Relationship Id="rId1" Type="http://schemas.openxmlformats.org/officeDocument/2006/relationships/oleObject" Target="../embeddings/oleObject33.bin"/></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tags" Target="../tags/tag257.xml"/><Relationship Id="rId3" Type="http://schemas.openxmlformats.org/officeDocument/2006/relationships/image" Target="../media/image40.wmf"/><Relationship Id="rId2" Type="http://schemas.openxmlformats.org/officeDocument/2006/relationships/oleObject" Target="../embeddings/oleObject37.bin"/><Relationship Id="rId1" Type="http://schemas.openxmlformats.org/officeDocument/2006/relationships/image" Target="../media/image39.png"/></Relationships>
</file>

<file path=ppt/slides/_rels/slide16.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image" Target="../media/image25.wmf"/><Relationship Id="rId7" Type="http://schemas.openxmlformats.org/officeDocument/2006/relationships/oleObject" Target="../embeddings/oleObject41.bin"/><Relationship Id="rId6" Type="http://schemas.openxmlformats.org/officeDocument/2006/relationships/image" Target="../media/image24.wmf"/><Relationship Id="rId5" Type="http://schemas.openxmlformats.org/officeDocument/2006/relationships/oleObject" Target="../embeddings/oleObject40.bin"/><Relationship Id="rId4" Type="http://schemas.openxmlformats.org/officeDocument/2006/relationships/image" Target="../media/image23.wmf"/><Relationship Id="rId3" Type="http://schemas.openxmlformats.org/officeDocument/2006/relationships/oleObject" Target="../embeddings/oleObject39.bin"/><Relationship Id="rId2" Type="http://schemas.openxmlformats.org/officeDocument/2006/relationships/image" Target="../media/image22.wmf"/><Relationship Id="rId11" Type="http://schemas.openxmlformats.org/officeDocument/2006/relationships/vmlDrawing" Target="../drawings/vmlDrawing12.vml"/><Relationship Id="rId10" Type="http://schemas.openxmlformats.org/officeDocument/2006/relationships/slideLayout" Target="../slideLayouts/slideLayout2.xml"/><Relationship Id="rId1" Type="http://schemas.openxmlformats.org/officeDocument/2006/relationships/oleObject" Target="../embeddings/oleObject38.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46.bin"/><Relationship Id="rId8" Type="http://schemas.openxmlformats.org/officeDocument/2006/relationships/image" Target="../media/image44.wmf"/><Relationship Id="rId7" Type="http://schemas.openxmlformats.org/officeDocument/2006/relationships/oleObject" Target="../embeddings/oleObject45.bin"/><Relationship Id="rId6" Type="http://schemas.openxmlformats.org/officeDocument/2006/relationships/image" Target="../media/image43.wmf"/><Relationship Id="rId5" Type="http://schemas.openxmlformats.org/officeDocument/2006/relationships/oleObject" Target="../embeddings/oleObject44.bin"/><Relationship Id="rId4" Type="http://schemas.openxmlformats.org/officeDocument/2006/relationships/image" Target="../media/image42.wmf"/><Relationship Id="rId3" Type="http://schemas.openxmlformats.org/officeDocument/2006/relationships/oleObject" Target="../embeddings/oleObject43.bin"/><Relationship Id="rId23" Type="http://schemas.openxmlformats.org/officeDocument/2006/relationships/vmlDrawing" Target="../drawings/vmlDrawing13.vml"/><Relationship Id="rId22" Type="http://schemas.openxmlformats.org/officeDocument/2006/relationships/slideLayout" Target="../slideLayouts/slideLayout2.xml"/><Relationship Id="rId21" Type="http://schemas.openxmlformats.org/officeDocument/2006/relationships/tags" Target="../tags/tag259.xml"/><Relationship Id="rId20" Type="http://schemas.openxmlformats.org/officeDocument/2006/relationships/image" Target="../media/image50.wmf"/><Relationship Id="rId2" Type="http://schemas.openxmlformats.org/officeDocument/2006/relationships/image" Target="../media/image41.wmf"/><Relationship Id="rId19" Type="http://schemas.openxmlformats.org/officeDocument/2006/relationships/oleObject" Target="../embeddings/oleObject51.bin"/><Relationship Id="rId18" Type="http://schemas.openxmlformats.org/officeDocument/2006/relationships/image" Target="../media/image49.wmf"/><Relationship Id="rId17" Type="http://schemas.openxmlformats.org/officeDocument/2006/relationships/oleObject" Target="../embeddings/oleObject50.bin"/><Relationship Id="rId16" Type="http://schemas.openxmlformats.org/officeDocument/2006/relationships/image" Target="../media/image48.wmf"/><Relationship Id="rId15" Type="http://schemas.openxmlformats.org/officeDocument/2006/relationships/oleObject" Target="../embeddings/oleObject49.bin"/><Relationship Id="rId14" Type="http://schemas.openxmlformats.org/officeDocument/2006/relationships/image" Target="../media/image47.wmf"/><Relationship Id="rId13" Type="http://schemas.openxmlformats.org/officeDocument/2006/relationships/oleObject" Target="../embeddings/oleObject48.bin"/><Relationship Id="rId12" Type="http://schemas.openxmlformats.org/officeDocument/2006/relationships/image" Target="../media/image46.wmf"/><Relationship Id="rId11" Type="http://schemas.openxmlformats.org/officeDocument/2006/relationships/oleObject" Target="../embeddings/oleObject47.bin"/><Relationship Id="rId10" Type="http://schemas.openxmlformats.org/officeDocument/2006/relationships/image" Target="../media/image45.wmf"/><Relationship Id="rId1" Type="http://schemas.openxmlformats.org/officeDocument/2006/relationships/oleObject" Target="../embeddings/oleObject42.bin"/></Relationships>
</file>

<file path=ppt/slides/_rels/slide18.xml.rels><?xml version="1.0" encoding="UTF-8" standalone="yes"?>
<Relationships xmlns="http://schemas.openxmlformats.org/package/2006/relationships"><Relationship Id="rId9" Type="http://schemas.openxmlformats.org/officeDocument/2006/relationships/tags" Target="../tags/tag260.xml"/><Relationship Id="rId8" Type="http://schemas.openxmlformats.org/officeDocument/2006/relationships/image" Target="../media/image54.wmf"/><Relationship Id="rId7" Type="http://schemas.openxmlformats.org/officeDocument/2006/relationships/oleObject" Target="../embeddings/oleObject55.bin"/><Relationship Id="rId6" Type="http://schemas.openxmlformats.org/officeDocument/2006/relationships/image" Target="../media/image53.wmf"/><Relationship Id="rId5" Type="http://schemas.openxmlformats.org/officeDocument/2006/relationships/oleObject" Target="../embeddings/oleObject54.bin"/><Relationship Id="rId4" Type="http://schemas.openxmlformats.org/officeDocument/2006/relationships/image" Target="../media/image52.wmf"/><Relationship Id="rId3" Type="http://schemas.openxmlformats.org/officeDocument/2006/relationships/oleObject" Target="../embeddings/oleObject53.bin"/><Relationship Id="rId2" Type="http://schemas.openxmlformats.org/officeDocument/2006/relationships/image" Target="../media/image51.wmf"/><Relationship Id="rId11" Type="http://schemas.openxmlformats.org/officeDocument/2006/relationships/vmlDrawing" Target="../drawings/vmlDrawing14.vml"/><Relationship Id="rId10" Type="http://schemas.openxmlformats.org/officeDocument/2006/relationships/slideLayout" Target="../slideLayouts/slideLayout2.xml"/><Relationship Id="rId1" Type="http://schemas.openxmlformats.org/officeDocument/2006/relationships/oleObject" Target="../embeddings/oleObject52.bin"/></Relationships>
</file>

<file path=ppt/slides/_rels/slide19.xml.rels><?xml version="1.0" encoding="UTF-8" standalone="yes"?>
<Relationships xmlns="http://schemas.openxmlformats.org/package/2006/relationships"><Relationship Id="rId9" Type="http://schemas.openxmlformats.org/officeDocument/2006/relationships/image" Target="../media/image57.wmf"/><Relationship Id="rId8" Type="http://schemas.openxmlformats.org/officeDocument/2006/relationships/oleObject" Target="../embeddings/oleObject60.bin"/><Relationship Id="rId7" Type="http://schemas.openxmlformats.org/officeDocument/2006/relationships/oleObject" Target="../embeddings/oleObject59.bin"/><Relationship Id="rId6" Type="http://schemas.openxmlformats.org/officeDocument/2006/relationships/image" Target="../media/image56.wmf"/><Relationship Id="rId5" Type="http://schemas.openxmlformats.org/officeDocument/2006/relationships/oleObject" Target="../embeddings/oleObject58.bin"/><Relationship Id="rId4" Type="http://schemas.openxmlformats.org/officeDocument/2006/relationships/oleObject" Target="../embeddings/oleObject57.bin"/><Relationship Id="rId3" Type="http://schemas.openxmlformats.org/officeDocument/2006/relationships/tags" Target="../tags/tag261.xml"/><Relationship Id="rId2" Type="http://schemas.openxmlformats.org/officeDocument/2006/relationships/image" Target="../media/image55.wmf"/><Relationship Id="rId15" Type="http://schemas.openxmlformats.org/officeDocument/2006/relationships/vmlDrawing" Target="../drawings/vmlDrawing15.vml"/><Relationship Id="rId14" Type="http://schemas.openxmlformats.org/officeDocument/2006/relationships/slideLayout" Target="../slideLayouts/slideLayout2.xml"/><Relationship Id="rId13" Type="http://schemas.openxmlformats.org/officeDocument/2006/relationships/image" Target="../media/image59.wmf"/><Relationship Id="rId12" Type="http://schemas.openxmlformats.org/officeDocument/2006/relationships/oleObject" Target="../embeddings/oleObject62.bin"/><Relationship Id="rId11" Type="http://schemas.openxmlformats.org/officeDocument/2006/relationships/image" Target="../media/image58.wmf"/><Relationship Id="rId10" Type="http://schemas.openxmlformats.org/officeDocument/2006/relationships/oleObject" Target="../embeddings/oleObject61.bin"/><Relationship Id="rId1" Type="http://schemas.openxmlformats.org/officeDocument/2006/relationships/oleObject" Target="../embeddings/oleObject56.bin"/></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tags" Target="../tags/tag231.xml"/></Relationships>
</file>

<file path=ppt/slides/_rels/slide20.xml.rels><?xml version="1.0" encoding="UTF-8" standalone="yes"?>
<Relationships xmlns="http://schemas.openxmlformats.org/package/2006/relationships"><Relationship Id="rId9" Type="http://schemas.openxmlformats.org/officeDocument/2006/relationships/vmlDrawing" Target="../drawings/vmlDrawing16.vml"/><Relationship Id="rId8" Type="http://schemas.openxmlformats.org/officeDocument/2006/relationships/slideLayout" Target="../slideLayouts/slideLayout2.xml"/><Relationship Id="rId7" Type="http://schemas.openxmlformats.org/officeDocument/2006/relationships/image" Target="../media/image62.wmf"/><Relationship Id="rId6" Type="http://schemas.openxmlformats.org/officeDocument/2006/relationships/oleObject" Target="../embeddings/oleObject65.bin"/><Relationship Id="rId5" Type="http://schemas.openxmlformats.org/officeDocument/2006/relationships/tags" Target="../tags/tag262.xml"/><Relationship Id="rId4" Type="http://schemas.openxmlformats.org/officeDocument/2006/relationships/image" Target="../media/image61.wmf"/><Relationship Id="rId3" Type="http://schemas.openxmlformats.org/officeDocument/2006/relationships/oleObject" Target="../embeddings/oleObject64.bin"/><Relationship Id="rId2" Type="http://schemas.openxmlformats.org/officeDocument/2006/relationships/image" Target="../media/image60.wmf"/><Relationship Id="rId1" Type="http://schemas.openxmlformats.org/officeDocument/2006/relationships/oleObject" Target="../embeddings/oleObject63.bin"/></Relationships>
</file>

<file path=ppt/slides/_rels/slide21.xml.rels><?xml version="1.0" encoding="UTF-8" standalone="yes"?>
<Relationships xmlns="http://schemas.openxmlformats.org/package/2006/relationships"><Relationship Id="rId9" Type="http://schemas.openxmlformats.org/officeDocument/2006/relationships/vmlDrawing" Target="../drawings/vmlDrawing17.vml"/><Relationship Id="rId8" Type="http://schemas.openxmlformats.org/officeDocument/2006/relationships/slideLayout" Target="../slideLayouts/slideLayout2.xml"/><Relationship Id="rId7" Type="http://schemas.openxmlformats.org/officeDocument/2006/relationships/image" Target="../media/image65.wmf"/><Relationship Id="rId6" Type="http://schemas.openxmlformats.org/officeDocument/2006/relationships/oleObject" Target="../embeddings/oleObject68.bin"/><Relationship Id="rId5" Type="http://schemas.openxmlformats.org/officeDocument/2006/relationships/tags" Target="../tags/tag263.xml"/><Relationship Id="rId4" Type="http://schemas.openxmlformats.org/officeDocument/2006/relationships/image" Target="../media/image64.wmf"/><Relationship Id="rId3" Type="http://schemas.openxmlformats.org/officeDocument/2006/relationships/oleObject" Target="../embeddings/oleObject67.bin"/><Relationship Id="rId2" Type="http://schemas.openxmlformats.org/officeDocument/2006/relationships/image" Target="../media/image63.wmf"/><Relationship Id="rId1" Type="http://schemas.openxmlformats.org/officeDocument/2006/relationships/oleObject" Target="../embeddings/oleObject66.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73.bin"/><Relationship Id="rId8" Type="http://schemas.openxmlformats.org/officeDocument/2006/relationships/image" Target="../media/image69.wmf"/><Relationship Id="rId7" Type="http://schemas.openxmlformats.org/officeDocument/2006/relationships/oleObject" Target="../embeddings/oleObject72.bin"/><Relationship Id="rId6" Type="http://schemas.openxmlformats.org/officeDocument/2006/relationships/image" Target="../media/image68.wmf"/><Relationship Id="rId5" Type="http://schemas.openxmlformats.org/officeDocument/2006/relationships/oleObject" Target="../embeddings/oleObject71.bin"/><Relationship Id="rId4" Type="http://schemas.openxmlformats.org/officeDocument/2006/relationships/image" Target="../media/image67.wmf"/><Relationship Id="rId3" Type="http://schemas.openxmlformats.org/officeDocument/2006/relationships/oleObject" Target="../embeddings/oleObject70.bin"/><Relationship Id="rId2" Type="http://schemas.openxmlformats.org/officeDocument/2006/relationships/image" Target="../media/image66.wmf"/><Relationship Id="rId14" Type="http://schemas.openxmlformats.org/officeDocument/2006/relationships/vmlDrawing" Target="../drawings/vmlDrawing18.vml"/><Relationship Id="rId13" Type="http://schemas.openxmlformats.org/officeDocument/2006/relationships/slideLayout" Target="../slideLayouts/slideLayout2.xml"/><Relationship Id="rId12" Type="http://schemas.openxmlformats.org/officeDocument/2006/relationships/tags" Target="../tags/tag264.xml"/><Relationship Id="rId11" Type="http://schemas.openxmlformats.org/officeDocument/2006/relationships/image" Target="../media/image70.wmf"/><Relationship Id="rId10" Type="http://schemas.openxmlformats.org/officeDocument/2006/relationships/oleObject" Target="../embeddings/oleObject74.bin"/><Relationship Id="rId1" Type="http://schemas.openxmlformats.org/officeDocument/2006/relationships/oleObject" Target="../embeddings/oleObject69.bin"/></Relationships>
</file>

<file path=ppt/slides/_rels/slide23.xml.rels><?xml version="1.0" encoding="UTF-8" standalone="yes"?>
<Relationships xmlns="http://schemas.openxmlformats.org/package/2006/relationships"><Relationship Id="rId9" Type="http://schemas.openxmlformats.org/officeDocument/2006/relationships/vmlDrawing" Target="../drawings/vmlDrawing19.vml"/><Relationship Id="rId8" Type="http://schemas.openxmlformats.org/officeDocument/2006/relationships/slideLayout" Target="../slideLayouts/slideLayout2.xml"/><Relationship Id="rId7" Type="http://schemas.openxmlformats.org/officeDocument/2006/relationships/tags" Target="../tags/tag265.xml"/><Relationship Id="rId6" Type="http://schemas.openxmlformats.org/officeDocument/2006/relationships/image" Target="../media/image73.wmf"/><Relationship Id="rId5" Type="http://schemas.openxmlformats.org/officeDocument/2006/relationships/oleObject" Target="../embeddings/oleObject77.bin"/><Relationship Id="rId4" Type="http://schemas.openxmlformats.org/officeDocument/2006/relationships/image" Target="../media/image72.wmf"/><Relationship Id="rId3" Type="http://schemas.openxmlformats.org/officeDocument/2006/relationships/oleObject" Target="../embeddings/oleObject76.bin"/><Relationship Id="rId2" Type="http://schemas.openxmlformats.org/officeDocument/2006/relationships/image" Target="../media/image71.wmf"/><Relationship Id="rId1" Type="http://schemas.openxmlformats.org/officeDocument/2006/relationships/oleObject" Target="../embeddings/oleObject75.bin"/></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20.vml"/><Relationship Id="rId5" Type="http://schemas.openxmlformats.org/officeDocument/2006/relationships/slideLayout" Target="../slideLayouts/slideLayout2.xml"/><Relationship Id="rId4" Type="http://schemas.openxmlformats.org/officeDocument/2006/relationships/themeOverride" Target="../theme/themeOverride1.xml"/><Relationship Id="rId3" Type="http://schemas.openxmlformats.org/officeDocument/2006/relationships/tags" Target="../tags/tag266.xml"/><Relationship Id="rId2" Type="http://schemas.openxmlformats.org/officeDocument/2006/relationships/image" Target="../media/image74.wmf"/><Relationship Id="rId1" Type="http://schemas.openxmlformats.org/officeDocument/2006/relationships/oleObject" Target="../embeddings/oleObject78.bin"/></Relationships>
</file>

<file path=ppt/slides/_rels/slide25.xml.rels><?xml version="1.0" encoding="UTF-8" standalone="yes"?>
<Relationships xmlns="http://schemas.openxmlformats.org/package/2006/relationships"><Relationship Id="rId7" Type="http://schemas.openxmlformats.org/officeDocument/2006/relationships/vmlDrawing" Target="../drawings/vmlDrawing21.vml"/><Relationship Id="rId6" Type="http://schemas.openxmlformats.org/officeDocument/2006/relationships/slideLayout" Target="../slideLayouts/slideLayout2.xml"/><Relationship Id="rId5" Type="http://schemas.openxmlformats.org/officeDocument/2006/relationships/tags" Target="../tags/tag267.xml"/><Relationship Id="rId4" Type="http://schemas.openxmlformats.org/officeDocument/2006/relationships/image" Target="../media/image76.wmf"/><Relationship Id="rId3" Type="http://schemas.openxmlformats.org/officeDocument/2006/relationships/oleObject" Target="../embeddings/oleObject80.bin"/><Relationship Id="rId2" Type="http://schemas.openxmlformats.org/officeDocument/2006/relationships/image" Target="../media/image75.wmf"/><Relationship Id="rId1" Type="http://schemas.openxmlformats.org/officeDocument/2006/relationships/oleObject" Target="../embeddings/oleObject79.bin"/></Relationships>
</file>

<file path=ppt/slides/_rels/slide26.xml.rels><?xml version="1.0" encoding="UTF-8" standalone="yes"?>
<Relationships xmlns="http://schemas.openxmlformats.org/package/2006/relationships"><Relationship Id="rId7" Type="http://schemas.openxmlformats.org/officeDocument/2006/relationships/vmlDrawing" Target="../drawings/vmlDrawing22.vml"/><Relationship Id="rId6" Type="http://schemas.openxmlformats.org/officeDocument/2006/relationships/slideLayout" Target="../slideLayouts/slideLayout2.xml"/><Relationship Id="rId5" Type="http://schemas.openxmlformats.org/officeDocument/2006/relationships/tags" Target="../tags/tag268.xml"/><Relationship Id="rId4" Type="http://schemas.openxmlformats.org/officeDocument/2006/relationships/image" Target="../media/image78.wmf"/><Relationship Id="rId3" Type="http://schemas.openxmlformats.org/officeDocument/2006/relationships/oleObject" Target="../embeddings/oleObject82.bin"/><Relationship Id="rId2" Type="http://schemas.openxmlformats.org/officeDocument/2006/relationships/image" Target="../media/image77.wmf"/><Relationship Id="rId1" Type="http://schemas.openxmlformats.org/officeDocument/2006/relationships/oleObject" Target="../embeddings/oleObject81.bin"/></Relationships>
</file>

<file path=ppt/slides/_rels/slide27.xml.rels><?xml version="1.0" encoding="UTF-8" standalone="yes"?>
<Relationships xmlns="http://schemas.openxmlformats.org/package/2006/relationships"><Relationship Id="rId9" Type="http://schemas.openxmlformats.org/officeDocument/2006/relationships/tags" Target="../tags/tag269.xml"/><Relationship Id="rId8" Type="http://schemas.openxmlformats.org/officeDocument/2006/relationships/image" Target="../media/image82.wmf"/><Relationship Id="rId7" Type="http://schemas.openxmlformats.org/officeDocument/2006/relationships/oleObject" Target="../embeddings/oleObject86.bin"/><Relationship Id="rId6" Type="http://schemas.openxmlformats.org/officeDocument/2006/relationships/image" Target="../media/image81.wmf"/><Relationship Id="rId5" Type="http://schemas.openxmlformats.org/officeDocument/2006/relationships/oleObject" Target="../embeddings/oleObject85.bin"/><Relationship Id="rId4" Type="http://schemas.openxmlformats.org/officeDocument/2006/relationships/image" Target="../media/image80.wmf"/><Relationship Id="rId3" Type="http://schemas.openxmlformats.org/officeDocument/2006/relationships/oleObject" Target="../embeddings/oleObject84.bin"/><Relationship Id="rId2" Type="http://schemas.openxmlformats.org/officeDocument/2006/relationships/image" Target="../media/image79.wmf"/><Relationship Id="rId11" Type="http://schemas.openxmlformats.org/officeDocument/2006/relationships/vmlDrawing" Target="../drawings/vmlDrawing23.vml"/><Relationship Id="rId10" Type="http://schemas.openxmlformats.org/officeDocument/2006/relationships/slideLayout" Target="../slideLayouts/slideLayout19.xml"/><Relationship Id="rId1" Type="http://schemas.openxmlformats.org/officeDocument/2006/relationships/oleObject" Target="../embeddings/oleObject83.bin"/></Relationships>
</file>

<file path=ppt/slides/_rels/slide28.xml.rels><?xml version="1.0" encoding="UTF-8" standalone="yes"?>
<Relationships xmlns="http://schemas.openxmlformats.org/package/2006/relationships"><Relationship Id="rId5" Type="http://schemas.openxmlformats.org/officeDocument/2006/relationships/vmlDrawing" Target="../drawings/vmlDrawing24.vml"/><Relationship Id="rId4" Type="http://schemas.openxmlformats.org/officeDocument/2006/relationships/slideLayout" Target="../slideLayouts/slideLayout2.xml"/><Relationship Id="rId3" Type="http://schemas.openxmlformats.org/officeDocument/2006/relationships/tags" Target="../tags/tag270.xml"/><Relationship Id="rId2" Type="http://schemas.openxmlformats.org/officeDocument/2006/relationships/image" Target="../media/image83.wmf"/><Relationship Id="rId1" Type="http://schemas.openxmlformats.org/officeDocument/2006/relationships/oleObject" Target="../embeddings/oleObject87.bin"/></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4.png"/><Relationship Id="rId1" Type="http://schemas.openxmlformats.org/officeDocument/2006/relationships/tags" Target="../tags/tag271.xml"/></Relationships>
</file>

<file path=ppt/slides/_rels/slide3.xml.rels><?xml version="1.0" encoding="UTF-8" standalone="yes"?>
<Relationships xmlns="http://schemas.openxmlformats.org/package/2006/relationships"><Relationship Id="rId9" Type="http://schemas.openxmlformats.org/officeDocument/2006/relationships/tags" Target="../tags/tag240.xml"/><Relationship Id="rId8" Type="http://schemas.openxmlformats.org/officeDocument/2006/relationships/tags" Target="../tags/tag239.xml"/><Relationship Id="rId7" Type="http://schemas.openxmlformats.org/officeDocument/2006/relationships/tags" Target="../tags/tag238.xml"/><Relationship Id="rId6" Type="http://schemas.openxmlformats.org/officeDocument/2006/relationships/tags" Target="../tags/tag237.xml"/><Relationship Id="rId5" Type="http://schemas.openxmlformats.org/officeDocument/2006/relationships/tags" Target="../tags/tag236.xml"/><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6" Type="http://schemas.openxmlformats.org/officeDocument/2006/relationships/notesSlide" Target="../notesSlides/notesSlide2.xml"/><Relationship Id="rId15" Type="http://schemas.openxmlformats.org/officeDocument/2006/relationships/slideLayout" Target="../slideLayouts/slideLayout7.xml"/><Relationship Id="rId14" Type="http://schemas.openxmlformats.org/officeDocument/2006/relationships/tags" Target="../tags/tag245.xml"/><Relationship Id="rId13" Type="http://schemas.openxmlformats.org/officeDocument/2006/relationships/tags" Target="../tags/tag244.xml"/><Relationship Id="rId12" Type="http://schemas.openxmlformats.org/officeDocument/2006/relationships/tags" Target="../tags/tag243.xml"/><Relationship Id="rId11" Type="http://schemas.openxmlformats.org/officeDocument/2006/relationships/tags" Target="../tags/tag242.xml"/><Relationship Id="rId10" Type="http://schemas.openxmlformats.org/officeDocument/2006/relationships/tags" Target="../tags/tag241.xml"/><Relationship Id="rId1" Type="http://schemas.openxmlformats.org/officeDocument/2006/relationships/tags" Target="../tags/tag23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2.xml"/></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92.bin"/><Relationship Id="rId8" Type="http://schemas.openxmlformats.org/officeDocument/2006/relationships/image" Target="../media/image88.wmf"/><Relationship Id="rId7" Type="http://schemas.openxmlformats.org/officeDocument/2006/relationships/oleObject" Target="../embeddings/oleObject91.bin"/><Relationship Id="rId6" Type="http://schemas.openxmlformats.org/officeDocument/2006/relationships/image" Target="../media/image87.wmf"/><Relationship Id="rId5" Type="http://schemas.openxmlformats.org/officeDocument/2006/relationships/oleObject" Target="../embeddings/oleObject90.bin"/><Relationship Id="rId4" Type="http://schemas.openxmlformats.org/officeDocument/2006/relationships/image" Target="../media/image86.wmf"/><Relationship Id="rId3" Type="http://schemas.openxmlformats.org/officeDocument/2006/relationships/oleObject" Target="../embeddings/oleObject89.bin"/><Relationship Id="rId2" Type="http://schemas.openxmlformats.org/officeDocument/2006/relationships/image" Target="../media/image85.wmf"/><Relationship Id="rId13" Type="http://schemas.openxmlformats.org/officeDocument/2006/relationships/vmlDrawing" Target="../drawings/vmlDrawing25.vml"/><Relationship Id="rId12" Type="http://schemas.openxmlformats.org/officeDocument/2006/relationships/slideLayout" Target="../slideLayouts/slideLayout19.xml"/><Relationship Id="rId11" Type="http://schemas.openxmlformats.org/officeDocument/2006/relationships/tags" Target="../tags/tag273.xml"/><Relationship Id="rId10" Type="http://schemas.openxmlformats.org/officeDocument/2006/relationships/image" Target="../media/image89.wmf"/><Relationship Id="rId1" Type="http://schemas.openxmlformats.org/officeDocument/2006/relationships/oleObject" Target="../embeddings/oleObject88.bin"/></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26.vml"/><Relationship Id="rId4" Type="http://schemas.openxmlformats.org/officeDocument/2006/relationships/slideLayout" Target="../slideLayouts/slideLayout2.xml"/><Relationship Id="rId3" Type="http://schemas.openxmlformats.org/officeDocument/2006/relationships/tags" Target="../tags/tag274.xml"/><Relationship Id="rId2" Type="http://schemas.openxmlformats.org/officeDocument/2006/relationships/image" Target="../media/image90.wmf"/><Relationship Id="rId1" Type="http://schemas.openxmlformats.org/officeDocument/2006/relationships/oleObject" Target="../embeddings/oleObject93.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98.bin"/><Relationship Id="rId8" Type="http://schemas.openxmlformats.org/officeDocument/2006/relationships/image" Target="../media/image94.wmf"/><Relationship Id="rId7" Type="http://schemas.openxmlformats.org/officeDocument/2006/relationships/oleObject" Target="../embeddings/oleObject97.bin"/><Relationship Id="rId6" Type="http://schemas.openxmlformats.org/officeDocument/2006/relationships/image" Target="../media/image93.wmf"/><Relationship Id="rId5" Type="http://schemas.openxmlformats.org/officeDocument/2006/relationships/oleObject" Target="../embeddings/oleObject96.bin"/><Relationship Id="rId4" Type="http://schemas.openxmlformats.org/officeDocument/2006/relationships/image" Target="../media/image92.wmf"/><Relationship Id="rId3" Type="http://schemas.openxmlformats.org/officeDocument/2006/relationships/oleObject" Target="../embeddings/oleObject95.bin"/><Relationship Id="rId2" Type="http://schemas.openxmlformats.org/officeDocument/2006/relationships/image" Target="../media/image91.wmf"/><Relationship Id="rId13" Type="http://schemas.openxmlformats.org/officeDocument/2006/relationships/vmlDrawing" Target="../drawings/vmlDrawing27.vml"/><Relationship Id="rId12" Type="http://schemas.openxmlformats.org/officeDocument/2006/relationships/slideLayout" Target="../slideLayouts/slideLayout19.xml"/><Relationship Id="rId11" Type="http://schemas.openxmlformats.org/officeDocument/2006/relationships/tags" Target="../tags/tag275.xml"/><Relationship Id="rId10" Type="http://schemas.openxmlformats.org/officeDocument/2006/relationships/image" Target="../media/image95.wmf"/><Relationship Id="rId1" Type="http://schemas.openxmlformats.org/officeDocument/2006/relationships/oleObject" Target="../embeddings/oleObject94.bin"/></Relationships>
</file>

<file path=ppt/slides/_rels/slide34.xml.rels><?xml version="1.0" encoding="UTF-8" standalone="yes"?>
<Relationships xmlns="http://schemas.openxmlformats.org/package/2006/relationships"><Relationship Id="rId9" Type="http://schemas.openxmlformats.org/officeDocument/2006/relationships/vmlDrawing" Target="../drawings/vmlDrawing28.vml"/><Relationship Id="rId8" Type="http://schemas.openxmlformats.org/officeDocument/2006/relationships/slideLayout" Target="../slideLayouts/slideLayout20.xml"/><Relationship Id="rId7" Type="http://schemas.openxmlformats.org/officeDocument/2006/relationships/tags" Target="../tags/tag276.xml"/><Relationship Id="rId6" Type="http://schemas.openxmlformats.org/officeDocument/2006/relationships/image" Target="../media/image98.wmf"/><Relationship Id="rId5" Type="http://schemas.openxmlformats.org/officeDocument/2006/relationships/oleObject" Target="../embeddings/oleObject101.bin"/><Relationship Id="rId4" Type="http://schemas.openxmlformats.org/officeDocument/2006/relationships/image" Target="../media/image97.wmf"/><Relationship Id="rId3" Type="http://schemas.openxmlformats.org/officeDocument/2006/relationships/oleObject" Target="../embeddings/oleObject100.bin"/><Relationship Id="rId2" Type="http://schemas.openxmlformats.org/officeDocument/2006/relationships/image" Target="../media/image96.wmf"/><Relationship Id="rId1" Type="http://schemas.openxmlformats.org/officeDocument/2006/relationships/oleObject" Target="../embeddings/oleObject99.bin"/></Relationships>
</file>

<file path=ppt/slides/_rels/slide35.xml.rels><?xml version="1.0" encoding="UTF-8" standalone="yes"?>
<Relationships xmlns="http://schemas.openxmlformats.org/package/2006/relationships"><Relationship Id="rId9" Type="http://schemas.openxmlformats.org/officeDocument/2006/relationships/vmlDrawing" Target="../drawings/vmlDrawing29.vml"/><Relationship Id="rId8" Type="http://schemas.openxmlformats.org/officeDocument/2006/relationships/slideLayout" Target="../slideLayouts/slideLayout20.xml"/><Relationship Id="rId7" Type="http://schemas.openxmlformats.org/officeDocument/2006/relationships/tags" Target="../tags/tag277.xml"/><Relationship Id="rId6" Type="http://schemas.openxmlformats.org/officeDocument/2006/relationships/image" Target="../media/image101.wmf"/><Relationship Id="rId5" Type="http://schemas.openxmlformats.org/officeDocument/2006/relationships/oleObject" Target="../embeddings/oleObject104.bin"/><Relationship Id="rId4" Type="http://schemas.openxmlformats.org/officeDocument/2006/relationships/image" Target="../media/image100.wmf"/><Relationship Id="rId3" Type="http://schemas.openxmlformats.org/officeDocument/2006/relationships/oleObject" Target="../embeddings/oleObject103.bin"/><Relationship Id="rId2" Type="http://schemas.openxmlformats.org/officeDocument/2006/relationships/image" Target="../media/image99.wmf"/><Relationship Id="rId1" Type="http://schemas.openxmlformats.org/officeDocument/2006/relationships/oleObject" Target="../embeddings/oleObject102.bin"/></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30.vml"/><Relationship Id="rId4" Type="http://schemas.openxmlformats.org/officeDocument/2006/relationships/slideLayout" Target="../slideLayouts/slideLayout2.xml"/><Relationship Id="rId3" Type="http://schemas.openxmlformats.org/officeDocument/2006/relationships/tags" Target="../tags/tag278.xml"/><Relationship Id="rId2" Type="http://schemas.openxmlformats.org/officeDocument/2006/relationships/image" Target="../media/image102.wmf"/><Relationship Id="rId1" Type="http://schemas.openxmlformats.org/officeDocument/2006/relationships/oleObject" Target="../embeddings/oleObject105.bin"/></Relationships>
</file>

<file path=ppt/slides/_rels/slide37.xml.rels><?xml version="1.0" encoding="UTF-8" standalone="yes"?>
<Relationships xmlns="http://schemas.openxmlformats.org/package/2006/relationships"><Relationship Id="rId9" Type="http://schemas.openxmlformats.org/officeDocument/2006/relationships/image" Target="../media/image106.wmf"/><Relationship Id="rId8" Type="http://schemas.openxmlformats.org/officeDocument/2006/relationships/oleObject" Target="../embeddings/oleObject109.bin"/><Relationship Id="rId7" Type="http://schemas.openxmlformats.org/officeDocument/2006/relationships/image" Target="../media/image105.wmf"/><Relationship Id="rId6" Type="http://schemas.openxmlformats.org/officeDocument/2006/relationships/oleObject" Target="../embeddings/oleObject108.bin"/><Relationship Id="rId5" Type="http://schemas.openxmlformats.org/officeDocument/2006/relationships/image" Target="../media/image104.wmf"/><Relationship Id="rId4" Type="http://schemas.openxmlformats.org/officeDocument/2006/relationships/oleObject" Target="../embeddings/oleObject107.bin"/><Relationship Id="rId3" Type="http://schemas.openxmlformats.org/officeDocument/2006/relationships/image" Target="../media/image103.wmf"/><Relationship Id="rId2" Type="http://schemas.openxmlformats.org/officeDocument/2006/relationships/oleObject" Target="../embeddings/oleObject106.bin"/><Relationship Id="rId11" Type="http://schemas.openxmlformats.org/officeDocument/2006/relationships/vmlDrawing" Target="../drawings/vmlDrawing31.vml"/><Relationship Id="rId10" Type="http://schemas.openxmlformats.org/officeDocument/2006/relationships/slideLayout" Target="../slideLayouts/slideLayout19.xml"/><Relationship Id="rId1" Type="http://schemas.openxmlformats.org/officeDocument/2006/relationships/tags" Target="../tags/tag279.xml"/></Relationships>
</file>

<file path=ppt/slides/_rels/slide38.xml.rels><?xml version="1.0" encoding="UTF-8" standalone="yes"?>
<Relationships xmlns="http://schemas.openxmlformats.org/package/2006/relationships"><Relationship Id="rId5" Type="http://schemas.openxmlformats.org/officeDocument/2006/relationships/vmlDrawing" Target="../drawings/vmlDrawing32.vml"/><Relationship Id="rId4" Type="http://schemas.openxmlformats.org/officeDocument/2006/relationships/slideLayout" Target="../slideLayouts/slideLayout2.xml"/><Relationship Id="rId3" Type="http://schemas.openxmlformats.org/officeDocument/2006/relationships/tags" Target="../tags/tag280.xml"/><Relationship Id="rId2" Type="http://schemas.openxmlformats.org/officeDocument/2006/relationships/image" Target="../media/image83.wmf"/><Relationship Id="rId1" Type="http://schemas.openxmlformats.org/officeDocument/2006/relationships/oleObject" Target="../embeddings/oleObject110.bin"/></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7.png"/><Relationship Id="rId1" Type="http://schemas.openxmlformats.org/officeDocument/2006/relationships/tags" Target="../tags/tag281.xml"/></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oleObject" Target="../embeddings/oleObject5.bin"/><Relationship Id="rId7" Type="http://schemas.openxmlformats.org/officeDocument/2006/relationships/image" Target="../media/image6.wmf"/><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 Id="rId3" Type="http://schemas.openxmlformats.org/officeDocument/2006/relationships/image" Target="../media/image4.wmf"/><Relationship Id="rId2" Type="http://schemas.openxmlformats.org/officeDocument/2006/relationships/oleObject" Target="../embeddings/oleObject2.bin"/><Relationship Id="rId18" Type="http://schemas.openxmlformats.org/officeDocument/2006/relationships/vmlDrawing" Target="../drawings/vmlDrawing2.vml"/><Relationship Id="rId17" Type="http://schemas.openxmlformats.org/officeDocument/2006/relationships/slideLayout" Target="../slideLayouts/slideLayout2.xml"/><Relationship Id="rId16" Type="http://schemas.openxmlformats.org/officeDocument/2006/relationships/image" Target="../media/image10.wmf"/><Relationship Id="rId15" Type="http://schemas.openxmlformats.org/officeDocument/2006/relationships/oleObject" Target="../embeddings/oleObject9.bin"/><Relationship Id="rId14" Type="http://schemas.openxmlformats.org/officeDocument/2006/relationships/image" Target="../media/image9.wmf"/><Relationship Id="rId13" Type="http://schemas.openxmlformats.org/officeDocument/2006/relationships/oleObject" Target="../embeddings/oleObject8.bin"/><Relationship Id="rId12" Type="http://schemas.openxmlformats.org/officeDocument/2006/relationships/image" Target="../media/image8.wmf"/><Relationship Id="rId11" Type="http://schemas.openxmlformats.org/officeDocument/2006/relationships/oleObject" Target="../embeddings/oleObject7.bin"/><Relationship Id="rId10" Type="http://schemas.openxmlformats.org/officeDocument/2006/relationships/image" Target="../media/image7.wmf"/><Relationship Id="rId1" Type="http://schemas.openxmlformats.org/officeDocument/2006/relationships/tags" Target="../tags/tag246.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8.png"/><Relationship Id="rId1" Type="http://schemas.openxmlformats.org/officeDocument/2006/relationships/tags" Target="../tags/tag282.xml"/></Relationships>
</file>

<file path=ppt/slides/_rels/slide41.xml.rels><?xml version="1.0" encoding="UTF-8" standalone="yes"?>
<Relationships xmlns="http://schemas.openxmlformats.org/package/2006/relationships"><Relationship Id="rId9" Type="http://schemas.openxmlformats.org/officeDocument/2006/relationships/tags" Target="../tags/tag291.xml"/><Relationship Id="rId8" Type="http://schemas.openxmlformats.org/officeDocument/2006/relationships/tags" Target="../tags/tag290.xml"/><Relationship Id="rId7" Type="http://schemas.openxmlformats.org/officeDocument/2006/relationships/tags" Target="../tags/tag289.xml"/><Relationship Id="rId6" Type="http://schemas.openxmlformats.org/officeDocument/2006/relationships/tags" Target="../tags/tag288.xml"/><Relationship Id="rId5" Type="http://schemas.openxmlformats.org/officeDocument/2006/relationships/tags" Target="../tags/tag287.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6" Type="http://schemas.openxmlformats.org/officeDocument/2006/relationships/notesSlide" Target="../notesSlides/notesSlide4.xml"/><Relationship Id="rId15" Type="http://schemas.openxmlformats.org/officeDocument/2006/relationships/slideLayout" Target="../slideLayouts/slideLayout7.xml"/><Relationship Id="rId14" Type="http://schemas.openxmlformats.org/officeDocument/2006/relationships/tags" Target="../tags/tag296.xml"/><Relationship Id="rId13" Type="http://schemas.openxmlformats.org/officeDocument/2006/relationships/tags" Target="../tags/tag295.xml"/><Relationship Id="rId12" Type="http://schemas.openxmlformats.org/officeDocument/2006/relationships/tags" Target="../tags/tag294.xml"/><Relationship Id="rId11" Type="http://schemas.openxmlformats.org/officeDocument/2006/relationships/tags" Target="../tags/tag293.xml"/><Relationship Id="rId10" Type="http://schemas.openxmlformats.org/officeDocument/2006/relationships/tags" Target="../tags/tag292.xml"/><Relationship Id="rId1" Type="http://schemas.openxmlformats.org/officeDocument/2006/relationships/tags" Target="../tags/tag283.xml"/></Relationships>
</file>

<file path=ppt/slides/_rels/slide42.xml.rels><?xml version="1.0" encoding="UTF-8" standalone="yes"?>
<Relationships xmlns="http://schemas.openxmlformats.org/package/2006/relationships"><Relationship Id="rId9" Type="http://schemas.openxmlformats.org/officeDocument/2006/relationships/tags" Target="../tags/tag297.xml"/><Relationship Id="rId8" Type="http://schemas.openxmlformats.org/officeDocument/2006/relationships/image" Target="../media/image112.wmf"/><Relationship Id="rId7" Type="http://schemas.openxmlformats.org/officeDocument/2006/relationships/oleObject" Target="../embeddings/oleObject114.bin"/><Relationship Id="rId6" Type="http://schemas.openxmlformats.org/officeDocument/2006/relationships/image" Target="../media/image111.wmf"/><Relationship Id="rId5" Type="http://schemas.openxmlformats.org/officeDocument/2006/relationships/oleObject" Target="../embeddings/oleObject113.bin"/><Relationship Id="rId4" Type="http://schemas.openxmlformats.org/officeDocument/2006/relationships/image" Target="../media/image110.wmf"/><Relationship Id="rId3" Type="http://schemas.openxmlformats.org/officeDocument/2006/relationships/oleObject" Target="../embeddings/oleObject112.bin"/><Relationship Id="rId2" Type="http://schemas.openxmlformats.org/officeDocument/2006/relationships/image" Target="../media/image109.wmf"/><Relationship Id="rId19" Type="http://schemas.openxmlformats.org/officeDocument/2006/relationships/vmlDrawing" Target="../drawings/vmlDrawing33.vml"/><Relationship Id="rId18" Type="http://schemas.openxmlformats.org/officeDocument/2006/relationships/slideLayout" Target="../slideLayouts/slideLayout2.xml"/><Relationship Id="rId17" Type="http://schemas.openxmlformats.org/officeDocument/2006/relationships/image" Target="../media/image115.wmf"/><Relationship Id="rId16" Type="http://schemas.openxmlformats.org/officeDocument/2006/relationships/oleObject" Target="../embeddings/oleObject119.bin"/><Relationship Id="rId15" Type="http://schemas.openxmlformats.org/officeDocument/2006/relationships/oleObject" Target="../embeddings/oleObject118.bin"/><Relationship Id="rId14" Type="http://schemas.openxmlformats.org/officeDocument/2006/relationships/image" Target="../media/image114.wmf"/><Relationship Id="rId13" Type="http://schemas.openxmlformats.org/officeDocument/2006/relationships/oleObject" Target="../embeddings/oleObject117.bin"/><Relationship Id="rId12" Type="http://schemas.openxmlformats.org/officeDocument/2006/relationships/image" Target="../media/image113.wmf"/><Relationship Id="rId11" Type="http://schemas.openxmlformats.org/officeDocument/2006/relationships/oleObject" Target="../embeddings/oleObject116.bin"/><Relationship Id="rId10" Type="http://schemas.openxmlformats.org/officeDocument/2006/relationships/oleObject" Target="../embeddings/oleObject115.bin"/><Relationship Id="rId1" Type="http://schemas.openxmlformats.org/officeDocument/2006/relationships/oleObject" Target="../embeddings/oleObject111.bin"/></Relationships>
</file>

<file path=ppt/slides/_rels/slide43.xml.rels><?xml version="1.0" encoding="UTF-8" standalone="yes"?>
<Relationships xmlns="http://schemas.openxmlformats.org/package/2006/relationships"><Relationship Id="rId9" Type="http://schemas.openxmlformats.org/officeDocument/2006/relationships/image" Target="../media/image119.wmf"/><Relationship Id="rId8" Type="http://schemas.openxmlformats.org/officeDocument/2006/relationships/oleObject" Target="../embeddings/oleObject123.bin"/><Relationship Id="rId7" Type="http://schemas.openxmlformats.org/officeDocument/2006/relationships/image" Target="../media/image118.wmf"/><Relationship Id="rId6" Type="http://schemas.openxmlformats.org/officeDocument/2006/relationships/oleObject" Target="../embeddings/oleObject122.bin"/><Relationship Id="rId5" Type="http://schemas.openxmlformats.org/officeDocument/2006/relationships/image" Target="../media/image117.wmf"/><Relationship Id="rId4" Type="http://schemas.openxmlformats.org/officeDocument/2006/relationships/oleObject" Target="../embeddings/oleObject121.bin"/><Relationship Id="rId3" Type="http://schemas.openxmlformats.org/officeDocument/2006/relationships/tags" Target="../tags/tag298.xml"/><Relationship Id="rId2" Type="http://schemas.openxmlformats.org/officeDocument/2006/relationships/image" Target="../media/image116.wmf"/><Relationship Id="rId11" Type="http://schemas.openxmlformats.org/officeDocument/2006/relationships/vmlDrawing" Target="../drawings/vmlDrawing34.vml"/><Relationship Id="rId10" Type="http://schemas.openxmlformats.org/officeDocument/2006/relationships/slideLayout" Target="../slideLayouts/slideLayout2.xml"/><Relationship Id="rId1" Type="http://schemas.openxmlformats.org/officeDocument/2006/relationships/oleObject" Target="../embeddings/oleObject120.bin"/></Relationships>
</file>

<file path=ppt/slides/_rels/slide44.xml.rels><?xml version="1.0" encoding="UTF-8" standalone="yes"?>
<Relationships xmlns="http://schemas.openxmlformats.org/package/2006/relationships"><Relationship Id="rId7" Type="http://schemas.openxmlformats.org/officeDocument/2006/relationships/vmlDrawing" Target="../drawings/vmlDrawing35.vml"/><Relationship Id="rId6" Type="http://schemas.openxmlformats.org/officeDocument/2006/relationships/slideLayout" Target="../slideLayouts/slideLayout4.xml"/><Relationship Id="rId5" Type="http://schemas.openxmlformats.org/officeDocument/2006/relationships/tags" Target="../tags/tag299.xml"/><Relationship Id="rId4" Type="http://schemas.openxmlformats.org/officeDocument/2006/relationships/image" Target="../media/image121.wmf"/><Relationship Id="rId3" Type="http://schemas.openxmlformats.org/officeDocument/2006/relationships/oleObject" Target="../embeddings/oleObject125.bin"/><Relationship Id="rId2" Type="http://schemas.openxmlformats.org/officeDocument/2006/relationships/image" Target="../media/image120.wmf"/><Relationship Id="rId1" Type="http://schemas.openxmlformats.org/officeDocument/2006/relationships/oleObject" Target="../embeddings/oleObject124.bin"/></Relationships>
</file>

<file path=ppt/slides/_rels/slide45.xml.rels><?xml version="1.0" encoding="UTF-8" standalone="yes"?>
<Relationships xmlns="http://schemas.openxmlformats.org/package/2006/relationships"><Relationship Id="rId5" Type="http://schemas.openxmlformats.org/officeDocument/2006/relationships/vmlDrawing" Target="../drawings/vmlDrawing36.vml"/><Relationship Id="rId4" Type="http://schemas.openxmlformats.org/officeDocument/2006/relationships/slideLayout" Target="../slideLayouts/slideLayout2.xml"/><Relationship Id="rId3" Type="http://schemas.openxmlformats.org/officeDocument/2006/relationships/tags" Target="../tags/tag300.xml"/><Relationship Id="rId2" Type="http://schemas.openxmlformats.org/officeDocument/2006/relationships/image" Target="../media/image122.wmf"/><Relationship Id="rId1" Type="http://schemas.openxmlformats.org/officeDocument/2006/relationships/oleObject" Target="../embeddings/oleObject126.bin"/></Relationships>
</file>

<file path=ppt/slides/_rels/slide46.xml.rels><?xml version="1.0" encoding="UTF-8" standalone="yes"?>
<Relationships xmlns="http://schemas.openxmlformats.org/package/2006/relationships"><Relationship Id="rId8" Type="http://schemas.openxmlformats.org/officeDocument/2006/relationships/vmlDrawing" Target="../drawings/vmlDrawing37.vml"/><Relationship Id="rId7" Type="http://schemas.openxmlformats.org/officeDocument/2006/relationships/slideLayout" Target="../slideLayouts/slideLayout4.xml"/><Relationship Id="rId6" Type="http://schemas.openxmlformats.org/officeDocument/2006/relationships/tags" Target="../tags/tag301.xml"/><Relationship Id="rId5" Type="http://schemas.openxmlformats.org/officeDocument/2006/relationships/image" Target="../media/image125.png"/><Relationship Id="rId4" Type="http://schemas.openxmlformats.org/officeDocument/2006/relationships/image" Target="../media/image124.wmf"/><Relationship Id="rId3" Type="http://schemas.openxmlformats.org/officeDocument/2006/relationships/oleObject" Target="../embeddings/oleObject128.bin"/><Relationship Id="rId2" Type="http://schemas.openxmlformats.org/officeDocument/2006/relationships/image" Target="../media/image123.wmf"/><Relationship Id="rId1" Type="http://schemas.openxmlformats.org/officeDocument/2006/relationships/oleObject" Target="../embeddings/oleObject127.bin"/></Relationships>
</file>

<file path=ppt/slides/_rels/slide47.xml.rels><?xml version="1.0" encoding="UTF-8" standalone="yes"?>
<Relationships xmlns="http://schemas.openxmlformats.org/package/2006/relationships"><Relationship Id="rId5" Type="http://schemas.openxmlformats.org/officeDocument/2006/relationships/vmlDrawing" Target="../drawings/vmlDrawing38.vml"/><Relationship Id="rId4" Type="http://schemas.openxmlformats.org/officeDocument/2006/relationships/slideLayout" Target="../slideLayouts/slideLayout19.xml"/><Relationship Id="rId3" Type="http://schemas.openxmlformats.org/officeDocument/2006/relationships/tags" Target="../tags/tag302.xml"/><Relationship Id="rId2" Type="http://schemas.openxmlformats.org/officeDocument/2006/relationships/image" Target="../media/image126.wmf"/><Relationship Id="rId1" Type="http://schemas.openxmlformats.org/officeDocument/2006/relationships/oleObject" Target="../embeddings/oleObject129.bin"/></Relationships>
</file>

<file path=ppt/slides/_rels/slide48.xml.rels><?xml version="1.0" encoding="UTF-8" standalone="yes"?>
<Relationships xmlns="http://schemas.openxmlformats.org/package/2006/relationships"><Relationship Id="rId8" Type="http://schemas.openxmlformats.org/officeDocument/2006/relationships/vmlDrawing" Target="../drawings/vmlDrawing39.vml"/><Relationship Id="rId7" Type="http://schemas.openxmlformats.org/officeDocument/2006/relationships/slideLayout" Target="../slideLayouts/slideLayout4.xml"/><Relationship Id="rId6" Type="http://schemas.openxmlformats.org/officeDocument/2006/relationships/image" Target="../media/image129.wmf"/><Relationship Id="rId5" Type="http://schemas.openxmlformats.org/officeDocument/2006/relationships/oleObject" Target="../embeddings/oleObject131.bin"/><Relationship Id="rId4" Type="http://schemas.openxmlformats.org/officeDocument/2006/relationships/image" Target="../media/image128.wmf"/><Relationship Id="rId3" Type="http://schemas.openxmlformats.org/officeDocument/2006/relationships/oleObject" Target="../embeddings/oleObject130.bin"/><Relationship Id="rId2" Type="http://schemas.openxmlformats.org/officeDocument/2006/relationships/image" Target="../media/image127.png"/><Relationship Id="rId1" Type="http://schemas.openxmlformats.org/officeDocument/2006/relationships/tags" Target="../tags/tag303.xml"/></Relationships>
</file>

<file path=ppt/slides/_rels/slide49.xml.rels><?xml version="1.0" encoding="UTF-8" standalone="yes"?>
<Relationships xmlns="http://schemas.openxmlformats.org/package/2006/relationships"><Relationship Id="rId5" Type="http://schemas.openxmlformats.org/officeDocument/2006/relationships/vmlDrawing" Target="../drawings/vmlDrawing40.vml"/><Relationship Id="rId4" Type="http://schemas.openxmlformats.org/officeDocument/2006/relationships/slideLayout" Target="../slideLayouts/slideLayout19.xml"/><Relationship Id="rId3" Type="http://schemas.openxmlformats.org/officeDocument/2006/relationships/image" Target="../media/image130.wmf"/><Relationship Id="rId2" Type="http://schemas.openxmlformats.org/officeDocument/2006/relationships/oleObject" Target="../embeddings/oleObject132.bin"/><Relationship Id="rId1" Type="http://schemas.openxmlformats.org/officeDocument/2006/relationships/tags" Target="../tags/tag304.xml"/></Relationships>
</file>

<file path=ppt/slides/_rels/slide5.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2.xml"/><Relationship Id="rId7" Type="http://schemas.openxmlformats.org/officeDocument/2006/relationships/tags" Target="../tags/tag247.x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 Id="rId3" Type="http://schemas.openxmlformats.org/officeDocument/2006/relationships/oleObject" Target="../embeddings/oleObject11.bin"/><Relationship Id="rId2" Type="http://schemas.openxmlformats.org/officeDocument/2006/relationships/image" Target="../media/image11.wmf"/><Relationship Id="rId1" Type="http://schemas.openxmlformats.org/officeDocument/2006/relationships/oleObject" Target="../embeddings/oleObject10.bin"/></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5.xml"/></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137.bin"/><Relationship Id="rId8" Type="http://schemas.openxmlformats.org/officeDocument/2006/relationships/image" Target="../media/image134.wmf"/><Relationship Id="rId7" Type="http://schemas.openxmlformats.org/officeDocument/2006/relationships/oleObject" Target="../embeddings/oleObject136.bin"/><Relationship Id="rId6" Type="http://schemas.openxmlformats.org/officeDocument/2006/relationships/image" Target="../media/image133.wmf"/><Relationship Id="rId5" Type="http://schemas.openxmlformats.org/officeDocument/2006/relationships/oleObject" Target="../embeddings/oleObject135.bin"/><Relationship Id="rId4" Type="http://schemas.openxmlformats.org/officeDocument/2006/relationships/image" Target="../media/image132.wmf"/><Relationship Id="rId3" Type="http://schemas.openxmlformats.org/officeDocument/2006/relationships/oleObject" Target="../embeddings/oleObject134.bin"/><Relationship Id="rId2" Type="http://schemas.openxmlformats.org/officeDocument/2006/relationships/image" Target="../media/image131.wmf"/><Relationship Id="rId17" Type="http://schemas.openxmlformats.org/officeDocument/2006/relationships/vmlDrawing" Target="../drawings/vmlDrawing41.vml"/><Relationship Id="rId16" Type="http://schemas.openxmlformats.org/officeDocument/2006/relationships/slideLayout" Target="../slideLayouts/slideLayout4.xml"/><Relationship Id="rId15" Type="http://schemas.openxmlformats.org/officeDocument/2006/relationships/tags" Target="../tags/tag306.xml"/><Relationship Id="rId14" Type="http://schemas.openxmlformats.org/officeDocument/2006/relationships/image" Target="../media/image137.wmf"/><Relationship Id="rId13" Type="http://schemas.openxmlformats.org/officeDocument/2006/relationships/oleObject" Target="../embeddings/oleObject139.bin"/><Relationship Id="rId12" Type="http://schemas.openxmlformats.org/officeDocument/2006/relationships/image" Target="../media/image136.wmf"/><Relationship Id="rId11" Type="http://schemas.openxmlformats.org/officeDocument/2006/relationships/oleObject" Target="../embeddings/oleObject138.bin"/><Relationship Id="rId10" Type="http://schemas.openxmlformats.org/officeDocument/2006/relationships/image" Target="../media/image135.wmf"/><Relationship Id="rId1" Type="http://schemas.openxmlformats.org/officeDocument/2006/relationships/oleObject" Target="../embeddings/oleObject133.bin"/></Relationships>
</file>

<file path=ppt/slides/_rels/slide52.xml.rels><?xml version="1.0" encoding="UTF-8" standalone="yes"?>
<Relationships xmlns="http://schemas.openxmlformats.org/package/2006/relationships"><Relationship Id="rId9" Type="http://schemas.openxmlformats.org/officeDocument/2006/relationships/image" Target="../media/image141.wmf"/><Relationship Id="rId8" Type="http://schemas.openxmlformats.org/officeDocument/2006/relationships/oleObject" Target="../embeddings/oleObject143.bin"/><Relationship Id="rId7" Type="http://schemas.openxmlformats.org/officeDocument/2006/relationships/image" Target="../media/image140.wmf"/><Relationship Id="rId6" Type="http://schemas.openxmlformats.org/officeDocument/2006/relationships/oleObject" Target="../embeddings/oleObject142.bin"/><Relationship Id="rId5" Type="http://schemas.openxmlformats.org/officeDocument/2006/relationships/tags" Target="../tags/tag307.xml"/><Relationship Id="rId4" Type="http://schemas.openxmlformats.org/officeDocument/2006/relationships/image" Target="../media/image139.wmf"/><Relationship Id="rId3" Type="http://schemas.openxmlformats.org/officeDocument/2006/relationships/oleObject" Target="../embeddings/oleObject141.bin"/><Relationship Id="rId2" Type="http://schemas.openxmlformats.org/officeDocument/2006/relationships/image" Target="../media/image138.wmf"/><Relationship Id="rId11" Type="http://schemas.openxmlformats.org/officeDocument/2006/relationships/vmlDrawing" Target="../drawings/vmlDrawing42.vml"/><Relationship Id="rId10" Type="http://schemas.openxmlformats.org/officeDocument/2006/relationships/slideLayout" Target="../slideLayouts/slideLayout2.xml"/><Relationship Id="rId1" Type="http://schemas.openxmlformats.org/officeDocument/2006/relationships/oleObject" Target="../embeddings/oleObject140.bin"/></Relationships>
</file>

<file path=ppt/slides/_rels/slide53.xml.rels><?xml version="1.0" encoding="UTF-8" standalone="yes"?>
<Relationships xmlns="http://schemas.openxmlformats.org/package/2006/relationships"><Relationship Id="rId7" Type="http://schemas.openxmlformats.org/officeDocument/2006/relationships/vmlDrawing" Target="../drawings/vmlDrawing43.vml"/><Relationship Id="rId6" Type="http://schemas.openxmlformats.org/officeDocument/2006/relationships/slideLayout" Target="../slideLayouts/slideLayout19.xml"/><Relationship Id="rId5" Type="http://schemas.openxmlformats.org/officeDocument/2006/relationships/image" Target="../media/image143.wmf"/><Relationship Id="rId4" Type="http://schemas.openxmlformats.org/officeDocument/2006/relationships/oleObject" Target="../embeddings/oleObject145.bin"/><Relationship Id="rId3" Type="http://schemas.openxmlformats.org/officeDocument/2006/relationships/image" Target="../media/image142.wmf"/><Relationship Id="rId2" Type="http://schemas.openxmlformats.org/officeDocument/2006/relationships/oleObject" Target="../embeddings/oleObject144.bin"/><Relationship Id="rId1" Type="http://schemas.openxmlformats.org/officeDocument/2006/relationships/tags" Target="../tags/tag308.xml"/></Relationships>
</file>

<file path=ppt/slides/_rels/slide54.xml.rels><?xml version="1.0" encoding="UTF-8" standalone="yes"?>
<Relationships xmlns="http://schemas.openxmlformats.org/package/2006/relationships"><Relationship Id="rId8" Type="http://schemas.openxmlformats.org/officeDocument/2006/relationships/vmlDrawing" Target="../drawings/vmlDrawing44.vml"/><Relationship Id="rId7" Type="http://schemas.openxmlformats.org/officeDocument/2006/relationships/slideLayout" Target="../slideLayouts/slideLayout2.xml"/><Relationship Id="rId6" Type="http://schemas.openxmlformats.org/officeDocument/2006/relationships/image" Target="../media/image146.png"/><Relationship Id="rId5" Type="http://schemas.openxmlformats.org/officeDocument/2006/relationships/tags" Target="../tags/tag309.xml"/><Relationship Id="rId4" Type="http://schemas.openxmlformats.org/officeDocument/2006/relationships/image" Target="../media/image145.wmf"/><Relationship Id="rId3" Type="http://schemas.openxmlformats.org/officeDocument/2006/relationships/oleObject" Target="../embeddings/oleObject147.bin"/><Relationship Id="rId2" Type="http://schemas.openxmlformats.org/officeDocument/2006/relationships/image" Target="../media/image144.wmf"/><Relationship Id="rId1" Type="http://schemas.openxmlformats.org/officeDocument/2006/relationships/oleObject" Target="../embeddings/oleObject146.bin"/></Relationships>
</file>

<file path=ppt/slides/_rels/slide55.xml.rels><?xml version="1.0" encoding="UTF-8" standalone="yes"?>
<Relationships xmlns="http://schemas.openxmlformats.org/package/2006/relationships"><Relationship Id="rId5" Type="http://schemas.openxmlformats.org/officeDocument/2006/relationships/vmlDrawing" Target="../drawings/vmlDrawing45.vml"/><Relationship Id="rId4" Type="http://schemas.openxmlformats.org/officeDocument/2006/relationships/slideLayout" Target="../slideLayouts/slideLayout2.xml"/><Relationship Id="rId3" Type="http://schemas.openxmlformats.org/officeDocument/2006/relationships/image" Target="../media/image147.wmf"/><Relationship Id="rId2" Type="http://schemas.openxmlformats.org/officeDocument/2006/relationships/oleObject" Target="../embeddings/oleObject148.bin"/><Relationship Id="rId1" Type="http://schemas.openxmlformats.org/officeDocument/2006/relationships/tags" Target="../tags/tag310.xml"/></Relationships>
</file>

<file path=ppt/slides/_rels/slide56.xml.rels><?xml version="1.0" encoding="UTF-8" standalone="yes"?>
<Relationships xmlns="http://schemas.openxmlformats.org/package/2006/relationships"><Relationship Id="rId9" Type="http://schemas.openxmlformats.org/officeDocument/2006/relationships/image" Target="../media/image151.wmf"/><Relationship Id="rId8" Type="http://schemas.openxmlformats.org/officeDocument/2006/relationships/oleObject" Target="../embeddings/oleObject152.bin"/><Relationship Id="rId7" Type="http://schemas.openxmlformats.org/officeDocument/2006/relationships/image" Target="../media/image150.wmf"/><Relationship Id="rId6" Type="http://schemas.openxmlformats.org/officeDocument/2006/relationships/oleObject" Target="../embeddings/oleObject151.bin"/><Relationship Id="rId5" Type="http://schemas.openxmlformats.org/officeDocument/2006/relationships/image" Target="../media/image149.wmf"/><Relationship Id="rId4" Type="http://schemas.openxmlformats.org/officeDocument/2006/relationships/oleObject" Target="../embeddings/oleObject150.bin"/><Relationship Id="rId3" Type="http://schemas.openxmlformats.org/officeDocument/2006/relationships/tags" Target="../tags/tag311.xml"/><Relationship Id="rId2" Type="http://schemas.openxmlformats.org/officeDocument/2006/relationships/image" Target="../media/image148.wmf"/><Relationship Id="rId11" Type="http://schemas.openxmlformats.org/officeDocument/2006/relationships/vmlDrawing" Target="../drawings/vmlDrawing46.vml"/><Relationship Id="rId10" Type="http://schemas.openxmlformats.org/officeDocument/2006/relationships/slideLayout" Target="../slideLayouts/slideLayout2.xml"/><Relationship Id="rId1" Type="http://schemas.openxmlformats.org/officeDocument/2006/relationships/oleObject" Target="../embeddings/oleObject149.bin"/></Relationships>
</file>

<file path=ppt/slides/_rels/slide57.xml.rels><?xml version="1.0" encoding="UTF-8" standalone="yes"?>
<Relationships xmlns="http://schemas.openxmlformats.org/package/2006/relationships"><Relationship Id="rId9" Type="http://schemas.openxmlformats.org/officeDocument/2006/relationships/image" Target="../media/image155.wmf"/><Relationship Id="rId8" Type="http://schemas.openxmlformats.org/officeDocument/2006/relationships/oleObject" Target="../embeddings/oleObject156.bin"/><Relationship Id="rId7" Type="http://schemas.openxmlformats.org/officeDocument/2006/relationships/image" Target="../media/image154.wmf"/><Relationship Id="rId6" Type="http://schemas.openxmlformats.org/officeDocument/2006/relationships/oleObject" Target="../embeddings/oleObject155.bin"/><Relationship Id="rId5" Type="http://schemas.openxmlformats.org/officeDocument/2006/relationships/image" Target="../media/image153.wmf"/><Relationship Id="rId4" Type="http://schemas.openxmlformats.org/officeDocument/2006/relationships/oleObject" Target="../embeddings/oleObject154.bin"/><Relationship Id="rId3" Type="http://schemas.openxmlformats.org/officeDocument/2006/relationships/image" Target="../media/image152.wmf"/><Relationship Id="rId2" Type="http://schemas.openxmlformats.org/officeDocument/2006/relationships/oleObject" Target="../embeddings/oleObject153.bin"/><Relationship Id="rId11" Type="http://schemas.openxmlformats.org/officeDocument/2006/relationships/vmlDrawing" Target="../drawings/vmlDrawing47.vml"/><Relationship Id="rId10" Type="http://schemas.openxmlformats.org/officeDocument/2006/relationships/slideLayout" Target="../slideLayouts/slideLayout2.xml"/><Relationship Id="rId1" Type="http://schemas.openxmlformats.org/officeDocument/2006/relationships/tags" Target="../tags/tag312.xml"/></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161.bin"/><Relationship Id="rId8" Type="http://schemas.openxmlformats.org/officeDocument/2006/relationships/image" Target="../media/image159.wmf"/><Relationship Id="rId7" Type="http://schemas.openxmlformats.org/officeDocument/2006/relationships/oleObject" Target="../embeddings/oleObject160.bin"/><Relationship Id="rId6" Type="http://schemas.openxmlformats.org/officeDocument/2006/relationships/image" Target="../media/image158.wmf"/><Relationship Id="rId5" Type="http://schemas.openxmlformats.org/officeDocument/2006/relationships/oleObject" Target="../embeddings/oleObject159.bin"/><Relationship Id="rId4" Type="http://schemas.openxmlformats.org/officeDocument/2006/relationships/image" Target="../media/image157.wmf"/><Relationship Id="rId3" Type="http://schemas.openxmlformats.org/officeDocument/2006/relationships/oleObject" Target="../embeddings/oleObject158.bin"/><Relationship Id="rId2" Type="http://schemas.openxmlformats.org/officeDocument/2006/relationships/image" Target="../media/image156.wmf"/><Relationship Id="rId13" Type="http://schemas.openxmlformats.org/officeDocument/2006/relationships/vmlDrawing" Target="../drawings/vmlDrawing48.vml"/><Relationship Id="rId12" Type="http://schemas.openxmlformats.org/officeDocument/2006/relationships/slideLayout" Target="../slideLayouts/slideLayout20.xml"/><Relationship Id="rId11" Type="http://schemas.openxmlformats.org/officeDocument/2006/relationships/tags" Target="../tags/tag313.xml"/><Relationship Id="rId10" Type="http://schemas.openxmlformats.org/officeDocument/2006/relationships/image" Target="../media/image160.wmf"/><Relationship Id="rId1" Type="http://schemas.openxmlformats.org/officeDocument/2006/relationships/oleObject" Target="../embeddings/oleObject157.bin"/></Relationships>
</file>

<file path=ppt/slides/_rels/slide59.xml.rels><?xml version="1.0" encoding="UTF-8" standalone="yes"?>
<Relationships xmlns="http://schemas.openxmlformats.org/package/2006/relationships"><Relationship Id="rId9" Type="http://schemas.openxmlformats.org/officeDocument/2006/relationships/tags" Target="../tags/tag314.xml"/><Relationship Id="rId8" Type="http://schemas.openxmlformats.org/officeDocument/2006/relationships/image" Target="../media/image164.wmf"/><Relationship Id="rId7" Type="http://schemas.openxmlformats.org/officeDocument/2006/relationships/oleObject" Target="../embeddings/oleObject165.bin"/><Relationship Id="rId6" Type="http://schemas.openxmlformats.org/officeDocument/2006/relationships/image" Target="../media/image163.wmf"/><Relationship Id="rId5" Type="http://schemas.openxmlformats.org/officeDocument/2006/relationships/oleObject" Target="../embeddings/oleObject164.bin"/><Relationship Id="rId4" Type="http://schemas.openxmlformats.org/officeDocument/2006/relationships/image" Target="../media/image162.wmf"/><Relationship Id="rId3" Type="http://schemas.openxmlformats.org/officeDocument/2006/relationships/oleObject" Target="../embeddings/oleObject163.bin"/><Relationship Id="rId2" Type="http://schemas.openxmlformats.org/officeDocument/2006/relationships/image" Target="../media/image161.wmf"/><Relationship Id="rId11" Type="http://schemas.openxmlformats.org/officeDocument/2006/relationships/vmlDrawing" Target="../drawings/vmlDrawing49.vml"/><Relationship Id="rId10" Type="http://schemas.openxmlformats.org/officeDocument/2006/relationships/slideLayout" Target="../slideLayouts/slideLayout20.xml"/><Relationship Id="rId1" Type="http://schemas.openxmlformats.org/officeDocument/2006/relationships/oleObject" Target="../embeddings/oleObject162.bin"/></Relationships>
</file>

<file path=ppt/slides/_rels/slide6.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2.xml"/><Relationship Id="rId7" Type="http://schemas.openxmlformats.org/officeDocument/2006/relationships/image" Target="../media/image11.wmf"/><Relationship Id="rId6" Type="http://schemas.openxmlformats.org/officeDocument/2006/relationships/oleObject" Target="../embeddings/oleObject15.bin"/><Relationship Id="rId5" Type="http://schemas.openxmlformats.org/officeDocument/2006/relationships/image" Target="../media/image15.wmf"/><Relationship Id="rId4" Type="http://schemas.openxmlformats.org/officeDocument/2006/relationships/oleObject" Target="../embeddings/oleObject14.bin"/><Relationship Id="rId3" Type="http://schemas.openxmlformats.org/officeDocument/2006/relationships/tags" Target="../tags/tag248.xml"/><Relationship Id="rId2" Type="http://schemas.openxmlformats.org/officeDocument/2006/relationships/image" Target="../media/image14.wmf"/><Relationship Id="rId1" Type="http://schemas.openxmlformats.org/officeDocument/2006/relationships/oleObject" Target="../embeddings/oleObject13.bin"/></Relationships>
</file>

<file path=ppt/slides/_rels/slide60.xml.rels><?xml version="1.0" encoding="UTF-8" standalone="yes"?>
<Relationships xmlns="http://schemas.openxmlformats.org/package/2006/relationships"><Relationship Id="rId5" Type="http://schemas.openxmlformats.org/officeDocument/2006/relationships/vmlDrawing" Target="../drawings/vmlDrawing50.vml"/><Relationship Id="rId4" Type="http://schemas.openxmlformats.org/officeDocument/2006/relationships/slideLayout" Target="../slideLayouts/slideLayout19.xml"/><Relationship Id="rId3" Type="http://schemas.openxmlformats.org/officeDocument/2006/relationships/tags" Target="../tags/tag315.xml"/><Relationship Id="rId2" Type="http://schemas.openxmlformats.org/officeDocument/2006/relationships/image" Target="../media/image147.wmf"/><Relationship Id="rId1" Type="http://schemas.openxmlformats.org/officeDocument/2006/relationships/oleObject" Target="../embeddings/oleObject166.bin"/></Relationships>
</file>

<file path=ppt/slides/_rels/slide61.xml.rels><?xml version="1.0" encoding="UTF-8" standalone="yes"?>
<Relationships xmlns="http://schemas.openxmlformats.org/package/2006/relationships"><Relationship Id="rId8" Type="http://schemas.openxmlformats.org/officeDocument/2006/relationships/vmlDrawing" Target="../drawings/vmlDrawing51.vml"/><Relationship Id="rId7" Type="http://schemas.openxmlformats.org/officeDocument/2006/relationships/slideLayout" Target="../slideLayouts/slideLayout22.xml"/><Relationship Id="rId6" Type="http://schemas.openxmlformats.org/officeDocument/2006/relationships/tags" Target="../tags/tag316.xml"/><Relationship Id="rId5" Type="http://schemas.openxmlformats.org/officeDocument/2006/relationships/image" Target="../media/image165.png"/><Relationship Id="rId4" Type="http://schemas.openxmlformats.org/officeDocument/2006/relationships/image" Target="../media/image124.wmf"/><Relationship Id="rId3" Type="http://schemas.openxmlformats.org/officeDocument/2006/relationships/oleObject" Target="../embeddings/oleObject168.bin"/><Relationship Id="rId2" Type="http://schemas.openxmlformats.org/officeDocument/2006/relationships/image" Target="../media/image123.wmf"/><Relationship Id="rId1" Type="http://schemas.openxmlformats.org/officeDocument/2006/relationships/oleObject" Target="../embeddings/oleObject167.bin"/></Relationships>
</file>

<file path=ppt/slides/_rels/slide62.xml.rels><?xml version="1.0" encoding="UTF-8" standalone="yes"?>
<Relationships xmlns="http://schemas.openxmlformats.org/package/2006/relationships"><Relationship Id="rId8" Type="http://schemas.openxmlformats.org/officeDocument/2006/relationships/vmlDrawing" Target="../drawings/vmlDrawing52.vml"/><Relationship Id="rId7" Type="http://schemas.openxmlformats.org/officeDocument/2006/relationships/slideLayout" Target="../slideLayouts/slideLayout22.xml"/><Relationship Id="rId6" Type="http://schemas.openxmlformats.org/officeDocument/2006/relationships/tags" Target="../tags/tag317.xml"/><Relationship Id="rId5" Type="http://schemas.openxmlformats.org/officeDocument/2006/relationships/image" Target="../media/image166.png"/><Relationship Id="rId4" Type="http://schemas.openxmlformats.org/officeDocument/2006/relationships/image" Target="../media/image129.wmf"/><Relationship Id="rId3" Type="http://schemas.openxmlformats.org/officeDocument/2006/relationships/oleObject" Target="../embeddings/oleObject170.bin"/><Relationship Id="rId2" Type="http://schemas.openxmlformats.org/officeDocument/2006/relationships/image" Target="../media/image128.wmf"/><Relationship Id="rId1" Type="http://schemas.openxmlformats.org/officeDocument/2006/relationships/oleObject" Target="../embeddings/oleObject169.bin"/></Relationships>
</file>

<file path=ppt/slides/_rels/slide63.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tags" Target="../tags/tag325.xml"/><Relationship Id="rId7" Type="http://schemas.openxmlformats.org/officeDocument/2006/relationships/tags" Target="../tags/tag324.xml"/><Relationship Id="rId6" Type="http://schemas.openxmlformats.org/officeDocument/2006/relationships/tags" Target="../tags/tag323.xml"/><Relationship Id="rId5" Type="http://schemas.openxmlformats.org/officeDocument/2006/relationships/tags" Target="../tags/tag322.xml"/><Relationship Id="rId4" Type="http://schemas.openxmlformats.org/officeDocument/2006/relationships/tags" Target="../tags/tag321.xml"/><Relationship Id="rId3" Type="http://schemas.openxmlformats.org/officeDocument/2006/relationships/tags" Target="../tags/tag320.xml"/><Relationship Id="rId2" Type="http://schemas.openxmlformats.org/officeDocument/2006/relationships/tags" Target="../tags/tag319.xml"/><Relationship Id="rId16" Type="http://schemas.openxmlformats.org/officeDocument/2006/relationships/notesSlide" Target="../notesSlides/notesSlide5.xml"/><Relationship Id="rId15" Type="http://schemas.openxmlformats.org/officeDocument/2006/relationships/slideLayout" Target="../slideLayouts/slideLayout7.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tags" Target="../tags/tag318.xml"/></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175.bin"/><Relationship Id="rId8" Type="http://schemas.openxmlformats.org/officeDocument/2006/relationships/tags" Target="../tags/tag332.xml"/><Relationship Id="rId7" Type="http://schemas.openxmlformats.org/officeDocument/2006/relationships/oleObject" Target="../embeddings/oleObject174.bin"/><Relationship Id="rId6" Type="http://schemas.openxmlformats.org/officeDocument/2006/relationships/image" Target="../media/image169.wmf"/><Relationship Id="rId5" Type="http://schemas.openxmlformats.org/officeDocument/2006/relationships/oleObject" Target="../embeddings/oleObject173.bin"/><Relationship Id="rId4" Type="http://schemas.openxmlformats.org/officeDocument/2006/relationships/image" Target="../media/image168.wmf"/><Relationship Id="rId3" Type="http://schemas.openxmlformats.org/officeDocument/2006/relationships/oleObject" Target="../embeddings/oleObject172.bin"/><Relationship Id="rId2" Type="http://schemas.openxmlformats.org/officeDocument/2006/relationships/image" Target="../media/image167.wmf"/><Relationship Id="rId16" Type="http://schemas.openxmlformats.org/officeDocument/2006/relationships/vmlDrawing" Target="../drawings/vmlDrawing53.vml"/><Relationship Id="rId15" Type="http://schemas.openxmlformats.org/officeDocument/2006/relationships/slideLayout" Target="../slideLayouts/slideLayout2.xml"/><Relationship Id="rId14" Type="http://schemas.openxmlformats.org/officeDocument/2006/relationships/image" Target="../media/image172.wmf"/><Relationship Id="rId13" Type="http://schemas.openxmlformats.org/officeDocument/2006/relationships/oleObject" Target="../embeddings/oleObject177.bin"/><Relationship Id="rId12" Type="http://schemas.openxmlformats.org/officeDocument/2006/relationships/image" Target="../media/image171.wmf"/><Relationship Id="rId11" Type="http://schemas.openxmlformats.org/officeDocument/2006/relationships/oleObject" Target="../embeddings/oleObject176.bin"/><Relationship Id="rId10" Type="http://schemas.openxmlformats.org/officeDocument/2006/relationships/image" Target="../media/image170.wmf"/><Relationship Id="rId1" Type="http://schemas.openxmlformats.org/officeDocument/2006/relationships/oleObject" Target="../embeddings/oleObject171.bin"/></Relationships>
</file>

<file path=ppt/slides/_rels/slide65.xml.rels><?xml version="1.0" encoding="UTF-8" standalone="yes"?>
<Relationships xmlns="http://schemas.openxmlformats.org/package/2006/relationships"><Relationship Id="rId7" Type="http://schemas.openxmlformats.org/officeDocument/2006/relationships/vmlDrawing" Target="../drawings/vmlDrawing54.vml"/><Relationship Id="rId6" Type="http://schemas.openxmlformats.org/officeDocument/2006/relationships/slideLayout" Target="../slideLayouts/slideLayout2.xml"/><Relationship Id="rId5" Type="http://schemas.openxmlformats.org/officeDocument/2006/relationships/tags" Target="../tags/tag333.xml"/><Relationship Id="rId4" Type="http://schemas.openxmlformats.org/officeDocument/2006/relationships/image" Target="../media/image174.wmf"/><Relationship Id="rId3" Type="http://schemas.openxmlformats.org/officeDocument/2006/relationships/oleObject" Target="../embeddings/oleObject179.bin"/><Relationship Id="rId2" Type="http://schemas.openxmlformats.org/officeDocument/2006/relationships/image" Target="../media/image173.wmf"/><Relationship Id="rId1" Type="http://schemas.openxmlformats.org/officeDocument/2006/relationships/oleObject" Target="../embeddings/oleObject178.bin"/></Relationships>
</file>

<file path=ppt/slides/_rels/slide66.xml.rels><?xml version="1.0" encoding="UTF-8" standalone="yes"?>
<Relationships xmlns="http://schemas.openxmlformats.org/package/2006/relationships"><Relationship Id="rId9" Type="http://schemas.openxmlformats.org/officeDocument/2006/relationships/tags" Target="../tags/tag334.xml"/><Relationship Id="rId8" Type="http://schemas.openxmlformats.org/officeDocument/2006/relationships/image" Target="../media/image178.wmf"/><Relationship Id="rId7" Type="http://schemas.openxmlformats.org/officeDocument/2006/relationships/oleObject" Target="../embeddings/oleObject183.bin"/><Relationship Id="rId6" Type="http://schemas.openxmlformats.org/officeDocument/2006/relationships/image" Target="../media/image177.wmf"/><Relationship Id="rId5" Type="http://schemas.openxmlformats.org/officeDocument/2006/relationships/oleObject" Target="../embeddings/oleObject182.bin"/><Relationship Id="rId4" Type="http://schemas.openxmlformats.org/officeDocument/2006/relationships/image" Target="../media/image176.wmf"/><Relationship Id="rId3" Type="http://schemas.openxmlformats.org/officeDocument/2006/relationships/oleObject" Target="../embeddings/oleObject181.bin"/><Relationship Id="rId2" Type="http://schemas.openxmlformats.org/officeDocument/2006/relationships/image" Target="../media/image175.wmf"/><Relationship Id="rId11" Type="http://schemas.openxmlformats.org/officeDocument/2006/relationships/vmlDrawing" Target="../drawings/vmlDrawing55.vml"/><Relationship Id="rId10" Type="http://schemas.openxmlformats.org/officeDocument/2006/relationships/slideLayout" Target="../slideLayouts/slideLayout4.xml"/><Relationship Id="rId1" Type="http://schemas.openxmlformats.org/officeDocument/2006/relationships/oleObject" Target="../embeddings/oleObject180.bin"/></Relationships>
</file>

<file path=ppt/slides/_rels/slide6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hemeOverride" Target="../theme/themeOverride2.xml"/><Relationship Id="rId7" Type="http://schemas.openxmlformats.org/officeDocument/2006/relationships/tags" Target="../tags/tag335.xml"/><Relationship Id="rId6" Type="http://schemas.openxmlformats.org/officeDocument/2006/relationships/image" Target="../media/image181.wmf"/><Relationship Id="rId5" Type="http://schemas.openxmlformats.org/officeDocument/2006/relationships/oleObject" Target="../embeddings/oleObject186.bin"/><Relationship Id="rId4" Type="http://schemas.openxmlformats.org/officeDocument/2006/relationships/image" Target="../media/image180.wmf"/><Relationship Id="rId3" Type="http://schemas.openxmlformats.org/officeDocument/2006/relationships/oleObject" Target="../embeddings/oleObject185.bin"/><Relationship Id="rId2" Type="http://schemas.openxmlformats.org/officeDocument/2006/relationships/image" Target="../media/image179.wmf"/><Relationship Id="rId10" Type="http://schemas.openxmlformats.org/officeDocument/2006/relationships/vmlDrawing" Target="../drawings/vmlDrawing56.vml"/><Relationship Id="rId1" Type="http://schemas.openxmlformats.org/officeDocument/2006/relationships/oleObject" Target="../embeddings/oleObject184.bin"/></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6.xml"/></Relationships>
</file>

<file path=ppt/slides/_rels/slide69.xml.rels><?xml version="1.0" encoding="UTF-8" standalone="yes"?>
<Relationships xmlns="http://schemas.openxmlformats.org/package/2006/relationships"><Relationship Id="rId5" Type="http://schemas.openxmlformats.org/officeDocument/2006/relationships/vmlDrawing" Target="../drawings/vmlDrawing57.vml"/><Relationship Id="rId4" Type="http://schemas.openxmlformats.org/officeDocument/2006/relationships/slideLayout" Target="../slideLayouts/slideLayout2.xml"/><Relationship Id="rId3" Type="http://schemas.openxmlformats.org/officeDocument/2006/relationships/tags" Target="../tags/tag337.xml"/><Relationship Id="rId2" Type="http://schemas.openxmlformats.org/officeDocument/2006/relationships/image" Target="../media/image182.wmf"/><Relationship Id="rId1" Type="http://schemas.openxmlformats.org/officeDocument/2006/relationships/oleObject" Target="../embeddings/oleObject187.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image" Target="../media/image19.wmf"/><Relationship Id="rId7" Type="http://schemas.openxmlformats.org/officeDocument/2006/relationships/oleObject" Target="../embeddings/oleObject19.bin"/><Relationship Id="rId6" Type="http://schemas.openxmlformats.org/officeDocument/2006/relationships/image" Target="../media/image18.wmf"/><Relationship Id="rId5" Type="http://schemas.openxmlformats.org/officeDocument/2006/relationships/oleObject" Target="../embeddings/oleObject18.bin"/><Relationship Id="rId4" Type="http://schemas.openxmlformats.org/officeDocument/2006/relationships/image" Target="../media/image17.wmf"/><Relationship Id="rId3" Type="http://schemas.openxmlformats.org/officeDocument/2006/relationships/oleObject" Target="../embeddings/oleObject17.bin"/><Relationship Id="rId2" Type="http://schemas.openxmlformats.org/officeDocument/2006/relationships/image" Target="../media/image16.wmf"/><Relationship Id="rId15" Type="http://schemas.openxmlformats.org/officeDocument/2006/relationships/vmlDrawing" Target="../drawings/vmlDrawing5.vml"/><Relationship Id="rId14" Type="http://schemas.openxmlformats.org/officeDocument/2006/relationships/slideLayout" Target="../slideLayouts/slideLayout2.xml"/><Relationship Id="rId13" Type="http://schemas.openxmlformats.org/officeDocument/2006/relationships/tags" Target="../tags/tag249.xml"/><Relationship Id="rId12" Type="http://schemas.openxmlformats.org/officeDocument/2006/relationships/image" Target="../media/image21.wmf"/><Relationship Id="rId11" Type="http://schemas.openxmlformats.org/officeDocument/2006/relationships/oleObject" Target="../embeddings/oleObject21.bin"/><Relationship Id="rId10" Type="http://schemas.openxmlformats.org/officeDocument/2006/relationships/image" Target="../media/image20.wmf"/><Relationship Id="rId1" Type="http://schemas.openxmlformats.org/officeDocument/2006/relationships/oleObject" Target="../embeddings/oleObject16.bin"/></Relationships>
</file>

<file path=ppt/slides/_rels/slide7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38.xml"/><Relationship Id="rId2" Type="http://schemas.openxmlformats.org/officeDocument/2006/relationships/image" Target="../media/image184.png"/><Relationship Id="rId1" Type="http://schemas.openxmlformats.org/officeDocument/2006/relationships/image" Target="../media/image183.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ags" Target="../tags/tag339.xml"/></Relationships>
</file>

<file path=ppt/slides/_rels/slide72.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tags" Target="../tags/tag342.xml"/><Relationship Id="rId2" Type="http://schemas.openxmlformats.org/officeDocument/2006/relationships/tags" Target="../tags/tag341.xml"/><Relationship Id="rId1" Type="http://schemas.openxmlformats.org/officeDocument/2006/relationships/tags" Target="../tags/tag34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0.xml"/></Relationships>
</file>

<file path=ppt/slides/_rels/slide9.xml.rels><?xml version="1.0" encoding="UTF-8" standalone="yes"?>
<Relationships xmlns="http://schemas.openxmlformats.org/package/2006/relationships"><Relationship Id="rId9" Type="http://schemas.openxmlformats.org/officeDocument/2006/relationships/tags" Target="../tags/tag251.xml"/><Relationship Id="rId8" Type="http://schemas.openxmlformats.org/officeDocument/2006/relationships/image" Target="../media/image25.wmf"/><Relationship Id="rId7" Type="http://schemas.openxmlformats.org/officeDocument/2006/relationships/oleObject" Target="../embeddings/oleObject25.bin"/><Relationship Id="rId6" Type="http://schemas.openxmlformats.org/officeDocument/2006/relationships/image" Target="../media/image24.wmf"/><Relationship Id="rId5" Type="http://schemas.openxmlformats.org/officeDocument/2006/relationships/oleObject" Target="../embeddings/oleObject24.bin"/><Relationship Id="rId4" Type="http://schemas.openxmlformats.org/officeDocument/2006/relationships/image" Target="../media/image23.wmf"/><Relationship Id="rId3" Type="http://schemas.openxmlformats.org/officeDocument/2006/relationships/oleObject" Target="../embeddings/oleObject23.bin"/><Relationship Id="rId2" Type="http://schemas.openxmlformats.org/officeDocument/2006/relationships/image" Target="../media/image22.wmf"/><Relationship Id="rId11" Type="http://schemas.openxmlformats.org/officeDocument/2006/relationships/vmlDrawing" Target="../drawings/vmlDrawing6.vml"/><Relationship Id="rId10" Type="http://schemas.openxmlformats.org/officeDocument/2006/relationships/slideLayout" Target="../slideLayouts/slideLayout2.xml"/><Relationship Id="rId1" Type="http://schemas.openxmlformats.org/officeDocument/2006/relationships/oleObject" Target="../embeddings/oleObject2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p>
            <a:r>
              <a:rPr lang="zh-CN" altLang="en-US">
                <a:sym typeface="+mn-ea"/>
              </a:rPr>
              <a:t>平稳时间序列分析</a:t>
            </a:r>
            <a:endParaRPr lang="zh-CN" altLang="en-US">
              <a:sym typeface="+mn-ea"/>
            </a:endParaRPr>
          </a:p>
        </p:txBody>
      </p:sp>
      <p:sp>
        <p:nvSpPr>
          <p:cNvPr id="7" name="文本框 6"/>
          <p:cNvSpPr txBox="1"/>
          <p:nvPr>
            <p:custDataLst>
              <p:tags r:id="rId2"/>
            </p:custDataLst>
          </p:nvPr>
        </p:nvSpPr>
        <p:spPr>
          <a:xfrm>
            <a:off x="9042399" y="2135665"/>
            <a:ext cx="1809103" cy="1569660"/>
          </a:xfrm>
          <a:prstGeom prst="rect">
            <a:avLst/>
          </a:prstGeom>
          <a:noFill/>
        </p:spPr>
        <p:txBody>
          <a:bodyPr wrap="square" lIns="90000" tIns="46800" rIns="90000" bIns="46800" rtlCol="0" anchor="ctr" anchorCtr="0">
            <a:normAutofit/>
          </a:bodyPr>
          <a:p>
            <a:pPr algn="ctr"/>
            <a:r>
              <a:rPr lang="en-US" altLang="zh-CN" sz="9600" dirty="0">
                <a:solidFill>
                  <a:schemeClr val="accent1"/>
                </a:solidFill>
                <a:latin typeface="Arial" panose="020B0604020202020204" pitchFamily="34" charset="0"/>
                <a:ea typeface="微软雅黑" panose="020B0503020204020204" charset="-122"/>
              </a:rPr>
              <a:t>03</a:t>
            </a:r>
            <a:endParaRPr lang="en-US" altLang="zh-CN" sz="9600" dirty="0">
              <a:solidFill>
                <a:schemeClr val="accent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2"/>
          <p:cNvSpPr>
            <a:spLocks noGrp="1"/>
          </p:cNvSpPr>
          <p:nvPr>
            <p:ph type="title"/>
          </p:nvPr>
        </p:nvSpPr>
        <p:spPr>
          <a:xfrm>
            <a:off x="1318260" y="193675"/>
            <a:ext cx="10203815" cy="691515"/>
          </a:xfrm>
        </p:spPr>
        <p:txBody>
          <a:bodyPr wrap="square" lIns="91440" tIns="45720" rIns="91440" bIns="45720" anchor="ctr">
            <a:normAutofit/>
          </a:bodyPr>
          <a:p>
            <a:pPr algn="l" eaLnBrk="1" hangingPunct="1">
              <a:buClrTx/>
              <a:buSzTx/>
              <a:buFontTx/>
            </a:pPr>
            <a:r>
              <a:rPr lang="en-US" altLang="zh-CN" sz="2400" spc="0" smtClean="0">
                <a:solidFill>
                  <a:schemeClr val="accent5">
                    <a:lumMod val="75000"/>
                  </a:schemeClr>
                </a:solidFill>
                <a:cs typeface="+mn-cs"/>
              </a:rPr>
              <a:t>例3-1</a:t>
            </a:r>
            <a:r>
              <a:rPr sz="2400" spc="0" smtClean="0">
                <a:solidFill>
                  <a:schemeClr val="accent5">
                    <a:lumMod val="75000"/>
                  </a:schemeClr>
                </a:solidFill>
                <a:cs typeface="+mn-cs"/>
              </a:rPr>
              <a:t>时序图</a:t>
            </a:r>
            <a:endParaRPr sz="2400" spc="0" smtClean="0">
              <a:solidFill>
                <a:schemeClr val="accent5">
                  <a:lumMod val="75000"/>
                </a:schemeClr>
              </a:solidFill>
              <a:cs typeface="+mn-cs"/>
            </a:endParaRPr>
          </a:p>
        </p:txBody>
      </p:sp>
      <p:cxnSp>
        <p:nvCxnSpPr>
          <p:cNvPr id="9" name="直接连接符 8"/>
          <p:cNvCxnSpPr/>
          <p:nvPr/>
        </p:nvCxnSpPr>
        <p:spPr>
          <a:xfrm>
            <a:off x="6068060" y="1429385"/>
            <a:ext cx="8890" cy="4418330"/>
          </a:xfrm>
          <a:prstGeom prst="line">
            <a:avLst/>
          </a:prstGeom>
        </p:spPr>
        <p:style>
          <a:lnRef idx="1">
            <a:schemeClr val="accent5"/>
          </a:lnRef>
          <a:fillRef idx="0">
            <a:schemeClr val="accent5"/>
          </a:fillRef>
          <a:effectRef idx="0">
            <a:schemeClr val="accent5"/>
          </a:effectRef>
          <a:fontRef idx="minor">
            <a:schemeClr val="tx1"/>
          </a:fontRef>
        </p:style>
      </p:cxnSp>
      <p:pic>
        <p:nvPicPr>
          <p:cNvPr id="10" name="图片 9"/>
          <p:cNvPicPr>
            <a:picLocks noChangeAspect="1"/>
          </p:cNvPicPr>
          <p:nvPr/>
        </p:nvPicPr>
        <p:blipFill>
          <a:blip r:embed="rId2"/>
          <a:stretch>
            <a:fillRect/>
          </a:stretch>
        </p:blipFill>
        <p:spPr>
          <a:xfrm>
            <a:off x="2108200" y="991870"/>
            <a:ext cx="3436620" cy="5730240"/>
          </a:xfrm>
          <a:prstGeom prst="rect">
            <a:avLst/>
          </a:prstGeom>
        </p:spPr>
      </p:pic>
      <p:pic>
        <p:nvPicPr>
          <p:cNvPr id="11" name="图片 10"/>
          <p:cNvPicPr>
            <a:picLocks noChangeAspect="1"/>
          </p:cNvPicPr>
          <p:nvPr/>
        </p:nvPicPr>
        <p:blipFill>
          <a:blip r:embed="rId3"/>
          <a:stretch>
            <a:fillRect/>
          </a:stretch>
        </p:blipFill>
        <p:spPr>
          <a:xfrm>
            <a:off x="6661785" y="885190"/>
            <a:ext cx="3566160" cy="5836920"/>
          </a:xfrm>
          <a:prstGeom prst="rect">
            <a:avLst/>
          </a:prstGeom>
        </p:spPr>
      </p:pic>
      <p:sp>
        <p:nvSpPr>
          <p:cNvPr id="12" name="文本框 11"/>
          <p:cNvSpPr txBox="1"/>
          <p:nvPr/>
        </p:nvSpPr>
        <p:spPr>
          <a:xfrm>
            <a:off x="1135380" y="2521585"/>
            <a:ext cx="594360" cy="1814830"/>
          </a:xfrm>
          <a:prstGeom prst="rect">
            <a:avLst/>
          </a:prstGeom>
          <a:noFill/>
        </p:spPr>
        <p:txBody>
          <a:bodyPr wrap="square" rtlCol="0">
            <a:spAutoFit/>
          </a:bodyPr>
          <a:p>
            <a:r>
              <a:rPr lang="zh-CN" altLang="en-US" sz="2800">
                <a:ln>
                  <a:solidFill>
                    <a:schemeClr val="accent3"/>
                  </a:solidFill>
                </a:ln>
                <a:solidFill>
                  <a:schemeClr val="tx1"/>
                </a:solidFill>
                <a:effectLst>
                  <a:outerShdw blurRad="38100" dist="19050" dir="2700000" algn="tl" rotWithShape="0">
                    <a:schemeClr val="dk1">
                      <a:alpha val="40000"/>
                    </a:schemeClr>
                  </a:outerShdw>
                </a:effectLst>
              </a:rPr>
              <a:t>平</a:t>
            </a:r>
            <a:endParaRPr lang="zh-CN" altLang="en-US" sz="2800">
              <a:ln>
                <a:solidFill>
                  <a:schemeClr val="accent3"/>
                </a:solidFill>
              </a:ln>
              <a:solidFill>
                <a:schemeClr val="tx1"/>
              </a:solidFill>
              <a:effectLst>
                <a:outerShdw blurRad="38100" dist="19050" dir="2700000" algn="tl" rotWithShape="0">
                  <a:schemeClr val="dk1">
                    <a:alpha val="40000"/>
                  </a:schemeClr>
                </a:outerShdw>
              </a:effectLst>
            </a:endParaRPr>
          </a:p>
          <a:p>
            <a:r>
              <a:rPr lang="zh-CN" altLang="en-US" sz="2800">
                <a:ln>
                  <a:solidFill>
                    <a:schemeClr val="accent3"/>
                  </a:solidFill>
                </a:ln>
                <a:solidFill>
                  <a:schemeClr val="tx1"/>
                </a:solidFill>
                <a:effectLst>
                  <a:outerShdw blurRad="38100" dist="19050" dir="2700000" algn="tl" rotWithShape="0">
                    <a:schemeClr val="dk1">
                      <a:alpha val="40000"/>
                    </a:schemeClr>
                  </a:outerShdw>
                </a:effectLst>
              </a:rPr>
              <a:t>稳</a:t>
            </a:r>
            <a:endParaRPr lang="zh-CN" altLang="en-US" sz="2800">
              <a:ln>
                <a:solidFill>
                  <a:schemeClr val="accent3"/>
                </a:solidFill>
              </a:ln>
              <a:solidFill>
                <a:schemeClr val="tx1"/>
              </a:solidFill>
              <a:effectLst>
                <a:outerShdw blurRad="38100" dist="19050" dir="2700000" algn="tl" rotWithShape="0">
                  <a:schemeClr val="dk1">
                    <a:alpha val="40000"/>
                  </a:schemeClr>
                </a:outerShdw>
              </a:effectLst>
            </a:endParaRPr>
          </a:p>
          <a:p>
            <a:r>
              <a:rPr lang="zh-CN" altLang="en-US" sz="2800">
                <a:ln>
                  <a:solidFill>
                    <a:schemeClr val="accent3"/>
                  </a:solidFill>
                </a:ln>
                <a:solidFill>
                  <a:schemeClr val="tx1"/>
                </a:solidFill>
                <a:effectLst>
                  <a:outerShdw blurRad="38100" dist="19050" dir="2700000" algn="tl" rotWithShape="0">
                    <a:schemeClr val="dk1">
                      <a:alpha val="40000"/>
                    </a:schemeClr>
                  </a:outerShdw>
                </a:effectLst>
              </a:rPr>
              <a:t>特征</a:t>
            </a:r>
            <a:endParaRPr lang="zh-CN" altLang="en-US" sz="2800">
              <a:ln>
                <a:solidFill>
                  <a:schemeClr val="accent3"/>
                </a:solidFill>
              </a:ln>
              <a:solidFill>
                <a:schemeClr val="tx1"/>
              </a:solidFill>
              <a:effectLst>
                <a:outerShdw blurRad="38100" dist="19050" dir="2700000" algn="tl" rotWithShape="0">
                  <a:schemeClr val="dk1">
                    <a:alpha val="40000"/>
                  </a:schemeClr>
                </a:outerShdw>
              </a:effectLst>
            </a:endParaRPr>
          </a:p>
        </p:txBody>
      </p:sp>
      <p:sp>
        <p:nvSpPr>
          <p:cNvPr id="13" name="文本框 12"/>
          <p:cNvSpPr txBox="1"/>
          <p:nvPr/>
        </p:nvSpPr>
        <p:spPr>
          <a:xfrm>
            <a:off x="10461625" y="2515870"/>
            <a:ext cx="594360" cy="2245360"/>
          </a:xfrm>
          <a:prstGeom prst="rect">
            <a:avLst/>
          </a:prstGeom>
          <a:noFill/>
        </p:spPr>
        <p:txBody>
          <a:bodyPr wrap="square" rtlCol="0">
            <a:spAutoFit/>
          </a:bodyPr>
          <a:p>
            <a:r>
              <a:rPr lang="zh-CN" altLang="en-US" sz="2800">
                <a:ln>
                  <a:solidFill>
                    <a:schemeClr val="accent3"/>
                  </a:solidFill>
                </a:ln>
                <a:solidFill>
                  <a:schemeClr val="tx1"/>
                </a:solidFill>
                <a:effectLst>
                  <a:outerShdw blurRad="38100" dist="19050" dir="2700000" algn="tl" rotWithShape="0">
                    <a:schemeClr val="dk1">
                      <a:alpha val="40000"/>
                    </a:schemeClr>
                  </a:outerShdw>
                </a:effectLst>
              </a:rPr>
              <a:t>非平</a:t>
            </a:r>
            <a:endParaRPr lang="zh-CN" altLang="en-US" sz="2800">
              <a:ln>
                <a:solidFill>
                  <a:schemeClr val="accent3"/>
                </a:solidFill>
              </a:ln>
              <a:solidFill>
                <a:schemeClr val="tx1"/>
              </a:solidFill>
              <a:effectLst>
                <a:outerShdw blurRad="38100" dist="19050" dir="2700000" algn="tl" rotWithShape="0">
                  <a:schemeClr val="dk1">
                    <a:alpha val="40000"/>
                  </a:schemeClr>
                </a:outerShdw>
              </a:effectLst>
            </a:endParaRPr>
          </a:p>
          <a:p>
            <a:r>
              <a:rPr lang="zh-CN" altLang="en-US" sz="2800">
                <a:ln>
                  <a:solidFill>
                    <a:schemeClr val="accent3"/>
                  </a:solidFill>
                </a:ln>
                <a:solidFill>
                  <a:schemeClr val="tx1"/>
                </a:solidFill>
                <a:effectLst>
                  <a:outerShdw blurRad="38100" dist="19050" dir="2700000" algn="tl" rotWithShape="0">
                    <a:schemeClr val="dk1">
                      <a:alpha val="40000"/>
                    </a:schemeClr>
                  </a:outerShdw>
                </a:effectLst>
              </a:rPr>
              <a:t>稳</a:t>
            </a:r>
            <a:endParaRPr lang="zh-CN" altLang="en-US" sz="2800">
              <a:ln>
                <a:solidFill>
                  <a:schemeClr val="accent3"/>
                </a:solidFill>
              </a:ln>
              <a:solidFill>
                <a:schemeClr val="tx1"/>
              </a:solidFill>
              <a:effectLst>
                <a:outerShdw blurRad="38100" dist="19050" dir="2700000" algn="tl" rotWithShape="0">
                  <a:schemeClr val="dk1">
                    <a:alpha val="40000"/>
                  </a:schemeClr>
                </a:outerShdw>
              </a:effectLst>
            </a:endParaRPr>
          </a:p>
          <a:p>
            <a:r>
              <a:rPr lang="zh-CN" altLang="en-US" sz="2800">
                <a:ln>
                  <a:solidFill>
                    <a:schemeClr val="accent3"/>
                  </a:solidFill>
                </a:ln>
                <a:solidFill>
                  <a:schemeClr val="tx1"/>
                </a:solidFill>
                <a:effectLst>
                  <a:outerShdw blurRad="38100" dist="19050" dir="2700000" algn="tl" rotWithShape="0">
                    <a:schemeClr val="dk1">
                      <a:alpha val="40000"/>
                    </a:schemeClr>
                  </a:outerShdw>
                </a:effectLst>
              </a:rPr>
              <a:t>特征</a:t>
            </a:r>
            <a:endParaRPr lang="zh-CN" altLang="en-US" sz="2800">
              <a:ln>
                <a:solidFill>
                  <a:schemeClr val="accent3"/>
                </a:solidFill>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xfrm>
            <a:off x="1310640" y="262890"/>
            <a:ext cx="10211435" cy="622300"/>
          </a:xfrm>
        </p:spPr>
        <p:txBody>
          <a:bodyPr wrap="square" lIns="91440" tIns="45720" rIns="91440" bIns="45720" anchor="ctr">
            <a:normAutofit/>
          </a:bodyPr>
          <a:p>
            <a:pPr algn="l" eaLnBrk="1" hangingPunct="1">
              <a:buClrTx/>
              <a:buSzTx/>
              <a:buFontTx/>
            </a:pPr>
            <a:r>
              <a:rPr lang="en-US" altLang="zh-CN" sz="2400" spc="0" smtClean="0">
                <a:solidFill>
                  <a:schemeClr val="accent5">
                    <a:lumMod val="75000"/>
                  </a:schemeClr>
                </a:solidFill>
                <a:cs typeface="+mn-cs"/>
              </a:rPr>
              <a:t>特征根判别</a:t>
            </a:r>
            <a:endParaRPr lang="en-US" altLang="zh-CN" sz="2400" spc="0" smtClean="0">
              <a:solidFill>
                <a:schemeClr val="accent5">
                  <a:lumMod val="75000"/>
                </a:schemeClr>
              </a:solidFill>
              <a:cs typeface="+mn-cs"/>
            </a:endParaRPr>
          </a:p>
        </p:txBody>
      </p:sp>
      <p:sp>
        <p:nvSpPr>
          <p:cNvPr id="22530" name="Rectangle 3"/>
          <p:cNvSpPr>
            <a:spLocks noGrp="1"/>
          </p:cNvSpPr>
          <p:nvPr>
            <p:ph idx="1"/>
          </p:nvPr>
        </p:nvSpPr>
        <p:spPr>
          <a:xfrm>
            <a:off x="1257300" y="952500"/>
            <a:ext cx="10264775" cy="5388610"/>
          </a:xfrm>
        </p:spPr>
        <p:txBody>
          <a:bodyPr wrap="square" lIns="91440" tIns="45720" rIns="91440" bIns="45720" anchor="t"/>
          <a:p>
            <a:pPr eaLnBrk="1" hangingPunct="1"/>
            <a:r>
              <a:rPr lang="en-US" altLang="zh-CN" sz="2200">
                <a:ea typeface="宋体" panose="02010600030101010101" pitchFamily="2" charset="-122"/>
              </a:rPr>
              <a:t>p</a:t>
            </a:r>
            <a:r>
              <a:rPr sz="2200">
                <a:ea typeface="宋体" panose="02010600030101010101" pitchFamily="2" charset="-122"/>
              </a:rPr>
              <a:t>阶</a:t>
            </a:r>
            <a:r>
              <a:rPr lang="en-US" altLang="zh-CN" sz="2200">
                <a:ea typeface="宋体" panose="02010600030101010101" pitchFamily="2" charset="-122"/>
              </a:rPr>
              <a:t>自回归序列平稳，要求p</a:t>
            </a:r>
            <a:r>
              <a:rPr sz="2200">
                <a:ea typeface="宋体" panose="02010600030101010101" pitchFamily="2" charset="-122"/>
              </a:rPr>
              <a:t>个非零</a:t>
            </a:r>
            <a:r>
              <a:rPr sz="2200">
                <a:ea typeface="宋体" panose="02010600030101010101" pitchFamily="2" charset="-122"/>
              </a:rPr>
              <a:t>特征根都在单位圆内，即</a:t>
            </a:r>
            <a:endParaRPr lang="en-US" altLang="zh-CN" sz="2200">
              <a:ea typeface="宋体" panose="02010600030101010101" pitchFamily="2" charset="-122"/>
            </a:endParaRPr>
          </a:p>
          <a:p>
            <a:pPr eaLnBrk="1" hangingPunct="1"/>
            <a:endParaRPr lang="en-US" altLang="zh-CN" sz="2200">
              <a:ea typeface="宋体" panose="02010600030101010101" pitchFamily="2" charset="-122"/>
            </a:endParaRPr>
          </a:p>
          <a:p>
            <a:pPr eaLnBrk="1" hangingPunct="1"/>
            <a:endParaRPr lang="en-US" altLang="zh-CN" sz="2200">
              <a:ea typeface="宋体" panose="02010600030101010101" pitchFamily="2" charset="-122"/>
            </a:endParaRPr>
          </a:p>
          <a:p>
            <a:pPr eaLnBrk="1" hangingPunct="1"/>
            <a:r>
              <a:rPr lang="en-US" altLang="zh-CN" sz="2200">
                <a:ea typeface="宋体" panose="02010600030101010101" pitchFamily="2" charset="-122"/>
              </a:rPr>
              <a:t>在引入延迟算子之后, 我们还可以推导出跟特征根判别等价的性质: </a:t>
            </a:r>
            <a:r>
              <a:rPr lang="en-US" altLang="zh-CN" sz="2200">
                <a:ea typeface="宋体" panose="02010600030101010101" pitchFamily="2" charset="-122"/>
                <a:sym typeface="+mn-ea"/>
              </a:rPr>
              <a:t>p</a:t>
            </a:r>
            <a:r>
              <a:rPr sz="2200">
                <a:ea typeface="宋体" panose="02010600030101010101" pitchFamily="2" charset="-122"/>
                <a:sym typeface="+mn-ea"/>
              </a:rPr>
              <a:t>阶</a:t>
            </a:r>
            <a:r>
              <a:rPr lang="en-US" altLang="zh-CN" sz="2200">
                <a:ea typeface="宋体" panose="02010600030101010101" pitchFamily="2" charset="-122"/>
                <a:sym typeface="+mn-ea"/>
              </a:rPr>
              <a:t>自回归序列</a:t>
            </a:r>
            <a:r>
              <a:rPr lang="en-US" altLang="zh-CN" sz="2200">
                <a:ea typeface="宋体" panose="02010600030101010101" pitchFamily="2" charset="-122"/>
              </a:rPr>
              <a:t>平稳的条件是自回归系数多项式的p 个根都在单位圆外</a:t>
            </a:r>
            <a:endParaRPr lang="en-US" altLang="zh-CN" sz="2200">
              <a:ea typeface="宋体" panose="02010600030101010101" pitchFamily="2" charset="-122"/>
            </a:endParaRPr>
          </a:p>
        </p:txBody>
      </p:sp>
      <p:sp>
        <p:nvSpPr>
          <p:cNvPr id="22531" name="Rectangle 4"/>
          <p:cNvSpPr/>
          <p:nvPr/>
        </p:nvSpPr>
        <p:spPr>
          <a:xfrm>
            <a:off x="1524000" y="3106738"/>
            <a:ext cx="309880" cy="368300"/>
          </a:xfrm>
          <a:prstGeom prst="rect">
            <a:avLst/>
          </a:prstGeom>
          <a:noFill/>
          <a:ln w="9525">
            <a:noFill/>
          </a:ln>
        </p:spPr>
        <p:txBody>
          <a:bodyPr wrap="none" anchor="ctr">
            <a:spAutoFit/>
          </a:bodyPr>
          <a:p>
            <a:pPr defTabSz="914400"/>
            <a:endParaRPr lang="zh-CN" altLang="en-US">
              <a:latin typeface="Arial" panose="020B0604020202020204" pitchFamily="34" charset="0"/>
              <a:ea typeface="Arial" panose="020B0604020202020204" pitchFamily="34" charset="0"/>
            </a:endParaRPr>
          </a:p>
        </p:txBody>
      </p:sp>
      <p:sp>
        <p:nvSpPr>
          <p:cNvPr id="22532" name="Rectangle 5"/>
          <p:cNvSpPr/>
          <p:nvPr/>
        </p:nvSpPr>
        <p:spPr>
          <a:xfrm>
            <a:off x="1524000" y="2992438"/>
            <a:ext cx="309880" cy="368300"/>
          </a:xfrm>
          <a:prstGeom prst="rect">
            <a:avLst/>
          </a:prstGeom>
          <a:noFill/>
          <a:ln w="9525">
            <a:noFill/>
          </a:ln>
        </p:spPr>
        <p:txBody>
          <a:bodyPr wrap="none" anchor="ctr">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22533" name="Object 6"/>
          <p:cNvGraphicFramePr>
            <a:graphicFrameLocks noChangeAspect="1"/>
          </p:cNvGraphicFramePr>
          <p:nvPr/>
        </p:nvGraphicFramePr>
        <p:xfrm>
          <a:off x="4001770" y="1885950"/>
          <a:ext cx="3566160" cy="654050"/>
        </p:xfrm>
        <a:graphic>
          <a:graphicData uri="http://schemas.openxmlformats.org/presentationml/2006/ole">
            <mc:AlternateContent xmlns:mc="http://schemas.openxmlformats.org/markup-compatibility/2006">
              <mc:Choice xmlns:v="urn:schemas-microsoft-com:vml" Requires="v">
                <p:oleObj spid="_x0000_s3135" name="" r:id="rId1" imgW="1397000" imgH="254000" progId="Equation.DSMT4">
                  <p:embed/>
                </p:oleObj>
              </mc:Choice>
              <mc:Fallback>
                <p:oleObj name="" r:id="rId1" imgW="1397000" imgH="254000" progId="Equation.DSMT4">
                  <p:embed/>
                  <p:pic>
                    <p:nvPicPr>
                      <p:cNvPr id="0" name="图片 3134"/>
                      <p:cNvPicPr/>
                      <p:nvPr/>
                    </p:nvPicPr>
                    <p:blipFill>
                      <a:blip r:embed="rId2"/>
                      <a:stretch>
                        <a:fillRect/>
                      </a:stretch>
                    </p:blipFill>
                    <p:spPr>
                      <a:xfrm>
                        <a:off x="4001770" y="1885950"/>
                        <a:ext cx="3566160" cy="654050"/>
                      </a:xfrm>
                      <a:prstGeom prst="rect">
                        <a:avLst/>
                      </a:prstGeom>
                      <a:noFill/>
                      <a:ln w="38100">
                        <a:noFill/>
                        <a:miter/>
                      </a:ln>
                    </p:spPr>
                  </p:pic>
                </p:oleObj>
              </mc:Fallback>
            </mc:AlternateContent>
          </a:graphicData>
        </a:graphic>
      </p:graphicFrame>
      <p:sp>
        <p:nvSpPr>
          <p:cNvPr id="22534" name="Rectangle 7"/>
          <p:cNvSpPr/>
          <p:nvPr/>
        </p:nvSpPr>
        <p:spPr>
          <a:xfrm>
            <a:off x="1524000" y="2901950"/>
            <a:ext cx="309880" cy="368300"/>
          </a:xfrm>
          <a:prstGeom prst="rect">
            <a:avLst/>
          </a:prstGeom>
          <a:noFill/>
          <a:ln w="9525">
            <a:noFill/>
          </a:ln>
        </p:spPr>
        <p:txBody>
          <a:bodyPr wrap="none" anchor="ctr">
            <a:spAutoFit/>
          </a:bodyPr>
          <a:p>
            <a:pPr defTabSz="914400"/>
            <a:endParaRPr lang="zh-CN" altLang="en-US">
              <a:latin typeface="Arial" panose="020B0604020202020204" pitchFamily="34" charset="0"/>
              <a:ea typeface="Arial" panose="020B0604020202020204" pitchFamily="34" charset="0"/>
            </a:endParaRPr>
          </a:p>
        </p:txBody>
      </p:sp>
      <p:sp>
        <p:nvSpPr>
          <p:cNvPr id="22536" name="Rectangle 9"/>
          <p:cNvSpPr/>
          <p:nvPr/>
        </p:nvSpPr>
        <p:spPr>
          <a:xfrm>
            <a:off x="1524000" y="3125788"/>
            <a:ext cx="309880" cy="368300"/>
          </a:xfrm>
          <a:prstGeom prst="rect">
            <a:avLst/>
          </a:prstGeom>
          <a:noFill/>
          <a:ln w="9525">
            <a:noFill/>
          </a:ln>
        </p:spPr>
        <p:txBody>
          <a:bodyPr wrap="none" anchor="ctr">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对象 4">
            <a:hlinkClick r:id="" action="ppaction://ole?verb="/>
          </p:cNvPr>
          <p:cNvGraphicFramePr>
            <a:graphicFrameLocks noChangeAspect="1"/>
          </p:cNvGraphicFramePr>
          <p:nvPr/>
        </p:nvGraphicFramePr>
        <p:xfrm>
          <a:off x="3342640" y="3805555"/>
          <a:ext cx="5507355" cy="1694815"/>
        </p:xfrm>
        <a:graphic>
          <a:graphicData uri="http://schemas.openxmlformats.org/presentationml/2006/ole">
            <mc:AlternateContent xmlns:mc="http://schemas.openxmlformats.org/markup-compatibility/2006">
              <mc:Choice xmlns:v="urn:schemas-microsoft-com:vml" Requires="v">
                <p:oleObj spid="_x0000_s2049" name="" r:id="rId4" imgW="2311400" imgH="711200" progId="Equation.DSMT4">
                  <p:embed/>
                </p:oleObj>
              </mc:Choice>
              <mc:Fallback>
                <p:oleObj name="" r:id="rId4" imgW="2311400" imgH="711200" progId="Equation.DSMT4">
                  <p:embed/>
                  <p:pic>
                    <p:nvPicPr>
                      <p:cNvPr id="0" name="图片 2048"/>
                      <p:cNvPicPr/>
                      <p:nvPr/>
                    </p:nvPicPr>
                    <p:blipFill>
                      <a:blip r:embed="rId5"/>
                      <a:stretch>
                        <a:fillRect/>
                      </a:stretch>
                    </p:blipFill>
                    <p:spPr>
                      <a:xfrm>
                        <a:off x="3342640" y="3805555"/>
                        <a:ext cx="5507355" cy="169481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a:xfrm>
            <a:off x="1283970" y="181610"/>
            <a:ext cx="10238105" cy="703580"/>
          </a:xfrm>
        </p:spPr>
        <p:txBody>
          <a:bodyPr wrap="square" lIns="91440" tIns="45720" rIns="91440" bIns="45720" anchor="ctr">
            <a:normAutofit/>
          </a:bodyPr>
          <a:p>
            <a:pPr algn="l" eaLnBrk="1" hangingPunct="1">
              <a:buClrTx/>
              <a:buSzTx/>
              <a:buFontTx/>
            </a:pPr>
            <a:r>
              <a:rPr lang="en-US" altLang="zh-CN" sz="2400" spc="0" smtClean="0">
                <a:solidFill>
                  <a:schemeClr val="accent5">
                    <a:lumMod val="75000"/>
                  </a:schemeClr>
                </a:solidFill>
                <a:cs typeface="+mn-cs"/>
              </a:rPr>
              <a:t>平稳域判别</a:t>
            </a:r>
            <a:endParaRPr lang="en-US" altLang="zh-CN" sz="2400" spc="0" smtClean="0">
              <a:solidFill>
                <a:schemeClr val="accent5">
                  <a:lumMod val="75000"/>
                </a:schemeClr>
              </a:solidFill>
              <a:cs typeface="+mn-cs"/>
            </a:endParaRPr>
          </a:p>
        </p:txBody>
      </p:sp>
      <p:sp>
        <p:nvSpPr>
          <p:cNvPr id="23554" name="Rectangle 3"/>
          <p:cNvSpPr>
            <a:spLocks noGrp="1"/>
          </p:cNvSpPr>
          <p:nvPr>
            <p:ph idx="1"/>
          </p:nvPr>
        </p:nvSpPr>
        <p:spPr>
          <a:xfrm>
            <a:off x="1283970" y="952500"/>
            <a:ext cx="10238105" cy="5388610"/>
          </a:xfrm>
        </p:spPr>
        <p:txBody>
          <a:bodyPr wrap="square" lIns="91440" tIns="45720" rIns="91440" bIns="45720" anchor="t"/>
          <a:p>
            <a:pPr eaLnBrk="1" hangingPunct="1">
              <a:lnSpc>
                <a:spcPct val="90000"/>
              </a:lnSpc>
            </a:pPr>
            <a:r>
              <a:rPr lang="en-US" altLang="zh-CN" sz="2200"/>
              <a:t>对于一个        模型而言，如果没有平稳性的要求，实际上也就意味着对参数向量没有任何限制，它们可以取遍维欧氏空间的任意一点</a:t>
            </a:r>
            <a:endParaRPr lang="en-US" altLang="zh-CN" sz="2200"/>
          </a:p>
          <a:p>
            <a:pPr eaLnBrk="1" hangingPunct="1">
              <a:lnSpc>
                <a:spcPct val="90000"/>
              </a:lnSpc>
            </a:pPr>
            <a:endParaRPr lang="en-US" altLang="zh-CN" sz="2200"/>
          </a:p>
          <a:p>
            <a:pPr eaLnBrk="1" hangingPunct="1">
              <a:lnSpc>
                <a:spcPct val="90000"/>
              </a:lnSpc>
            </a:pPr>
            <a:r>
              <a:rPr lang="en-US" altLang="zh-CN" sz="2200"/>
              <a:t>如果加上了平稳性限制，参数向量就只能取维欧氏空间的一个子集，使得特征根都在单位圆内的系数集合</a:t>
            </a:r>
            <a:endParaRPr lang="en-US" altLang="zh-CN" sz="2200"/>
          </a:p>
          <a:p>
            <a:pPr eaLnBrk="1" hangingPunct="1">
              <a:lnSpc>
                <a:spcPct val="90000"/>
              </a:lnSpc>
            </a:pPr>
            <a:endParaRPr lang="en-US" altLang="zh-CN" sz="2200"/>
          </a:p>
          <a:p>
            <a:pPr eaLnBrk="1" hangingPunct="1">
              <a:lnSpc>
                <a:spcPct val="90000"/>
              </a:lnSpc>
            </a:pPr>
            <a:endParaRPr lang="en-US" altLang="zh-CN" sz="2200"/>
          </a:p>
          <a:p>
            <a:pPr eaLnBrk="1" hangingPunct="1">
              <a:lnSpc>
                <a:spcPct val="90000"/>
              </a:lnSpc>
            </a:pPr>
            <a:r>
              <a:rPr lang="en-US" altLang="zh-CN" sz="2200"/>
              <a:t>对于低阶自回归模型用平稳域的方法判别模型的平稳性通常更为简便</a:t>
            </a:r>
            <a:endParaRPr lang="en-US" altLang="zh-CN" sz="2000"/>
          </a:p>
          <a:p>
            <a:pPr marL="457200" lvl="1" indent="0" algn="l" defTabSz="914400" eaLnBrk="1" hangingPunct="1">
              <a:lnSpc>
                <a:spcPct val="90000"/>
              </a:lnSpc>
              <a:buClrTx/>
              <a:buSzTx/>
              <a:buNone/>
            </a:pPr>
            <a:r>
              <a:rPr lang="en-US" altLang="zh-CN" sz="2000"/>
              <a:t> </a:t>
            </a:r>
            <a:endParaRPr lang="en-US" altLang="zh-CN" sz="2000"/>
          </a:p>
        </p:txBody>
      </p:sp>
      <p:sp>
        <p:nvSpPr>
          <p:cNvPr id="23555" name="Rectangle 4"/>
          <p:cNvSpPr/>
          <p:nvPr/>
        </p:nvSpPr>
        <p:spPr>
          <a:xfrm>
            <a:off x="1524000" y="3144838"/>
            <a:ext cx="309880" cy="368300"/>
          </a:xfrm>
          <a:prstGeom prst="rect">
            <a:avLst/>
          </a:prstGeom>
          <a:noFill/>
          <a:ln w="9525">
            <a:noFill/>
          </a:ln>
        </p:spPr>
        <p:txBody>
          <a:bodyPr wrap="none" anchor="ctr">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23556" name="Object 5"/>
          <p:cNvGraphicFramePr>
            <a:graphicFrameLocks noChangeAspect="1"/>
          </p:cNvGraphicFramePr>
          <p:nvPr/>
        </p:nvGraphicFramePr>
        <p:xfrm>
          <a:off x="2773998" y="952183"/>
          <a:ext cx="755650" cy="330200"/>
        </p:xfrm>
        <a:graphic>
          <a:graphicData uri="http://schemas.openxmlformats.org/presentationml/2006/ole">
            <mc:AlternateContent xmlns:mc="http://schemas.openxmlformats.org/markup-compatibility/2006">
              <mc:Choice xmlns:v="urn:schemas-microsoft-com:vml" Requires="v">
                <p:oleObj spid="_x0000_s3128" name="" r:id="rId1" imgW="457835" imgH="203200" progId="Equation.DSMT4">
                  <p:embed/>
                </p:oleObj>
              </mc:Choice>
              <mc:Fallback>
                <p:oleObj name="" r:id="rId1" imgW="457835" imgH="203200" progId="Equation.DSMT4">
                  <p:embed/>
                  <p:pic>
                    <p:nvPicPr>
                      <p:cNvPr id="0" name="图片 3127"/>
                      <p:cNvPicPr/>
                      <p:nvPr/>
                    </p:nvPicPr>
                    <p:blipFill>
                      <a:blip r:embed="rId2"/>
                      <a:stretch>
                        <a:fillRect/>
                      </a:stretch>
                    </p:blipFill>
                    <p:spPr>
                      <a:xfrm>
                        <a:off x="2773998" y="952183"/>
                        <a:ext cx="755650" cy="330200"/>
                      </a:xfrm>
                      <a:prstGeom prst="rect">
                        <a:avLst/>
                      </a:prstGeom>
                      <a:noFill/>
                      <a:ln w="38100">
                        <a:noFill/>
                        <a:miter/>
                      </a:ln>
                    </p:spPr>
                  </p:pic>
                </p:oleObj>
              </mc:Fallback>
            </mc:AlternateContent>
          </a:graphicData>
        </a:graphic>
      </p:graphicFrame>
      <p:sp>
        <p:nvSpPr>
          <p:cNvPr id="23557" name="Rectangle 6"/>
          <p:cNvSpPr/>
          <p:nvPr/>
        </p:nvSpPr>
        <p:spPr>
          <a:xfrm>
            <a:off x="1524000" y="3116263"/>
            <a:ext cx="309880" cy="368300"/>
          </a:xfrm>
          <a:prstGeom prst="rect">
            <a:avLst/>
          </a:prstGeom>
          <a:noFill/>
          <a:ln w="9525">
            <a:noFill/>
          </a:ln>
        </p:spPr>
        <p:txBody>
          <a:bodyPr wrap="none" anchor="ctr">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23558" name="Object 7"/>
          <p:cNvGraphicFramePr>
            <a:graphicFrameLocks noChangeAspect="1"/>
          </p:cNvGraphicFramePr>
          <p:nvPr/>
        </p:nvGraphicFramePr>
        <p:xfrm>
          <a:off x="3583623" y="2961005"/>
          <a:ext cx="4608512" cy="523875"/>
        </p:xfrm>
        <a:graphic>
          <a:graphicData uri="http://schemas.openxmlformats.org/presentationml/2006/ole">
            <mc:AlternateContent xmlns:mc="http://schemas.openxmlformats.org/markup-compatibility/2006">
              <mc:Choice xmlns:v="urn:schemas-microsoft-com:vml" Requires="v">
                <p:oleObj spid="_x0000_s3146" name="" r:id="rId3" imgW="2259330" imgH="254000" progId="Equation.DSMT4">
                  <p:embed/>
                </p:oleObj>
              </mc:Choice>
              <mc:Fallback>
                <p:oleObj name="" r:id="rId3" imgW="2259330" imgH="254000" progId="Equation.DSMT4">
                  <p:embed/>
                  <p:pic>
                    <p:nvPicPr>
                      <p:cNvPr id="0" name="图片 3145"/>
                      <p:cNvPicPr/>
                      <p:nvPr/>
                    </p:nvPicPr>
                    <p:blipFill>
                      <a:blip r:embed="rId4"/>
                      <a:stretch>
                        <a:fillRect/>
                      </a:stretch>
                    </p:blipFill>
                    <p:spPr>
                      <a:xfrm>
                        <a:off x="3583623" y="2961005"/>
                        <a:ext cx="4608512" cy="523875"/>
                      </a:xfrm>
                      <a:prstGeom prst="rect">
                        <a:avLst/>
                      </a:prstGeom>
                      <a:noFill/>
                      <a:ln w="38100">
                        <a:noFill/>
                        <a:miter/>
                      </a:ln>
                    </p:spPr>
                  </p:pic>
                </p:oleObj>
              </mc:Fallback>
            </mc:AlternateContent>
          </a:graphicData>
        </a:graphic>
      </p:graphicFrame>
      <p:cxnSp>
        <p:nvCxnSpPr>
          <p:cNvPr id="4" name="直接连接符 3"/>
          <p:cNvCxnSpPr/>
          <p:nvPr>
            <p:custDataLst>
              <p:tags r:id="rId5"/>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a:xfrm>
            <a:off x="1325245" y="50800"/>
            <a:ext cx="10460355" cy="863600"/>
          </a:xfrm>
        </p:spPr>
        <p:txBody>
          <a:bodyPr wrap="square" lIns="91440" tIns="45720" rIns="91440" bIns="45720" anchor="ctr">
            <a:normAutofit/>
          </a:bodyPr>
          <a:p>
            <a:pPr algn="l" eaLnBrk="1" hangingPunct="1">
              <a:buClrTx/>
              <a:buSzTx/>
              <a:buFontTx/>
            </a:pPr>
            <a:r>
              <a:rPr lang="en-US" altLang="zh-CN" spc="0" smtClean="0">
                <a:solidFill>
                  <a:schemeClr val="accent5">
                    <a:lumMod val="75000"/>
                  </a:schemeClr>
                </a:solidFill>
                <a:cs typeface="+mn-cs"/>
              </a:rPr>
              <a:t>AR(1)模型平稳条件</a:t>
            </a:r>
            <a:endParaRPr lang="en-US" altLang="zh-CN" spc="0" smtClean="0">
              <a:solidFill>
                <a:schemeClr val="accent5">
                  <a:lumMod val="75000"/>
                </a:schemeClr>
              </a:solidFill>
              <a:cs typeface="+mn-cs"/>
            </a:endParaRPr>
          </a:p>
        </p:txBody>
      </p:sp>
      <p:sp>
        <p:nvSpPr>
          <p:cNvPr id="24578" name="Rectangle 3"/>
          <p:cNvSpPr>
            <a:spLocks noGrp="1"/>
          </p:cNvSpPr>
          <p:nvPr>
            <p:ph type="body" sz="half" idx="1"/>
          </p:nvPr>
        </p:nvSpPr>
        <p:spPr>
          <a:xfrm>
            <a:off x="1324610" y="1219200"/>
            <a:ext cx="4669790" cy="5105400"/>
          </a:xfrm>
        </p:spPr>
        <p:txBody>
          <a:bodyPr wrap="square" lIns="91440" tIns="45720" rIns="91440" bIns="45720" anchor="t"/>
          <a:p>
            <a:pPr eaLnBrk="1" hangingPunct="1"/>
            <a:r>
              <a:rPr lang="en-US" altLang="zh-CN" sz="2200"/>
              <a:t>方程结构</a:t>
            </a:r>
            <a:endParaRPr lang="en-US" altLang="zh-CN" sz="2200"/>
          </a:p>
          <a:p>
            <a:pPr eaLnBrk="1" hangingPunct="1"/>
            <a:endParaRPr lang="en-US" altLang="zh-CN" sz="2200"/>
          </a:p>
          <a:p>
            <a:pPr eaLnBrk="1" hangingPunct="1"/>
            <a:endParaRPr lang="en-US" altLang="zh-CN" sz="2200"/>
          </a:p>
          <a:p>
            <a:pPr eaLnBrk="1" hangingPunct="1"/>
            <a:r>
              <a:rPr lang="en-US" altLang="zh-CN" sz="2200"/>
              <a:t>特征根</a:t>
            </a:r>
            <a:endParaRPr lang="en-US" altLang="zh-CN" sz="2200"/>
          </a:p>
          <a:p>
            <a:pPr eaLnBrk="1" hangingPunct="1"/>
            <a:endParaRPr lang="en-US" altLang="zh-CN" sz="2200"/>
          </a:p>
          <a:p>
            <a:pPr eaLnBrk="1" hangingPunct="1"/>
            <a:endParaRPr lang="en-US" altLang="zh-CN" sz="2200"/>
          </a:p>
          <a:p>
            <a:pPr eaLnBrk="1" hangingPunct="1"/>
            <a:r>
              <a:rPr lang="en-US" altLang="zh-CN" sz="2200"/>
              <a:t>平稳域</a:t>
            </a:r>
            <a:endParaRPr lang="en-US" altLang="zh-CN">
              <a:ea typeface="宋体" panose="02010600030101010101" pitchFamily="2" charset="-122"/>
            </a:endParaRPr>
          </a:p>
          <a:p>
            <a:pPr lvl="1" eaLnBrk="1" hangingPunct="1"/>
            <a:endParaRPr lang="en-US" altLang="zh-CN">
              <a:ea typeface="宋体" panose="02010600030101010101" pitchFamily="2" charset="-122"/>
            </a:endParaRPr>
          </a:p>
          <a:p>
            <a:pPr lvl="1"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24579" name="Rectangle 4"/>
          <p:cNvSpPr/>
          <p:nvPr/>
        </p:nvSpPr>
        <p:spPr>
          <a:xfrm>
            <a:off x="5962650" y="33004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24581" name="Rectangle 6"/>
          <p:cNvSpPr/>
          <p:nvPr/>
        </p:nvSpPr>
        <p:spPr>
          <a:xfrm>
            <a:off x="5905500" y="33289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24582" name="Object 7"/>
          <p:cNvGraphicFramePr>
            <a:graphicFrameLocks noChangeAspect="1"/>
          </p:cNvGraphicFramePr>
          <p:nvPr/>
        </p:nvGraphicFramePr>
        <p:xfrm>
          <a:off x="4511358" y="2851785"/>
          <a:ext cx="1295400" cy="679450"/>
        </p:xfrm>
        <a:graphic>
          <a:graphicData uri="http://schemas.openxmlformats.org/presentationml/2006/ole">
            <mc:AlternateContent xmlns:mc="http://schemas.openxmlformats.org/markup-compatibility/2006">
              <mc:Choice xmlns:v="urn:schemas-microsoft-com:vml" Requires="v">
                <p:oleObj spid="_x0000_s3139" name="" r:id="rId1" imgW="381635" imgH="203835" progId="Equation.3">
                  <p:embed/>
                </p:oleObj>
              </mc:Choice>
              <mc:Fallback>
                <p:oleObj name="" r:id="rId1" imgW="381635" imgH="203835" progId="Equation.3">
                  <p:embed/>
                  <p:pic>
                    <p:nvPicPr>
                      <p:cNvPr id="0" name="图片 3138"/>
                      <p:cNvPicPr/>
                      <p:nvPr/>
                    </p:nvPicPr>
                    <p:blipFill>
                      <a:blip r:embed="rId2"/>
                      <a:stretch>
                        <a:fillRect/>
                      </a:stretch>
                    </p:blipFill>
                    <p:spPr>
                      <a:xfrm>
                        <a:off x="4511358" y="2851785"/>
                        <a:ext cx="1295400" cy="679450"/>
                      </a:xfrm>
                      <a:prstGeom prst="rect">
                        <a:avLst/>
                      </a:prstGeom>
                      <a:noFill/>
                      <a:ln w="38100">
                        <a:noFill/>
                        <a:miter/>
                      </a:ln>
                    </p:spPr>
                  </p:pic>
                </p:oleObj>
              </mc:Fallback>
            </mc:AlternateContent>
          </a:graphicData>
        </a:graphic>
      </p:graphicFrame>
      <p:graphicFrame>
        <p:nvGraphicFramePr>
          <p:cNvPr id="24583" name="Object 8"/>
          <p:cNvGraphicFramePr>
            <a:graphicFrameLocks noGrp="1" noChangeAspect="1"/>
          </p:cNvGraphicFramePr>
          <p:nvPr>
            <p:ph sz="half" idx="2"/>
          </p:nvPr>
        </p:nvGraphicFramePr>
        <p:xfrm>
          <a:off x="4511675" y="1196975"/>
          <a:ext cx="2232025" cy="677863"/>
        </p:xfrm>
        <a:graphic>
          <a:graphicData uri="http://schemas.openxmlformats.org/presentationml/2006/ole">
            <mc:AlternateContent xmlns:mc="http://schemas.openxmlformats.org/markup-compatibility/2006">
              <mc:Choice xmlns:v="urn:schemas-microsoft-com:vml" Requires="v">
                <p:oleObj spid="_x0000_s3141" name="" r:id="rId3" imgW="749935" imgH="228600" progId="Equation.DSMT4">
                  <p:embed/>
                </p:oleObj>
              </mc:Choice>
              <mc:Fallback>
                <p:oleObj name="" r:id="rId3" imgW="749935" imgH="228600" progId="Equation.DSMT4">
                  <p:embed/>
                  <p:pic>
                    <p:nvPicPr>
                      <p:cNvPr id="0" name="图片 3140"/>
                      <p:cNvPicPr/>
                      <p:nvPr/>
                    </p:nvPicPr>
                    <p:blipFill>
                      <a:blip r:embed="rId4"/>
                      <a:stretch>
                        <a:fillRect/>
                      </a:stretch>
                    </p:blipFill>
                    <p:spPr>
                      <a:xfrm>
                        <a:off x="4511675" y="1196975"/>
                        <a:ext cx="2232025" cy="677863"/>
                      </a:xfrm>
                      <a:prstGeom prst="rect">
                        <a:avLst/>
                      </a:prstGeom>
                      <a:noFill/>
                      <a:ln w="38100">
                        <a:miter/>
                      </a:ln>
                    </p:spPr>
                  </p:pic>
                </p:oleObj>
              </mc:Fallback>
            </mc:AlternateContent>
          </a:graphicData>
        </a:graphic>
      </p:graphicFrame>
      <p:cxnSp>
        <p:nvCxnSpPr>
          <p:cNvPr id="4" name="直接连接符 3"/>
          <p:cNvCxnSpPr/>
          <p:nvPr>
            <p:custDataLst>
              <p:tags r:id="rId5"/>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5608" name="Object 9"/>
          <p:cNvGraphicFramePr>
            <a:graphicFrameLocks noChangeAspect="1"/>
          </p:cNvGraphicFramePr>
          <p:nvPr/>
        </p:nvGraphicFramePr>
        <p:xfrm>
          <a:off x="4511675" y="4525010"/>
          <a:ext cx="2586355" cy="752475"/>
        </p:xfrm>
        <a:graphic>
          <a:graphicData uri="http://schemas.openxmlformats.org/presentationml/2006/ole">
            <mc:AlternateContent xmlns:mc="http://schemas.openxmlformats.org/markup-compatibility/2006">
              <mc:Choice xmlns:v="urn:schemas-microsoft-com:vml" Requires="v">
                <p:oleObj spid="_x0000_s3143" name="" r:id="rId6" imgW="862965" imgH="254000" progId="Equation.DSMT4">
                  <p:embed/>
                </p:oleObj>
              </mc:Choice>
              <mc:Fallback>
                <p:oleObj name="" r:id="rId6" imgW="862965" imgH="254000" progId="Equation.DSMT4">
                  <p:embed/>
                  <p:pic>
                    <p:nvPicPr>
                      <p:cNvPr id="0" name="图片 3142"/>
                      <p:cNvPicPr/>
                      <p:nvPr/>
                    </p:nvPicPr>
                    <p:blipFill>
                      <a:blip r:embed="rId7"/>
                      <a:stretch>
                        <a:fillRect/>
                      </a:stretch>
                    </p:blipFill>
                    <p:spPr>
                      <a:xfrm>
                        <a:off x="4511675" y="4525010"/>
                        <a:ext cx="2586355" cy="752475"/>
                      </a:xfrm>
                      <a:prstGeom prst="rect">
                        <a:avLst/>
                      </a:prstGeom>
                      <a:noFill/>
                      <a:ln w="38100">
                        <a:noFill/>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a:xfrm>
            <a:off x="1270000" y="92710"/>
            <a:ext cx="10252075" cy="792480"/>
          </a:xfrm>
        </p:spPr>
        <p:txBody>
          <a:bodyPr wrap="square" lIns="91440" tIns="45720" rIns="91440" bIns="45720" anchor="ctr"/>
          <a:p>
            <a:pPr algn="l" eaLnBrk="1" hangingPunct="1">
              <a:buClrTx/>
              <a:buSzTx/>
              <a:buFontTx/>
            </a:pPr>
            <a:r>
              <a:rPr lang="en-US" altLang="zh-CN" spc="0" smtClean="0">
                <a:solidFill>
                  <a:schemeClr val="accent5">
                    <a:lumMod val="75000"/>
                  </a:schemeClr>
                </a:solidFill>
                <a:cs typeface="+mn-cs"/>
              </a:rPr>
              <a:t>AR(2)模型的平稳条件</a:t>
            </a:r>
            <a:endParaRPr lang="en-US" altLang="zh-CN" spc="0" smtClean="0">
              <a:solidFill>
                <a:schemeClr val="accent5">
                  <a:lumMod val="75000"/>
                </a:schemeClr>
              </a:solidFill>
              <a:cs typeface="+mn-cs"/>
            </a:endParaRPr>
          </a:p>
        </p:txBody>
      </p:sp>
      <p:sp>
        <p:nvSpPr>
          <p:cNvPr id="25602" name="Rectangle 3"/>
          <p:cNvSpPr>
            <a:spLocks noGrp="1"/>
          </p:cNvSpPr>
          <p:nvPr>
            <p:ph sz="half" idx="1"/>
          </p:nvPr>
        </p:nvSpPr>
        <p:spPr>
          <a:xfrm>
            <a:off x="1417955" y="1219200"/>
            <a:ext cx="4597400" cy="5105400"/>
          </a:xfrm>
        </p:spPr>
        <p:txBody>
          <a:bodyPr wrap="square" lIns="91440" tIns="45720" rIns="91440" bIns="45720" anchor="t"/>
          <a:p>
            <a:pPr eaLnBrk="1" hangingPunct="1"/>
            <a:r>
              <a:rPr lang="en-US" altLang="zh-CN" sz="2200">
                <a:latin typeface="+mn-lt"/>
                <a:ea typeface="+mn-lt"/>
              </a:rPr>
              <a:t>方程结构</a:t>
            </a:r>
            <a:endParaRPr lang="en-US" altLang="zh-CN" sz="2200">
              <a:ea typeface="宋体" panose="02010600030101010101" pitchFamily="2" charset="-122"/>
            </a:endParaRPr>
          </a:p>
          <a:p>
            <a:pPr eaLnBrk="1" hangingPunct="1"/>
            <a:endParaRPr lang="en-US" altLang="zh-CN" sz="2200">
              <a:ea typeface="宋体" panose="02010600030101010101" pitchFamily="2" charset="-122"/>
            </a:endParaRPr>
          </a:p>
          <a:p>
            <a:pPr eaLnBrk="1" hangingPunct="1"/>
            <a:endParaRPr lang="en-US" altLang="zh-CN" sz="2200">
              <a:ea typeface="宋体" panose="02010600030101010101" pitchFamily="2" charset="-122"/>
            </a:endParaRPr>
          </a:p>
          <a:p>
            <a:pPr eaLnBrk="1" hangingPunct="1"/>
            <a:r>
              <a:rPr lang="en-US" altLang="zh-CN" sz="2200">
                <a:latin typeface="+mn-lt"/>
                <a:ea typeface="+mn-lt"/>
              </a:rPr>
              <a:t>特征根</a:t>
            </a:r>
            <a:endParaRPr lang="en-US" altLang="zh-CN" sz="2200">
              <a:ea typeface="宋体" panose="02010600030101010101" pitchFamily="2" charset="-122"/>
            </a:endParaRPr>
          </a:p>
          <a:p>
            <a:pPr eaLnBrk="1" hangingPunct="1"/>
            <a:endParaRPr lang="en-US" altLang="zh-CN" sz="2200">
              <a:ea typeface="宋体" panose="02010600030101010101" pitchFamily="2" charset="-122"/>
            </a:endParaRPr>
          </a:p>
          <a:p>
            <a:pPr eaLnBrk="1" hangingPunct="1"/>
            <a:endParaRPr lang="en-US" altLang="zh-CN" sz="2200">
              <a:ea typeface="宋体" panose="02010600030101010101" pitchFamily="2" charset="-122"/>
            </a:endParaRPr>
          </a:p>
          <a:p>
            <a:pPr eaLnBrk="1" hangingPunct="1"/>
            <a:r>
              <a:rPr lang="en-US" altLang="zh-CN" sz="2200"/>
              <a:t>平稳域</a:t>
            </a:r>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buNone/>
            </a:pPr>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buNone/>
            </a:pPr>
            <a:endParaRPr lang="en-US" altLang="zh-CN">
              <a:ea typeface="宋体" panose="02010600030101010101" pitchFamily="2" charset="-122"/>
            </a:endParaRPr>
          </a:p>
          <a:p>
            <a:pPr lvl="1" eaLnBrk="1" hangingPunct="1"/>
            <a:endParaRPr lang="en-US" altLang="zh-CN">
              <a:ea typeface="宋体" panose="02010600030101010101" pitchFamily="2" charset="-122"/>
            </a:endParaRPr>
          </a:p>
          <a:p>
            <a:pPr lvl="1"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25603" name="Rectangle 4"/>
          <p:cNvSpPr/>
          <p:nvPr/>
        </p:nvSpPr>
        <p:spPr>
          <a:xfrm>
            <a:off x="5962650" y="33004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25604" name="Rectangle 5"/>
          <p:cNvSpPr/>
          <p:nvPr/>
        </p:nvSpPr>
        <p:spPr>
          <a:xfrm>
            <a:off x="5905500" y="33289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25605" name="Rectangle 6"/>
          <p:cNvSpPr/>
          <p:nvPr/>
        </p:nvSpPr>
        <p:spPr>
          <a:xfrm>
            <a:off x="4786313" y="31956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25606" name="Object 7"/>
          <p:cNvGraphicFramePr>
            <a:graphicFrameLocks noChangeAspect="1"/>
          </p:cNvGraphicFramePr>
          <p:nvPr/>
        </p:nvGraphicFramePr>
        <p:xfrm>
          <a:off x="3620135" y="2836863"/>
          <a:ext cx="5313363" cy="860425"/>
        </p:xfrm>
        <a:graphic>
          <a:graphicData uri="http://schemas.openxmlformats.org/presentationml/2006/ole">
            <mc:AlternateContent xmlns:mc="http://schemas.openxmlformats.org/markup-compatibility/2006">
              <mc:Choice xmlns:v="urn:schemas-microsoft-com:vml" Requires="v">
                <p:oleObj spid="_x0000_s3142" name="" r:id="rId1" imgW="2806700" imgH="457200" progId="Equation.DSMT4">
                  <p:embed/>
                </p:oleObj>
              </mc:Choice>
              <mc:Fallback>
                <p:oleObj name="" r:id="rId1" imgW="2806700" imgH="457200" progId="Equation.DSMT4">
                  <p:embed/>
                  <p:pic>
                    <p:nvPicPr>
                      <p:cNvPr id="0" name="图片 3141"/>
                      <p:cNvPicPr/>
                      <p:nvPr/>
                    </p:nvPicPr>
                    <p:blipFill>
                      <a:blip r:embed="rId2"/>
                      <a:stretch>
                        <a:fillRect/>
                      </a:stretch>
                    </p:blipFill>
                    <p:spPr>
                      <a:xfrm>
                        <a:off x="3620135" y="2836863"/>
                        <a:ext cx="5313363" cy="860425"/>
                      </a:xfrm>
                      <a:prstGeom prst="rect">
                        <a:avLst/>
                      </a:prstGeom>
                      <a:noFill/>
                      <a:ln w="38100">
                        <a:noFill/>
                        <a:miter/>
                      </a:ln>
                    </p:spPr>
                  </p:pic>
                </p:oleObj>
              </mc:Fallback>
            </mc:AlternateContent>
          </a:graphicData>
        </a:graphic>
      </p:graphicFrame>
      <p:sp>
        <p:nvSpPr>
          <p:cNvPr id="25607" name="Rectangle 8"/>
          <p:cNvSpPr/>
          <p:nvPr/>
        </p:nvSpPr>
        <p:spPr>
          <a:xfrm>
            <a:off x="4657725" y="22050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25608" name="Object 9"/>
          <p:cNvGraphicFramePr>
            <a:graphicFrameLocks noChangeAspect="1"/>
          </p:cNvGraphicFramePr>
          <p:nvPr/>
        </p:nvGraphicFramePr>
        <p:xfrm>
          <a:off x="3443605" y="6075363"/>
          <a:ext cx="4584700" cy="655637"/>
        </p:xfrm>
        <a:graphic>
          <a:graphicData uri="http://schemas.openxmlformats.org/presentationml/2006/ole">
            <mc:AlternateContent xmlns:mc="http://schemas.openxmlformats.org/markup-compatibility/2006">
              <mc:Choice xmlns:v="urn:schemas-microsoft-com:vml" Requires="v">
                <p:oleObj spid="_x0000_s3143" name="" r:id="rId3" imgW="1931035" imgH="279400" progId="Equation.DSMT4">
                  <p:embed/>
                </p:oleObj>
              </mc:Choice>
              <mc:Fallback>
                <p:oleObj name="" r:id="rId3" imgW="1931035" imgH="279400" progId="Equation.DSMT4">
                  <p:embed/>
                  <p:pic>
                    <p:nvPicPr>
                      <p:cNvPr id="0" name="图片 3142"/>
                      <p:cNvPicPr/>
                      <p:nvPr/>
                    </p:nvPicPr>
                    <p:blipFill>
                      <a:blip r:embed="rId4"/>
                      <a:stretch>
                        <a:fillRect/>
                      </a:stretch>
                    </p:blipFill>
                    <p:spPr>
                      <a:xfrm>
                        <a:off x="3443605" y="6075363"/>
                        <a:ext cx="4584700" cy="655637"/>
                      </a:xfrm>
                      <a:prstGeom prst="rect">
                        <a:avLst/>
                      </a:prstGeom>
                      <a:noFill/>
                      <a:ln w="38100">
                        <a:noFill/>
                        <a:miter/>
                      </a:ln>
                    </p:spPr>
                  </p:pic>
                </p:oleObj>
              </mc:Fallback>
            </mc:AlternateContent>
          </a:graphicData>
        </a:graphic>
      </p:graphicFrame>
      <p:graphicFrame>
        <p:nvGraphicFramePr>
          <p:cNvPr id="25609" name="Object 10"/>
          <p:cNvGraphicFramePr>
            <a:graphicFrameLocks noChangeAspect="1"/>
          </p:cNvGraphicFramePr>
          <p:nvPr/>
        </p:nvGraphicFramePr>
        <p:xfrm>
          <a:off x="3769043" y="1219200"/>
          <a:ext cx="3313112" cy="566738"/>
        </p:xfrm>
        <a:graphic>
          <a:graphicData uri="http://schemas.openxmlformats.org/presentationml/2006/ole">
            <mc:AlternateContent xmlns:mc="http://schemas.openxmlformats.org/markup-compatibility/2006">
              <mc:Choice xmlns:v="urn:schemas-microsoft-com:vml" Requires="v">
                <p:oleObj spid="_x0000_s3144" name="" r:id="rId5" imgW="1334770" imgH="228600" progId="Equation.DSMT4">
                  <p:embed/>
                </p:oleObj>
              </mc:Choice>
              <mc:Fallback>
                <p:oleObj name="" r:id="rId5" imgW="1334770" imgH="228600" progId="Equation.DSMT4">
                  <p:embed/>
                  <p:pic>
                    <p:nvPicPr>
                      <p:cNvPr id="0" name="图片 3143"/>
                      <p:cNvPicPr/>
                      <p:nvPr/>
                    </p:nvPicPr>
                    <p:blipFill>
                      <a:blip r:embed="rId6"/>
                      <a:stretch>
                        <a:fillRect/>
                      </a:stretch>
                    </p:blipFill>
                    <p:spPr>
                      <a:xfrm>
                        <a:off x="3769043" y="1219200"/>
                        <a:ext cx="3313112" cy="566738"/>
                      </a:xfrm>
                      <a:prstGeom prst="rect">
                        <a:avLst/>
                      </a:prstGeom>
                      <a:noFill/>
                      <a:ln w="38100">
                        <a:noFill/>
                        <a:miter/>
                      </a:ln>
                    </p:spPr>
                  </p:pic>
                </p:oleObj>
              </mc:Fallback>
            </mc:AlternateContent>
          </a:graphicData>
        </a:graphic>
      </p:graphicFrame>
      <p:graphicFrame>
        <p:nvGraphicFramePr>
          <p:cNvPr id="25610" name="Object 11"/>
          <p:cNvGraphicFramePr>
            <a:graphicFrameLocks noChangeAspect="1"/>
          </p:cNvGraphicFramePr>
          <p:nvPr/>
        </p:nvGraphicFramePr>
        <p:xfrm>
          <a:off x="3443605" y="4418330"/>
          <a:ext cx="5905500" cy="1406525"/>
        </p:xfrm>
        <a:graphic>
          <a:graphicData uri="http://schemas.openxmlformats.org/presentationml/2006/ole">
            <mc:AlternateContent xmlns:mc="http://schemas.openxmlformats.org/markup-compatibility/2006">
              <mc:Choice xmlns:v="urn:schemas-microsoft-com:vml" Requires="v">
                <p:oleObj spid="_x0000_s3145" name="" r:id="rId7" imgW="2997200" imgH="711200" progId="Equation.DSMT4">
                  <p:embed/>
                </p:oleObj>
              </mc:Choice>
              <mc:Fallback>
                <p:oleObj name="" r:id="rId7" imgW="2997200" imgH="711200" progId="Equation.DSMT4">
                  <p:embed/>
                  <p:pic>
                    <p:nvPicPr>
                      <p:cNvPr id="0" name="图片 3144"/>
                      <p:cNvPicPr/>
                      <p:nvPr/>
                    </p:nvPicPr>
                    <p:blipFill>
                      <a:blip r:embed="rId8"/>
                      <a:stretch>
                        <a:fillRect/>
                      </a:stretch>
                    </p:blipFill>
                    <p:spPr>
                      <a:xfrm>
                        <a:off x="3443605" y="4418330"/>
                        <a:ext cx="5905500" cy="1406525"/>
                      </a:xfrm>
                      <a:prstGeom prst="rect">
                        <a:avLst/>
                      </a:prstGeom>
                      <a:noFill/>
                      <a:ln w="38100">
                        <a:noFill/>
                        <a:miter/>
                      </a:ln>
                    </p:spPr>
                  </p:pic>
                </p:oleObj>
              </mc:Fallback>
            </mc:AlternateContent>
          </a:graphicData>
        </a:graphic>
      </p:graphicFrame>
      <p:cxnSp>
        <p:nvCxnSpPr>
          <p:cNvPr id="4" name="直接连接符 3"/>
          <p:cNvCxnSpPr/>
          <p:nvPr>
            <p:custDataLst>
              <p:tags r:id="rId9"/>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a:xfrm>
            <a:off x="1325880" y="189865"/>
            <a:ext cx="10196195" cy="695325"/>
          </a:xfrm>
        </p:spPr>
        <p:txBody>
          <a:bodyPr wrap="square" lIns="91440" tIns="45720" rIns="91440" bIns="45720" anchor="ctr">
            <a:normAutofit/>
          </a:bodyPr>
          <a:p>
            <a:pPr algn="l" eaLnBrk="1" hangingPunct="1">
              <a:buClrTx/>
              <a:buSzTx/>
              <a:buFontTx/>
            </a:pPr>
            <a:r>
              <a:rPr lang="en-US" altLang="zh-CN" sz="2400" spc="0" smtClean="0">
                <a:solidFill>
                  <a:schemeClr val="accent5">
                    <a:lumMod val="75000"/>
                  </a:schemeClr>
                </a:solidFill>
                <a:cs typeface="+mn-cs"/>
              </a:rPr>
              <a:t>AR(2)的平稳域</a:t>
            </a:r>
            <a:endParaRPr lang="en-US" altLang="zh-CN" sz="2400" spc="0" smtClean="0">
              <a:solidFill>
                <a:schemeClr val="accent5">
                  <a:lumMod val="75000"/>
                </a:schemeClr>
              </a:solidFill>
              <a:cs typeface="+mn-cs"/>
            </a:endParaRPr>
          </a:p>
        </p:txBody>
      </p:sp>
      <p:pic>
        <p:nvPicPr>
          <p:cNvPr id="26626" name="Picture 3" descr="AR(2)平稳域"/>
          <p:cNvPicPr>
            <a:picLocks noChangeAspect="1"/>
          </p:cNvPicPr>
          <p:nvPr/>
        </p:nvPicPr>
        <p:blipFill>
          <a:blip r:embed="rId1"/>
          <a:stretch>
            <a:fillRect/>
          </a:stretch>
        </p:blipFill>
        <p:spPr>
          <a:xfrm>
            <a:off x="2424113" y="1512570"/>
            <a:ext cx="7200900" cy="5040313"/>
          </a:xfrm>
          <a:prstGeom prst="rect">
            <a:avLst/>
          </a:prstGeom>
          <a:solidFill>
            <a:srgbClr val="FF0000"/>
          </a:solidFill>
          <a:ln w="9525">
            <a:noFill/>
          </a:ln>
        </p:spPr>
      </p:pic>
      <p:sp>
        <p:nvSpPr>
          <p:cNvPr id="26627" name="Rectangle 4"/>
          <p:cNvSpPr/>
          <p:nvPr/>
        </p:nvSpPr>
        <p:spPr>
          <a:xfrm>
            <a:off x="1524000" y="3106738"/>
            <a:ext cx="309880" cy="368300"/>
          </a:xfrm>
          <a:prstGeom prst="rect">
            <a:avLst/>
          </a:prstGeom>
          <a:noFill/>
          <a:ln w="9525">
            <a:noFill/>
          </a:ln>
        </p:spPr>
        <p:txBody>
          <a:bodyPr wrap="none" anchor="ctr">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26628" name="Object 5"/>
          <p:cNvGraphicFramePr>
            <a:graphicFrameLocks noChangeAspect="1"/>
          </p:cNvGraphicFramePr>
          <p:nvPr/>
        </p:nvGraphicFramePr>
        <p:xfrm>
          <a:off x="4035743" y="998220"/>
          <a:ext cx="4500562" cy="679450"/>
        </p:xfrm>
        <a:graphic>
          <a:graphicData uri="http://schemas.openxmlformats.org/presentationml/2006/ole">
            <mc:AlternateContent xmlns:mc="http://schemas.openxmlformats.org/markup-compatibility/2006">
              <mc:Choice xmlns:v="urn:schemas-microsoft-com:vml" Requires="v">
                <p:oleObj spid="_x0000_s3147" name="" r:id="rId2" imgW="1829435" imgH="279400" progId="Equation.DSMT4">
                  <p:embed/>
                </p:oleObj>
              </mc:Choice>
              <mc:Fallback>
                <p:oleObj name="" r:id="rId2" imgW="1829435" imgH="279400" progId="Equation.DSMT4">
                  <p:embed/>
                  <p:pic>
                    <p:nvPicPr>
                      <p:cNvPr id="0" name="图片 3146"/>
                      <p:cNvPicPr/>
                      <p:nvPr/>
                    </p:nvPicPr>
                    <p:blipFill>
                      <a:blip r:embed="rId3"/>
                      <a:stretch>
                        <a:fillRect/>
                      </a:stretch>
                    </p:blipFill>
                    <p:spPr>
                      <a:xfrm>
                        <a:off x="4035743" y="998220"/>
                        <a:ext cx="4500562" cy="679450"/>
                      </a:xfrm>
                      <a:prstGeom prst="rect">
                        <a:avLst/>
                      </a:prstGeom>
                      <a:noFill/>
                      <a:ln w="38100">
                        <a:noFill/>
                        <a:miter/>
                      </a:ln>
                    </p:spPr>
                  </p:pic>
                </p:oleObj>
              </mc:Fallback>
            </mc:AlternateContent>
          </a:graphicData>
        </a:graphic>
      </p:graphicFrame>
      <p:cxnSp>
        <p:nvCxnSpPr>
          <p:cNvPr id="4" name="直接连接符 3"/>
          <p:cNvCxnSpPr/>
          <p:nvPr>
            <p:custDataLst>
              <p:tags r:id="rId4"/>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a:xfrm>
            <a:off x="1318260" y="193675"/>
            <a:ext cx="10203815" cy="691515"/>
          </a:xfrm>
        </p:spPr>
        <p:txBody>
          <a:bodyPr wrap="square" lIns="91440" tIns="45720" rIns="91440" bIns="45720" anchor="ctr">
            <a:normAutofit/>
          </a:bodyPr>
          <a:p>
            <a:pPr algn="l" eaLnBrk="1" hangingPunct="1">
              <a:buClrTx/>
              <a:buSzTx/>
              <a:buFontTx/>
            </a:pPr>
            <a:r>
              <a:rPr lang="en-US" altLang="zh-CN" sz="2400" spc="0" smtClean="0">
                <a:solidFill>
                  <a:schemeClr val="accent5">
                    <a:lumMod val="75000"/>
                  </a:schemeClr>
                </a:solidFill>
                <a:cs typeface="+mn-cs"/>
              </a:rPr>
              <a:t>例3-1</a:t>
            </a:r>
            <a:r>
              <a:rPr sz="2400" spc="0" smtClean="0">
                <a:solidFill>
                  <a:schemeClr val="accent5">
                    <a:lumMod val="75000"/>
                  </a:schemeClr>
                </a:solidFill>
                <a:cs typeface="+mn-cs"/>
              </a:rPr>
              <a:t>续</a:t>
            </a:r>
            <a:endParaRPr sz="2400" spc="0" smtClean="0">
              <a:solidFill>
                <a:schemeClr val="accent5">
                  <a:lumMod val="75000"/>
                </a:schemeClr>
              </a:solidFill>
              <a:cs typeface="+mn-cs"/>
            </a:endParaRPr>
          </a:p>
        </p:txBody>
      </p:sp>
      <p:sp>
        <p:nvSpPr>
          <p:cNvPr id="2" name="内容占位符 1"/>
          <p:cNvSpPr>
            <a:spLocks noGrp="1"/>
          </p:cNvSpPr>
          <p:nvPr>
            <p:ph idx="1"/>
          </p:nvPr>
        </p:nvSpPr>
        <p:spPr>
          <a:xfrm>
            <a:off x="1287780" y="952500"/>
            <a:ext cx="10234295" cy="5388610"/>
          </a:xfrm>
        </p:spPr>
        <p:txBody>
          <a:bodyPr/>
          <a:p>
            <a:r>
              <a:rPr lang="en-US" altLang="zh-CN" sz="2200">
                <a:latin typeface="+mn-lt"/>
                <a:ea typeface="+mn-lt"/>
                <a:sym typeface="+mn-ea"/>
              </a:rPr>
              <a:t>分别用特征根判别法和平稳域判别法检验例3-1中四个 AR 模型的平稳性</a:t>
            </a:r>
            <a:endParaRPr lang="en-US" altLang="zh-CN" sz="2200">
              <a:latin typeface="+mn-lt"/>
              <a:ea typeface="+mn-lt"/>
              <a:sym typeface="+mn-ea"/>
            </a:endParaRPr>
          </a:p>
        </p:txBody>
      </p:sp>
      <p:sp>
        <p:nvSpPr>
          <p:cNvPr id="27650" name="Rectangle 3"/>
          <p:cNvSpPr/>
          <p:nvPr/>
        </p:nvSpPr>
        <p:spPr>
          <a:xfrm>
            <a:off x="5519738"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27651" name="Object 4"/>
          <p:cNvGraphicFramePr>
            <a:graphicFrameLocks noChangeAspect="1"/>
          </p:cNvGraphicFramePr>
          <p:nvPr/>
        </p:nvGraphicFramePr>
        <p:xfrm>
          <a:off x="3000375" y="1855788"/>
          <a:ext cx="3276600" cy="649287"/>
        </p:xfrm>
        <a:graphic>
          <a:graphicData uri="http://schemas.openxmlformats.org/presentationml/2006/ole">
            <mc:AlternateContent xmlns:mc="http://schemas.openxmlformats.org/markup-compatibility/2006">
              <mc:Choice xmlns:v="urn:schemas-microsoft-com:vml" Requires="v">
                <p:oleObj spid="_x0000_s3153" name="" r:id="rId1" imgW="1156970" imgH="228600" progId="Equation.DSMT4">
                  <p:embed/>
                </p:oleObj>
              </mc:Choice>
              <mc:Fallback>
                <p:oleObj name="" r:id="rId1" imgW="1156970" imgH="228600" progId="Equation.DSMT4">
                  <p:embed/>
                  <p:pic>
                    <p:nvPicPr>
                      <p:cNvPr id="0" name="图片 3152"/>
                      <p:cNvPicPr/>
                      <p:nvPr/>
                    </p:nvPicPr>
                    <p:blipFill>
                      <a:blip r:embed="rId2"/>
                      <a:stretch>
                        <a:fillRect/>
                      </a:stretch>
                    </p:blipFill>
                    <p:spPr>
                      <a:xfrm>
                        <a:off x="3000375" y="1855788"/>
                        <a:ext cx="3276600" cy="649287"/>
                      </a:xfrm>
                      <a:prstGeom prst="rect">
                        <a:avLst/>
                      </a:prstGeom>
                      <a:noFill/>
                      <a:ln w="38100">
                        <a:noFill/>
                        <a:miter/>
                      </a:ln>
                    </p:spPr>
                  </p:pic>
                </p:oleObj>
              </mc:Fallback>
            </mc:AlternateContent>
          </a:graphicData>
        </a:graphic>
      </p:graphicFrame>
      <p:sp>
        <p:nvSpPr>
          <p:cNvPr id="27652" name="Rectangle 5"/>
          <p:cNvSpPr/>
          <p:nvPr/>
        </p:nvSpPr>
        <p:spPr>
          <a:xfrm>
            <a:off x="54911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27653" name="Object 6"/>
          <p:cNvGraphicFramePr>
            <a:graphicFrameLocks noChangeAspect="1"/>
          </p:cNvGraphicFramePr>
          <p:nvPr/>
        </p:nvGraphicFramePr>
        <p:xfrm>
          <a:off x="3000375" y="2708275"/>
          <a:ext cx="3429000" cy="647700"/>
        </p:xfrm>
        <a:graphic>
          <a:graphicData uri="http://schemas.openxmlformats.org/presentationml/2006/ole">
            <mc:AlternateContent xmlns:mc="http://schemas.openxmlformats.org/markup-compatibility/2006">
              <mc:Choice xmlns:v="urn:schemas-microsoft-com:vml" Requires="v">
                <p:oleObj spid="_x0000_s3151" name="" r:id="rId3" imgW="1207770" imgH="228600" progId="Equation.DSMT4">
                  <p:embed/>
                </p:oleObj>
              </mc:Choice>
              <mc:Fallback>
                <p:oleObj name="" r:id="rId3" imgW="1207770" imgH="228600" progId="Equation.DSMT4">
                  <p:embed/>
                  <p:pic>
                    <p:nvPicPr>
                      <p:cNvPr id="0" name="图片 3150"/>
                      <p:cNvPicPr/>
                      <p:nvPr/>
                    </p:nvPicPr>
                    <p:blipFill>
                      <a:blip r:embed="rId4"/>
                      <a:stretch>
                        <a:fillRect/>
                      </a:stretch>
                    </p:blipFill>
                    <p:spPr>
                      <a:xfrm>
                        <a:off x="3000375" y="2708275"/>
                        <a:ext cx="3429000" cy="647700"/>
                      </a:xfrm>
                      <a:prstGeom prst="rect">
                        <a:avLst/>
                      </a:prstGeom>
                      <a:noFill/>
                      <a:ln w="38100">
                        <a:noFill/>
                        <a:miter/>
                      </a:ln>
                    </p:spPr>
                  </p:pic>
                </p:oleObj>
              </mc:Fallback>
            </mc:AlternateContent>
          </a:graphicData>
        </a:graphic>
      </p:graphicFrame>
      <p:sp>
        <p:nvSpPr>
          <p:cNvPr id="27654" name="Rectangle 7"/>
          <p:cNvSpPr/>
          <p:nvPr/>
        </p:nvSpPr>
        <p:spPr>
          <a:xfrm>
            <a:off x="535781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27655" name="Object 8"/>
          <p:cNvGraphicFramePr>
            <a:graphicFrameLocks noChangeAspect="1"/>
          </p:cNvGraphicFramePr>
          <p:nvPr/>
        </p:nvGraphicFramePr>
        <p:xfrm>
          <a:off x="3000375" y="3559175"/>
          <a:ext cx="4495800" cy="695325"/>
        </p:xfrm>
        <a:graphic>
          <a:graphicData uri="http://schemas.openxmlformats.org/presentationml/2006/ole">
            <mc:AlternateContent xmlns:mc="http://schemas.openxmlformats.org/markup-compatibility/2006">
              <mc:Choice xmlns:v="urn:schemas-microsoft-com:vml" Requires="v">
                <p:oleObj spid="_x0000_s3150" name="" r:id="rId5" imgW="1473200" imgH="228600" progId="Equation.DSMT4">
                  <p:embed/>
                </p:oleObj>
              </mc:Choice>
              <mc:Fallback>
                <p:oleObj name="" r:id="rId5" imgW="1473200" imgH="228600" progId="Equation.DSMT4">
                  <p:embed/>
                  <p:pic>
                    <p:nvPicPr>
                      <p:cNvPr id="0" name="图片 3149"/>
                      <p:cNvPicPr/>
                      <p:nvPr/>
                    </p:nvPicPr>
                    <p:blipFill>
                      <a:blip r:embed="rId6"/>
                      <a:stretch>
                        <a:fillRect/>
                      </a:stretch>
                    </p:blipFill>
                    <p:spPr>
                      <a:xfrm>
                        <a:off x="3000375" y="3559175"/>
                        <a:ext cx="4495800" cy="695325"/>
                      </a:xfrm>
                      <a:prstGeom prst="rect">
                        <a:avLst/>
                      </a:prstGeom>
                      <a:noFill/>
                      <a:ln w="38100">
                        <a:noFill/>
                        <a:miter/>
                      </a:ln>
                    </p:spPr>
                  </p:pic>
                </p:oleObj>
              </mc:Fallback>
            </mc:AlternateContent>
          </a:graphicData>
        </a:graphic>
      </p:graphicFrame>
      <p:sp>
        <p:nvSpPr>
          <p:cNvPr id="27656" name="Rectangle 9"/>
          <p:cNvSpPr/>
          <p:nvPr/>
        </p:nvSpPr>
        <p:spPr>
          <a:xfrm>
            <a:off x="531971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27657" name="Object 10"/>
          <p:cNvGraphicFramePr>
            <a:graphicFrameLocks noChangeAspect="1"/>
          </p:cNvGraphicFramePr>
          <p:nvPr/>
        </p:nvGraphicFramePr>
        <p:xfrm>
          <a:off x="3000375" y="4457700"/>
          <a:ext cx="4495800" cy="661988"/>
        </p:xfrm>
        <a:graphic>
          <a:graphicData uri="http://schemas.openxmlformats.org/presentationml/2006/ole">
            <mc:AlternateContent xmlns:mc="http://schemas.openxmlformats.org/markup-compatibility/2006">
              <mc:Choice xmlns:v="urn:schemas-microsoft-com:vml" Requires="v">
                <p:oleObj spid="_x0000_s3148" name="" r:id="rId7" imgW="1549400" imgH="228600" progId="Equation.3">
                  <p:embed/>
                </p:oleObj>
              </mc:Choice>
              <mc:Fallback>
                <p:oleObj name="" r:id="rId7" imgW="1549400" imgH="228600" progId="Equation.3">
                  <p:embed/>
                  <p:pic>
                    <p:nvPicPr>
                      <p:cNvPr id="0" name="图片 3147"/>
                      <p:cNvPicPr/>
                      <p:nvPr/>
                    </p:nvPicPr>
                    <p:blipFill>
                      <a:blip r:embed="rId8"/>
                      <a:stretch>
                        <a:fillRect/>
                      </a:stretch>
                    </p:blipFill>
                    <p:spPr>
                      <a:xfrm>
                        <a:off x="3000375" y="4457700"/>
                        <a:ext cx="4495800" cy="661988"/>
                      </a:xfrm>
                      <a:prstGeom prst="rect">
                        <a:avLst/>
                      </a:prstGeom>
                      <a:noFill/>
                      <a:ln w="38100">
                        <a:noFill/>
                        <a:miter/>
                      </a:ln>
                    </p:spPr>
                  </p:pic>
                </p:oleObj>
              </mc:Fallback>
            </mc:AlternateContent>
          </a:graphicData>
        </a:graphic>
      </p:graphicFrame>
      <p:cxnSp>
        <p:nvCxnSpPr>
          <p:cNvPr id="4" name="直接连接符 3"/>
          <p:cNvCxnSpPr/>
          <p:nvPr>
            <p:custDataLst>
              <p:tags r:id="rId9"/>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xfrm>
            <a:off x="1275080" y="127635"/>
            <a:ext cx="10246995" cy="757555"/>
          </a:xfrm>
        </p:spPr>
        <p:txBody>
          <a:bodyPr wrap="square" lIns="91440" tIns="45720" rIns="91440" bIns="45720" anchor="ctr">
            <a:normAutofit/>
          </a:bodyPr>
          <a:p>
            <a:pPr algn="l" eaLnBrk="1" hangingPunct="1">
              <a:buClrTx/>
              <a:buSzTx/>
              <a:buFontTx/>
            </a:pPr>
            <a:r>
              <a:rPr lang="en-US" altLang="zh-CN" spc="0" smtClean="0">
                <a:solidFill>
                  <a:schemeClr val="accent5">
                    <a:lumMod val="75000"/>
                  </a:schemeClr>
                </a:solidFill>
                <a:cs typeface="+mn-cs"/>
              </a:rPr>
              <a:t>例3.1平稳性判别</a:t>
            </a:r>
            <a:endParaRPr lang="en-US" altLang="zh-CN" spc="0" smtClean="0">
              <a:solidFill>
                <a:schemeClr val="accent5">
                  <a:lumMod val="75000"/>
                </a:schemeClr>
              </a:solidFill>
              <a:cs typeface="+mn-cs"/>
            </a:endParaRPr>
          </a:p>
        </p:txBody>
      </p:sp>
      <p:graphicFrame>
        <p:nvGraphicFramePr>
          <p:cNvPr id="30722" name="Object 3"/>
          <p:cNvGraphicFramePr>
            <a:graphicFrameLocks noChangeAspect="1"/>
          </p:cNvGraphicFramePr>
          <p:nvPr/>
        </p:nvGraphicFramePr>
        <p:xfrm>
          <a:off x="2957513" y="2682558"/>
          <a:ext cx="1143000" cy="468312"/>
        </p:xfrm>
        <a:graphic>
          <a:graphicData uri="http://schemas.openxmlformats.org/presentationml/2006/ole">
            <mc:AlternateContent xmlns:mc="http://schemas.openxmlformats.org/markup-compatibility/2006">
              <mc:Choice xmlns:v="urn:schemas-microsoft-com:vml" Requires="v">
                <p:oleObj spid="_x0000_s3159" name="" r:id="rId1" imgW="533400" imgH="215900" progId="Equation.3">
                  <p:embed/>
                </p:oleObj>
              </mc:Choice>
              <mc:Fallback>
                <p:oleObj name="" r:id="rId1" imgW="533400" imgH="215900" progId="Equation.3">
                  <p:embed/>
                  <p:pic>
                    <p:nvPicPr>
                      <p:cNvPr id="0" name="图片 3158"/>
                      <p:cNvPicPr/>
                      <p:nvPr/>
                    </p:nvPicPr>
                    <p:blipFill>
                      <a:blip r:embed="rId2"/>
                      <a:stretch>
                        <a:fillRect/>
                      </a:stretch>
                    </p:blipFill>
                    <p:spPr>
                      <a:xfrm>
                        <a:off x="2957513" y="2682558"/>
                        <a:ext cx="1143000" cy="468312"/>
                      </a:xfrm>
                      <a:prstGeom prst="rect">
                        <a:avLst/>
                      </a:prstGeom>
                      <a:noFill/>
                      <a:ln w="38100">
                        <a:noFill/>
                        <a:miter/>
                      </a:ln>
                    </p:spPr>
                  </p:pic>
                </p:oleObj>
              </mc:Fallback>
            </mc:AlternateContent>
          </a:graphicData>
        </a:graphic>
      </p:graphicFrame>
      <p:graphicFrame>
        <p:nvGraphicFramePr>
          <p:cNvPr id="30723" name="Object 4"/>
          <p:cNvGraphicFramePr>
            <a:graphicFrameLocks noChangeAspect="1"/>
          </p:cNvGraphicFramePr>
          <p:nvPr/>
        </p:nvGraphicFramePr>
        <p:xfrm>
          <a:off x="6934835" y="2592705"/>
          <a:ext cx="1066800" cy="455613"/>
        </p:xfrm>
        <a:graphic>
          <a:graphicData uri="http://schemas.openxmlformats.org/presentationml/2006/ole">
            <mc:AlternateContent xmlns:mc="http://schemas.openxmlformats.org/markup-compatibility/2006">
              <mc:Choice xmlns:v="urn:schemas-microsoft-com:vml" Requires="v">
                <p:oleObj spid="_x0000_s3162" name="" r:id="rId3" imgW="470535" imgH="203200" progId="Equation.DSMT4">
                  <p:embed/>
                </p:oleObj>
              </mc:Choice>
              <mc:Fallback>
                <p:oleObj name="" r:id="rId3" imgW="470535" imgH="203200" progId="Equation.DSMT4">
                  <p:embed/>
                  <p:pic>
                    <p:nvPicPr>
                      <p:cNvPr id="0" name="图片 3161"/>
                      <p:cNvPicPr/>
                      <p:nvPr/>
                    </p:nvPicPr>
                    <p:blipFill>
                      <a:blip r:embed="rId4"/>
                      <a:stretch>
                        <a:fillRect/>
                      </a:stretch>
                    </p:blipFill>
                    <p:spPr>
                      <a:xfrm>
                        <a:off x="6934835" y="2592705"/>
                        <a:ext cx="1066800" cy="455613"/>
                      </a:xfrm>
                      <a:prstGeom prst="rect">
                        <a:avLst/>
                      </a:prstGeom>
                      <a:noFill/>
                      <a:ln w="38100">
                        <a:noFill/>
                        <a:miter/>
                      </a:ln>
                    </p:spPr>
                  </p:pic>
                </p:oleObj>
              </mc:Fallback>
            </mc:AlternateContent>
          </a:graphicData>
        </a:graphic>
      </p:graphicFrame>
      <p:graphicFrame>
        <p:nvGraphicFramePr>
          <p:cNvPr id="30724" name="Object 5"/>
          <p:cNvGraphicFramePr>
            <a:graphicFrameLocks noChangeAspect="1"/>
          </p:cNvGraphicFramePr>
          <p:nvPr/>
        </p:nvGraphicFramePr>
        <p:xfrm>
          <a:off x="3005138" y="3709988"/>
          <a:ext cx="1219200" cy="439737"/>
        </p:xfrm>
        <a:graphic>
          <a:graphicData uri="http://schemas.openxmlformats.org/presentationml/2006/ole">
            <mc:AlternateContent xmlns:mc="http://schemas.openxmlformats.org/markup-compatibility/2006">
              <mc:Choice xmlns:v="urn:schemas-microsoft-com:vml" Requires="v">
                <p:oleObj spid="_x0000_s3155" name="" r:id="rId5" imgW="610235" imgH="215900" progId="Equation.3">
                  <p:embed/>
                </p:oleObj>
              </mc:Choice>
              <mc:Fallback>
                <p:oleObj name="" r:id="rId5" imgW="610235" imgH="215900" progId="Equation.3">
                  <p:embed/>
                  <p:pic>
                    <p:nvPicPr>
                      <p:cNvPr id="0" name="图片 3154"/>
                      <p:cNvPicPr/>
                      <p:nvPr/>
                    </p:nvPicPr>
                    <p:blipFill>
                      <a:blip r:embed="rId6"/>
                      <a:stretch>
                        <a:fillRect/>
                      </a:stretch>
                    </p:blipFill>
                    <p:spPr>
                      <a:xfrm>
                        <a:off x="3005138" y="3709988"/>
                        <a:ext cx="1219200" cy="439737"/>
                      </a:xfrm>
                      <a:prstGeom prst="rect">
                        <a:avLst/>
                      </a:prstGeom>
                      <a:noFill/>
                      <a:ln w="38100">
                        <a:noFill/>
                        <a:miter/>
                      </a:ln>
                    </p:spPr>
                  </p:pic>
                </p:oleObj>
              </mc:Fallback>
            </mc:AlternateContent>
          </a:graphicData>
        </a:graphic>
      </p:graphicFrame>
      <p:graphicFrame>
        <p:nvGraphicFramePr>
          <p:cNvPr id="30725" name="Object 6"/>
          <p:cNvGraphicFramePr>
            <a:graphicFrameLocks noChangeAspect="1"/>
          </p:cNvGraphicFramePr>
          <p:nvPr/>
        </p:nvGraphicFramePr>
        <p:xfrm>
          <a:off x="6935470" y="3797300"/>
          <a:ext cx="1218565" cy="448945"/>
        </p:xfrm>
        <a:graphic>
          <a:graphicData uri="http://schemas.openxmlformats.org/presentationml/2006/ole">
            <mc:AlternateContent xmlns:mc="http://schemas.openxmlformats.org/markup-compatibility/2006">
              <mc:Choice xmlns:v="urn:schemas-microsoft-com:vml" Requires="v">
                <p:oleObj spid="_x0000_s3163" name="" r:id="rId7" imgW="545465" imgH="203200" progId="Equation.DSMT4">
                  <p:embed/>
                </p:oleObj>
              </mc:Choice>
              <mc:Fallback>
                <p:oleObj name="" r:id="rId7" imgW="545465" imgH="203200" progId="Equation.DSMT4">
                  <p:embed/>
                  <p:pic>
                    <p:nvPicPr>
                      <p:cNvPr id="0" name="图片 3162"/>
                      <p:cNvPicPr/>
                      <p:nvPr/>
                    </p:nvPicPr>
                    <p:blipFill>
                      <a:blip r:embed="rId8"/>
                      <a:stretch>
                        <a:fillRect/>
                      </a:stretch>
                    </p:blipFill>
                    <p:spPr>
                      <a:xfrm>
                        <a:off x="6935470" y="3797300"/>
                        <a:ext cx="1218565" cy="448945"/>
                      </a:xfrm>
                      <a:prstGeom prst="rect">
                        <a:avLst/>
                      </a:prstGeom>
                      <a:noFill/>
                      <a:ln w="38100">
                        <a:noFill/>
                        <a:miter/>
                      </a:ln>
                    </p:spPr>
                  </p:pic>
                </p:oleObj>
              </mc:Fallback>
            </mc:AlternateContent>
          </a:graphicData>
        </a:graphic>
      </p:graphicFrame>
      <p:graphicFrame>
        <p:nvGraphicFramePr>
          <p:cNvPr id="30726" name="Object 7"/>
          <p:cNvGraphicFramePr>
            <a:graphicFrameLocks noChangeAspect="1"/>
          </p:cNvGraphicFramePr>
          <p:nvPr/>
        </p:nvGraphicFramePr>
        <p:xfrm>
          <a:off x="2141855" y="4573905"/>
          <a:ext cx="1251585" cy="801370"/>
        </p:xfrm>
        <a:graphic>
          <a:graphicData uri="http://schemas.openxmlformats.org/presentationml/2006/ole">
            <mc:AlternateContent xmlns:mc="http://schemas.openxmlformats.org/markup-compatibility/2006">
              <mc:Choice xmlns:v="urn:schemas-microsoft-com:vml" Requires="v">
                <p:oleObj spid="_x0000_s3156" name="" r:id="rId9" imgW="609600" imgH="393700" progId="Equation.3">
                  <p:embed/>
                </p:oleObj>
              </mc:Choice>
              <mc:Fallback>
                <p:oleObj name="" r:id="rId9" imgW="609600" imgH="393700" progId="Equation.3">
                  <p:embed/>
                  <p:pic>
                    <p:nvPicPr>
                      <p:cNvPr id="0" name="图片 3155"/>
                      <p:cNvPicPr/>
                      <p:nvPr/>
                    </p:nvPicPr>
                    <p:blipFill>
                      <a:blip r:embed="rId10"/>
                      <a:stretch>
                        <a:fillRect/>
                      </a:stretch>
                    </p:blipFill>
                    <p:spPr>
                      <a:xfrm>
                        <a:off x="2141855" y="4573905"/>
                        <a:ext cx="1251585" cy="801370"/>
                      </a:xfrm>
                      <a:prstGeom prst="rect">
                        <a:avLst/>
                      </a:prstGeom>
                      <a:noFill/>
                      <a:ln w="38100">
                        <a:noFill/>
                        <a:miter/>
                      </a:ln>
                    </p:spPr>
                  </p:pic>
                </p:oleObj>
              </mc:Fallback>
            </mc:AlternateContent>
          </a:graphicData>
        </a:graphic>
      </p:graphicFrame>
      <p:graphicFrame>
        <p:nvGraphicFramePr>
          <p:cNvPr id="30727" name="Object 8"/>
          <p:cNvGraphicFramePr>
            <a:graphicFrameLocks noChangeAspect="1"/>
          </p:cNvGraphicFramePr>
          <p:nvPr/>
        </p:nvGraphicFramePr>
        <p:xfrm>
          <a:off x="3673475" y="4573905"/>
          <a:ext cx="1355725" cy="855345"/>
        </p:xfrm>
        <a:graphic>
          <a:graphicData uri="http://schemas.openxmlformats.org/presentationml/2006/ole">
            <mc:AlternateContent xmlns:mc="http://schemas.openxmlformats.org/markup-compatibility/2006">
              <mc:Choice xmlns:v="urn:schemas-microsoft-com:vml" Requires="v">
                <p:oleObj spid="_x0000_s3161" name="" r:id="rId11" imgW="622300" imgH="393700" progId="Equation.3">
                  <p:embed/>
                </p:oleObj>
              </mc:Choice>
              <mc:Fallback>
                <p:oleObj name="" r:id="rId11" imgW="622300" imgH="393700" progId="Equation.3">
                  <p:embed/>
                  <p:pic>
                    <p:nvPicPr>
                      <p:cNvPr id="0" name="图片 3160"/>
                      <p:cNvPicPr/>
                      <p:nvPr/>
                    </p:nvPicPr>
                    <p:blipFill>
                      <a:blip r:embed="rId12"/>
                      <a:stretch>
                        <a:fillRect/>
                      </a:stretch>
                    </p:blipFill>
                    <p:spPr>
                      <a:xfrm>
                        <a:off x="3673475" y="4573905"/>
                        <a:ext cx="1355725" cy="855345"/>
                      </a:xfrm>
                      <a:prstGeom prst="rect">
                        <a:avLst/>
                      </a:prstGeom>
                      <a:noFill/>
                      <a:ln w="38100">
                        <a:noFill/>
                        <a:miter/>
                      </a:ln>
                    </p:spPr>
                  </p:pic>
                </p:oleObj>
              </mc:Fallback>
            </mc:AlternateContent>
          </a:graphicData>
        </a:graphic>
      </p:graphicFrame>
      <p:graphicFrame>
        <p:nvGraphicFramePr>
          <p:cNvPr id="30728" name="Object 9"/>
          <p:cNvGraphicFramePr>
            <a:graphicFrameLocks noChangeAspect="1"/>
          </p:cNvGraphicFramePr>
          <p:nvPr/>
        </p:nvGraphicFramePr>
        <p:xfrm>
          <a:off x="5591175" y="4733925"/>
          <a:ext cx="4601845" cy="535940"/>
        </p:xfrm>
        <a:graphic>
          <a:graphicData uri="http://schemas.openxmlformats.org/presentationml/2006/ole">
            <mc:AlternateContent xmlns:mc="http://schemas.openxmlformats.org/markup-compatibility/2006">
              <mc:Choice xmlns:v="urn:schemas-microsoft-com:vml" Requires="v">
                <p:oleObj spid="_x0000_s3160" name="" r:id="rId13" imgW="2211070" imgH="254000" progId="Equation.DSMT4">
                  <p:embed/>
                </p:oleObj>
              </mc:Choice>
              <mc:Fallback>
                <p:oleObj name="" r:id="rId13" imgW="2211070" imgH="254000" progId="Equation.DSMT4">
                  <p:embed/>
                  <p:pic>
                    <p:nvPicPr>
                      <p:cNvPr id="0" name="图片 3159"/>
                      <p:cNvPicPr/>
                      <p:nvPr/>
                    </p:nvPicPr>
                    <p:blipFill>
                      <a:blip r:embed="rId14"/>
                      <a:stretch>
                        <a:fillRect/>
                      </a:stretch>
                    </p:blipFill>
                    <p:spPr>
                      <a:xfrm>
                        <a:off x="5591175" y="4733925"/>
                        <a:ext cx="4601845" cy="535940"/>
                      </a:xfrm>
                      <a:prstGeom prst="rect">
                        <a:avLst/>
                      </a:prstGeom>
                      <a:noFill/>
                      <a:ln w="38100">
                        <a:noFill/>
                        <a:miter/>
                      </a:ln>
                    </p:spPr>
                  </p:pic>
                </p:oleObj>
              </mc:Fallback>
            </mc:AlternateContent>
          </a:graphicData>
        </a:graphic>
      </p:graphicFrame>
      <p:graphicFrame>
        <p:nvGraphicFramePr>
          <p:cNvPr id="30729" name="Object 10"/>
          <p:cNvGraphicFramePr>
            <a:graphicFrameLocks noChangeAspect="1"/>
          </p:cNvGraphicFramePr>
          <p:nvPr/>
        </p:nvGraphicFramePr>
        <p:xfrm>
          <a:off x="2141855" y="5577205"/>
          <a:ext cx="1416685" cy="807085"/>
        </p:xfrm>
        <a:graphic>
          <a:graphicData uri="http://schemas.openxmlformats.org/presentationml/2006/ole">
            <mc:AlternateContent xmlns:mc="http://schemas.openxmlformats.org/markup-compatibility/2006">
              <mc:Choice xmlns:v="urn:schemas-microsoft-com:vml" Requires="v">
                <p:oleObj spid="_x0000_s3157" name="" r:id="rId15" imgW="749935" imgH="431800" progId="Equation.3">
                  <p:embed/>
                </p:oleObj>
              </mc:Choice>
              <mc:Fallback>
                <p:oleObj name="" r:id="rId15" imgW="749935" imgH="431800" progId="Equation.3">
                  <p:embed/>
                  <p:pic>
                    <p:nvPicPr>
                      <p:cNvPr id="0" name="图片 3156"/>
                      <p:cNvPicPr/>
                      <p:nvPr/>
                    </p:nvPicPr>
                    <p:blipFill>
                      <a:blip r:embed="rId16"/>
                      <a:stretch>
                        <a:fillRect/>
                      </a:stretch>
                    </p:blipFill>
                    <p:spPr>
                      <a:xfrm>
                        <a:off x="2141855" y="5577205"/>
                        <a:ext cx="1416685" cy="807085"/>
                      </a:xfrm>
                      <a:prstGeom prst="rect">
                        <a:avLst/>
                      </a:prstGeom>
                      <a:noFill/>
                      <a:ln w="38100">
                        <a:noFill/>
                        <a:miter/>
                      </a:ln>
                    </p:spPr>
                  </p:pic>
                </p:oleObj>
              </mc:Fallback>
            </mc:AlternateContent>
          </a:graphicData>
        </a:graphic>
      </p:graphicFrame>
      <p:graphicFrame>
        <p:nvGraphicFramePr>
          <p:cNvPr id="30730" name="Object 11"/>
          <p:cNvGraphicFramePr>
            <a:graphicFrameLocks noChangeAspect="1"/>
          </p:cNvGraphicFramePr>
          <p:nvPr/>
        </p:nvGraphicFramePr>
        <p:xfrm>
          <a:off x="3773170" y="5577205"/>
          <a:ext cx="1434465" cy="807085"/>
        </p:xfrm>
        <a:graphic>
          <a:graphicData uri="http://schemas.openxmlformats.org/presentationml/2006/ole">
            <mc:AlternateContent xmlns:mc="http://schemas.openxmlformats.org/markup-compatibility/2006">
              <mc:Choice xmlns:v="urn:schemas-microsoft-com:vml" Requires="v">
                <p:oleObj spid="_x0000_s3158" name="" r:id="rId17" imgW="762635" imgH="431800" progId="Equation.3">
                  <p:embed/>
                </p:oleObj>
              </mc:Choice>
              <mc:Fallback>
                <p:oleObj name="" r:id="rId17" imgW="762635" imgH="431800" progId="Equation.3">
                  <p:embed/>
                  <p:pic>
                    <p:nvPicPr>
                      <p:cNvPr id="0" name="图片 3157"/>
                      <p:cNvPicPr/>
                      <p:nvPr/>
                    </p:nvPicPr>
                    <p:blipFill>
                      <a:blip r:embed="rId18"/>
                      <a:stretch>
                        <a:fillRect/>
                      </a:stretch>
                    </p:blipFill>
                    <p:spPr>
                      <a:xfrm>
                        <a:off x="3773170" y="5577205"/>
                        <a:ext cx="1434465" cy="807085"/>
                      </a:xfrm>
                      <a:prstGeom prst="rect">
                        <a:avLst/>
                      </a:prstGeom>
                      <a:noFill/>
                      <a:ln w="38100">
                        <a:noFill/>
                        <a:miter/>
                      </a:ln>
                    </p:spPr>
                  </p:pic>
                </p:oleObj>
              </mc:Fallback>
            </mc:AlternateContent>
          </a:graphicData>
        </a:graphic>
      </p:graphicFrame>
      <p:graphicFrame>
        <p:nvGraphicFramePr>
          <p:cNvPr id="30731" name="Object 12"/>
          <p:cNvGraphicFramePr>
            <a:graphicFrameLocks noChangeAspect="1"/>
          </p:cNvGraphicFramePr>
          <p:nvPr/>
        </p:nvGraphicFramePr>
        <p:xfrm>
          <a:off x="5591493" y="5718175"/>
          <a:ext cx="4415790" cy="524510"/>
        </p:xfrm>
        <a:graphic>
          <a:graphicData uri="http://schemas.openxmlformats.org/presentationml/2006/ole">
            <mc:AlternateContent xmlns:mc="http://schemas.openxmlformats.org/markup-compatibility/2006">
              <mc:Choice xmlns:v="urn:schemas-microsoft-com:vml" Requires="v">
                <p:oleObj spid="_x0000_s3165" name="" r:id="rId19" imgW="2171700" imgH="254000" progId="Equation.DSMT4">
                  <p:embed/>
                </p:oleObj>
              </mc:Choice>
              <mc:Fallback>
                <p:oleObj name="" r:id="rId19" imgW="2171700" imgH="254000" progId="Equation.DSMT4">
                  <p:embed/>
                  <p:pic>
                    <p:nvPicPr>
                      <p:cNvPr id="0" name="图片 3164"/>
                      <p:cNvPicPr/>
                      <p:nvPr/>
                    </p:nvPicPr>
                    <p:blipFill>
                      <a:blip r:embed="rId20"/>
                      <a:stretch>
                        <a:fillRect/>
                      </a:stretch>
                    </p:blipFill>
                    <p:spPr>
                      <a:xfrm>
                        <a:off x="5591493" y="5718175"/>
                        <a:ext cx="4415790" cy="524510"/>
                      </a:xfrm>
                      <a:prstGeom prst="rect">
                        <a:avLst/>
                      </a:prstGeom>
                      <a:noFill/>
                      <a:ln w="38100">
                        <a:noFill/>
                        <a:miter/>
                      </a:ln>
                    </p:spPr>
                  </p:pic>
                </p:oleObj>
              </mc:Fallback>
            </mc:AlternateContent>
          </a:graphicData>
        </a:graphic>
      </p:graphicFrame>
      <p:grpSp>
        <p:nvGrpSpPr>
          <p:cNvPr id="30732" name="Group 13"/>
          <p:cNvGrpSpPr/>
          <p:nvPr/>
        </p:nvGrpSpPr>
        <p:grpSpPr>
          <a:xfrm>
            <a:off x="951865" y="1476375"/>
            <a:ext cx="10707370" cy="5090160"/>
            <a:chOff x="0" y="0"/>
            <a:chExt cx="3166" cy="1926"/>
          </a:xfrm>
        </p:grpSpPr>
        <p:grpSp>
          <p:nvGrpSpPr>
            <p:cNvPr id="30733" name="Group 14"/>
            <p:cNvGrpSpPr/>
            <p:nvPr/>
          </p:nvGrpSpPr>
          <p:grpSpPr>
            <a:xfrm>
              <a:off x="3" y="3"/>
              <a:ext cx="3160" cy="1920"/>
              <a:chOff x="0" y="0"/>
              <a:chExt cx="3160" cy="1920"/>
            </a:xfrm>
          </p:grpSpPr>
          <p:grpSp>
            <p:nvGrpSpPr>
              <p:cNvPr id="30734" name="Group 15"/>
              <p:cNvGrpSpPr/>
              <p:nvPr/>
            </p:nvGrpSpPr>
            <p:grpSpPr>
              <a:xfrm>
                <a:off x="0" y="0"/>
                <a:ext cx="325" cy="384"/>
                <a:chOff x="0" y="0"/>
                <a:chExt cx="325" cy="384"/>
              </a:xfrm>
            </p:grpSpPr>
            <p:sp>
              <p:nvSpPr>
                <p:cNvPr id="32784" name="Rectangle 16"/>
                <p:cNvSpPr>
                  <a:spLocks noChangeArrowheads="1"/>
                </p:cNvSpPr>
                <p:nvPr/>
              </p:nvSpPr>
              <p:spPr bwMode="auto">
                <a:xfrm>
                  <a:off x="43" y="0"/>
                  <a:ext cx="2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smtClean="0">
                      <a:ln>
                        <a:noFill/>
                      </a:ln>
                      <a:solidFill>
                        <a:schemeClr val="tx1"/>
                      </a:solidFill>
                      <a:effectLst/>
                      <a:uLnTx/>
                      <a:uFillTx/>
                      <a:latin typeface="Times New Roman" panose="02020603050405020304" pitchFamily="2" charset="0"/>
                      <a:ea typeface="宋体" panose="02010600030101010101" pitchFamily="2" charset="-122"/>
                      <a:cs typeface="+mn-cs"/>
                    </a:rPr>
                    <a:t>模型</a:t>
                  </a:r>
                  <a:endParaRPr kumimoji="0" lang="zh-CN" altLang="en-US" sz="2800" b="0" i="0" u="none" strike="noStrike" kern="1200" cap="none" spc="0" normalizeH="0" baseline="0" noProof="0" smtClean="0">
                    <a:ln>
                      <a:noFill/>
                    </a:ln>
                    <a:solidFill>
                      <a:schemeClr val="tx1"/>
                    </a:solidFill>
                    <a:effectLst/>
                    <a:uLnTx/>
                    <a:uFillTx/>
                    <a:latin typeface="Times New Roman" panose="02020603050405020304" pitchFamily="2" charset="0"/>
                    <a:ea typeface="宋体" panose="02010600030101010101" pitchFamily="2" charset="-122"/>
                    <a:cs typeface="+mn-cs"/>
                  </a:endParaRPr>
                </a:p>
              </p:txBody>
            </p:sp>
            <p:sp>
              <p:nvSpPr>
                <p:cNvPr id="30736" name="Rectangle 17"/>
                <p:cNvSpPr/>
                <p:nvPr/>
              </p:nvSpPr>
              <p:spPr>
                <a:xfrm>
                  <a:off x="0" y="0"/>
                  <a:ext cx="325" cy="384"/>
                </a:xfrm>
                <a:prstGeom prst="rect">
                  <a:avLst/>
                </a:prstGeom>
                <a:noFill/>
                <a:ln w="7" cap="flat" cmpd="sng">
                  <a:solidFill>
                    <a:srgbClr val="A0A0A0"/>
                  </a:solidFill>
                  <a:prstDash val="solid"/>
                  <a:miter/>
                  <a:headEnd type="none" w="med" len="med"/>
                  <a:tailEnd type="non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grpSp>
          <p:grpSp>
            <p:nvGrpSpPr>
              <p:cNvPr id="30737" name="Group 18"/>
              <p:cNvGrpSpPr/>
              <p:nvPr/>
            </p:nvGrpSpPr>
            <p:grpSpPr>
              <a:xfrm>
                <a:off x="325" y="0"/>
                <a:ext cx="1026" cy="384"/>
                <a:chOff x="0" y="0"/>
                <a:chExt cx="1026" cy="384"/>
              </a:xfrm>
            </p:grpSpPr>
            <p:sp>
              <p:nvSpPr>
                <p:cNvPr id="30738" name="Rectangle 19"/>
                <p:cNvSpPr/>
                <p:nvPr/>
              </p:nvSpPr>
              <p:spPr>
                <a:xfrm>
                  <a:off x="43" y="0"/>
                  <a:ext cx="940" cy="384"/>
                </a:xfrm>
                <a:prstGeom prst="rect">
                  <a:avLst/>
                </a:prstGeom>
                <a:noFill/>
                <a:ln w="9525">
                  <a:noFill/>
                </a:ln>
              </p:spPr>
              <p:txBody>
                <a:bodyPr anchor="ctr"/>
                <a:p>
                  <a:pPr algn="ctr"/>
                  <a:r>
                    <a:rPr lang="zh-CN" altLang="en-US" sz="2800">
                      <a:latin typeface="Times New Roman" panose="02020603050405020304" pitchFamily="2" charset="0"/>
                      <a:ea typeface="宋体" panose="02010600030101010101" pitchFamily="2" charset="-122"/>
                    </a:rPr>
                    <a:t>特征根判别</a:t>
                  </a:r>
                  <a:endParaRPr lang="zh-CN" altLang="en-US" sz="2400">
                    <a:latin typeface="Times New Roman" panose="02020603050405020304" pitchFamily="2" charset="0"/>
                    <a:ea typeface="宋体" panose="02010600030101010101" pitchFamily="2" charset="-122"/>
                  </a:endParaRPr>
                </a:p>
              </p:txBody>
            </p:sp>
            <p:sp>
              <p:nvSpPr>
                <p:cNvPr id="30739" name="Rectangle 20"/>
                <p:cNvSpPr/>
                <p:nvPr/>
              </p:nvSpPr>
              <p:spPr>
                <a:xfrm>
                  <a:off x="0" y="0"/>
                  <a:ext cx="1026" cy="384"/>
                </a:xfrm>
                <a:prstGeom prst="rect">
                  <a:avLst/>
                </a:prstGeom>
                <a:noFill/>
                <a:ln w="7" cap="flat" cmpd="sng">
                  <a:solidFill>
                    <a:srgbClr val="A0A0A0"/>
                  </a:solidFill>
                  <a:prstDash val="solid"/>
                  <a:miter/>
                  <a:headEnd type="none" w="med" len="med"/>
                  <a:tailEnd type="non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grpSp>
          <p:grpSp>
            <p:nvGrpSpPr>
              <p:cNvPr id="30740" name="Group 21"/>
              <p:cNvGrpSpPr/>
              <p:nvPr/>
            </p:nvGrpSpPr>
            <p:grpSpPr>
              <a:xfrm>
                <a:off x="1351" y="0"/>
                <a:ext cx="1391" cy="384"/>
                <a:chOff x="0" y="0"/>
                <a:chExt cx="1391" cy="384"/>
              </a:xfrm>
            </p:grpSpPr>
            <p:sp>
              <p:nvSpPr>
                <p:cNvPr id="30741" name="Rectangle 22"/>
                <p:cNvSpPr/>
                <p:nvPr/>
              </p:nvSpPr>
              <p:spPr>
                <a:xfrm>
                  <a:off x="43" y="0"/>
                  <a:ext cx="1305" cy="384"/>
                </a:xfrm>
                <a:prstGeom prst="rect">
                  <a:avLst/>
                </a:prstGeom>
                <a:noFill/>
                <a:ln w="9525">
                  <a:noFill/>
                </a:ln>
              </p:spPr>
              <p:txBody>
                <a:bodyPr anchor="ctr"/>
                <a:p>
                  <a:pPr algn="ctr"/>
                  <a:r>
                    <a:rPr lang="zh-CN" altLang="en-US" sz="2800">
                      <a:latin typeface="Times New Roman" panose="02020603050405020304" pitchFamily="2" charset="0"/>
                      <a:ea typeface="宋体" panose="02010600030101010101" pitchFamily="2" charset="-122"/>
                    </a:rPr>
                    <a:t>平稳域判别</a:t>
                  </a:r>
                  <a:endParaRPr lang="zh-CN" altLang="en-US" sz="2800">
                    <a:latin typeface="Times New Roman" panose="02020603050405020304" pitchFamily="2" charset="0"/>
                    <a:ea typeface="宋体" panose="02010600030101010101" pitchFamily="2" charset="-122"/>
                  </a:endParaRPr>
                </a:p>
              </p:txBody>
            </p:sp>
            <p:sp>
              <p:nvSpPr>
                <p:cNvPr id="30742" name="Rectangle 23"/>
                <p:cNvSpPr/>
                <p:nvPr/>
              </p:nvSpPr>
              <p:spPr>
                <a:xfrm>
                  <a:off x="0" y="0"/>
                  <a:ext cx="1391" cy="384"/>
                </a:xfrm>
                <a:prstGeom prst="rect">
                  <a:avLst/>
                </a:prstGeom>
                <a:noFill/>
                <a:ln w="7" cap="flat" cmpd="sng">
                  <a:solidFill>
                    <a:srgbClr val="A0A0A0"/>
                  </a:solidFill>
                  <a:prstDash val="solid"/>
                  <a:miter/>
                  <a:headEnd type="none" w="med" len="med"/>
                  <a:tailEnd type="non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grpSp>
          <p:grpSp>
            <p:nvGrpSpPr>
              <p:cNvPr id="30743" name="Group 24"/>
              <p:cNvGrpSpPr/>
              <p:nvPr/>
            </p:nvGrpSpPr>
            <p:grpSpPr>
              <a:xfrm>
                <a:off x="0" y="0"/>
                <a:ext cx="3160" cy="384"/>
                <a:chOff x="-2742" y="0"/>
                <a:chExt cx="3160" cy="384"/>
              </a:xfrm>
            </p:grpSpPr>
            <p:sp>
              <p:nvSpPr>
                <p:cNvPr id="32793" name="Rectangle 25"/>
                <p:cNvSpPr>
                  <a:spLocks noChangeArrowheads="1"/>
                </p:cNvSpPr>
                <p:nvPr/>
              </p:nvSpPr>
              <p:spPr bwMode="auto">
                <a:xfrm>
                  <a:off x="43" y="0"/>
                  <a:ext cx="33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smtClean="0">
                      <a:ln>
                        <a:noFill/>
                      </a:ln>
                      <a:solidFill>
                        <a:schemeClr val="tx1"/>
                      </a:solidFill>
                      <a:effectLst/>
                      <a:uLnTx/>
                      <a:uFillTx/>
                      <a:latin typeface="Times New Roman" panose="02020603050405020304" pitchFamily="2" charset="0"/>
                      <a:ea typeface="宋体" panose="02010600030101010101" pitchFamily="2" charset="-122"/>
                      <a:cs typeface="+mn-cs"/>
                    </a:rPr>
                    <a:t>结论</a:t>
                  </a:r>
                  <a:endParaRPr kumimoji="0" lang="zh-CN" altLang="en-US" sz="2800" b="0" i="0" u="none" strike="noStrike" kern="1200" cap="none" spc="0" normalizeH="0" baseline="0" noProof="0" smtClean="0">
                    <a:ln>
                      <a:noFill/>
                    </a:ln>
                    <a:solidFill>
                      <a:schemeClr val="tx1"/>
                    </a:solidFill>
                    <a:effectLst/>
                    <a:uLnTx/>
                    <a:uFillTx/>
                    <a:latin typeface="Times New Roman" panose="02020603050405020304" pitchFamily="2" charset="0"/>
                    <a:ea typeface="宋体" panose="02010600030101010101" pitchFamily="2" charset="-122"/>
                    <a:cs typeface="+mn-cs"/>
                  </a:endParaRPr>
                </a:p>
              </p:txBody>
            </p:sp>
            <p:sp>
              <p:nvSpPr>
                <p:cNvPr id="30745" name="Rectangle 26"/>
                <p:cNvSpPr/>
                <p:nvPr/>
              </p:nvSpPr>
              <p:spPr>
                <a:xfrm>
                  <a:off x="-2742" y="0"/>
                  <a:ext cx="3160" cy="384"/>
                </a:xfrm>
                <a:prstGeom prst="rect">
                  <a:avLst/>
                </a:prstGeom>
                <a:noFill/>
                <a:ln w="7" cap="flat" cmpd="sng">
                  <a:solidFill>
                    <a:srgbClr val="A0A0A0"/>
                  </a:solidFill>
                  <a:prstDash val="solid"/>
                  <a:miter/>
                  <a:headEnd type="none" w="med" len="med"/>
                  <a:tailEnd type="non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grpSp>
          <p:grpSp>
            <p:nvGrpSpPr>
              <p:cNvPr id="30746" name="Group 27"/>
              <p:cNvGrpSpPr/>
              <p:nvPr/>
            </p:nvGrpSpPr>
            <p:grpSpPr>
              <a:xfrm>
                <a:off x="0" y="384"/>
                <a:ext cx="325" cy="384"/>
                <a:chOff x="0" y="0"/>
                <a:chExt cx="325" cy="384"/>
              </a:xfrm>
            </p:grpSpPr>
            <p:sp>
              <p:nvSpPr>
                <p:cNvPr id="30747" name="Rectangle 28"/>
                <p:cNvSpPr/>
                <p:nvPr/>
              </p:nvSpPr>
              <p:spPr>
                <a:xfrm>
                  <a:off x="43" y="0"/>
                  <a:ext cx="239" cy="384"/>
                </a:xfrm>
                <a:prstGeom prst="rect">
                  <a:avLst/>
                </a:prstGeom>
                <a:noFill/>
                <a:ln w="9525">
                  <a:noFill/>
                </a:ln>
              </p:spPr>
              <p:txBody>
                <a:bodyPr anchor="ctr"/>
                <a:p>
                  <a:pPr algn="ctr"/>
                  <a:r>
                    <a:rPr lang="zh-CN" altLang="en-US" sz="2400">
                      <a:latin typeface="Times New Roman" panose="02020603050405020304" pitchFamily="2" charset="0"/>
                      <a:ea typeface="宋体" panose="02010600030101010101" pitchFamily="2" charset="-122"/>
                    </a:rPr>
                    <a:t>(1)</a:t>
                  </a:r>
                  <a:endParaRPr lang="zh-CN" altLang="en-US" sz="2400">
                    <a:latin typeface="Times New Roman" panose="02020603050405020304" pitchFamily="2" charset="0"/>
                    <a:ea typeface="宋体" panose="02010600030101010101" pitchFamily="2" charset="-122"/>
                  </a:endParaRPr>
                </a:p>
              </p:txBody>
            </p:sp>
            <p:sp>
              <p:nvSpPr>
                <p:cNvPr id="30748" name="Rectangle 29"/>
                <p:cNvSpPr/>
                <p:nvPr/>
              </p:nvSpPr>
              <p:spPr>
                <a:xfrm>
                  <a:off x="0" y="0"/>
                  <a:ext cx="325" cy="384"/>
                </a:xfrm>
                <a:prstGeom prst="rect">
                  <a:avLst/>
                </a:prstGeom>
                <a:noFill/>
                <a:ln w="7" cap="flat" cmpd="sng">
                  <a:solidFill>
                    <a:srgbClr val="A0A0A0"/>
                  </a:solidFill>
                  <a:prstDash val="solid"/>
                  <a:miter/>
                  <a:headEnd type="none" w="med" len="med"/>
                  <a:tailEnd type="non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grpSp>
          <p:grpSp>
            <p:nvGrpSpPr>
              <p:cNvPr id="30749" name="Group 30"/>
              <p:cNvGrpSpPr/>
              <p:nvPr/>
            </p:nvGrpSpPr>
            <p:grpSpPr>
              <a:xfrm>
                <a:off x="325" y="384"/>
                <a:ext cx="1026" cy="384"/>
                <a:chOff x="0" y="0"/>
                <a:chExt cx="1026" cy="384"/>
              </a:xfrm>
            </p:grpSpPr>
            <p:sp>
              <p:nvSpPr>
                <p:cNvPr id="30750" name="Rectangle 31"/>
                <p:cNvSpPr>
                  <a:spLocks noTextEdit="1"/>
                </p:cNvSpPr>
                <p:nvPr/>
              </p:nvSpPr>
              <p:spPr>
                <a:xfrm>
                  <a:off x="43" y="0"/>
                  <a:ext cx="940" cy="172"/>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30751" name="Rectangle 32"/>
                <p:cNvSpPr/>
                <p:nvPr/>
              </p:nvSpPr>
              <p:spPr>
                <a:xfrm>
                  <a:off x="0" y="0"/>
                  <a:ext cx="1026" cy="384"/>
                </a:xfrm>
                <a:prstGeom prst="rect">
                  <a:avLst/>
                </a:prstGeom>
                <a:noFill/>
                <a:ln w="7" cap="flat" cmpd="sng">
                  <a:solidFill>
                    <a:srgbClr val="A0A0A0"/>
                  </a:solidFill>
                  <a:prstDash val="solid"/>
                  <a:miter/>
                  <a:headEnd type="none" w="med" len="med"/>
                  <a:tailEnd type="non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grpSp>
          <p:sp>
            <p:nvSpPr>
              <p:cNvPr id="30754" name="Rectangle 35"/>
              <p:cNvSpPr/>
              <p:nvPr/>
            </p:nvSpPr>
            <p:spPr>
              <a:xfrm>
                <a:off x="1351" y="384"/>
                <a:ext cx="1391" cy="384"/>
              </a:xfrm>
              <a:prstGeom prst="rect">
                <a:avLst/>
              </a:prstGeom>
              <a:noFill/>
              <a:ln w="7" cap="flat" cmpd="sng">
                <a:solidFill>
                  <a:srgbClr val="A0A0A0"/>
                </a:solidFill>
                <a:prstDash val="solid"/>
                <a:miter/>
                <a:headEnd type="none" w="med" len="med"/>
                <a:tailEnd type="non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grpSp>
            <p:nvGrpSpPr>
              <p:cNvPr id="30755" name="Group 36"/>
              <p:cNvGrpSpPr/>
              <p:nvPr/>
            </p:nvGrpSpPr>
            <p:grpSpPr>
              <a:xfrm>
                <a:off x="2742" y="384"/>
                <a:ext cx="418" cy="384"/>
                <a:chOff x="0" y="0"/>
                <a:chExt cx="418" cy="384"/>
              </a:xfrm>
            </p:grpSpPr>
            <p:sp>
              <p:nvSpPr>
                <p:cNvPr id="30756" name="Rectangle 37"/>
                <p:cNvSpPr/>
                <p:nvPr/>
              </p:nvSpPr>
              <p:spPr>
                <a:xfrm>
                  <a:off x="43" y="0"/>
                  <a:ext cx="332" cy="384"/>
                </a:xfrm>
                <a:prstGeom prst="rect">
                  <a:avLst/>
                </a:prstGeom>
                <a:noFill/>
                <a:ln w="9525">
                  <a:noFill/>
                </a:ln>
              </p:spPr>
              <p:txBody>
                <a:bodyPr anchor="ctr"/>
                <a:p>
                  <a:pPr algn="ctr"/>
                  <a:r>
                    <a:rPr lang="zh-CN" altLang="en-US" sz="2000">
                      <a:latin typeface="Times New Roman" panose="02020603050405020304" pitchFamily="2" charset="0"/>
                      <a:ea typeface="宋体" panose="02010600030101010101" pitchFamily="2" charset="-122"/>
                    </a:rPr>
                    <a:t>平稳</a:t>
                  </a:r>
                  <a:endParaRPr lang="zh-CN" altLang="en-US" sz="2000">
                    <a:latin typeface="Times New Roman" panose="02020603050405020304" pitchFamily="2" charset="0"/>
                    <a:ea typeface="宋体" panose="02010600030101010101" pitchFamily="2" charset="-122"/>
                  </a:endParaRPr>
                </a:p>
              </p:txBody>
            </p:sp>
            <p:sp>
              <p:nvSpPr>
                <p:cNvPr id="30757" name="Rectangle 38"/>
                <p:cNvSpPr/>
                <p:nvPr/>
              </p:nvSpPr>
              <p:spPr>
                <a:xfrm>
                  <a:off x="0" y="0"/>
                  <a:ext cx="418" cy="384"/>
                </a:xfrm>
                <a:prstGeom prst="rect">
                  <a:avLst/>
                </a:prstGeom>
                <a:noFill/>
                <a:ln w="7" cap="flat" cmpd="sng">
                  <a:solidFill>
                    <a:srgbClr val="A0A0A0"/>
                  </a:solidFill>
                  <a:prstDash val="solid"/>
                  <a:miter/>
                  <a:headEnd type="none" w="med" len="med"/>
                  <a:tailEnd type="non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grpSp>
          <p:grpSp>
            <p:nvGrpSpPr>
              <p:cNvPr id="30758" name="Group 39"/>
              <p:cNvGrpSpPr/>
              <p:nvPr/>
            </p:nvGrpSpPr>
            <p:grpSpPr>
              <a:xfrm>
                <a:off x="0" y="768"/>
                <a:ext cx="325" cy="384"/>
                <a:chOff x="0" y="0"/>
                <a:chExt cx="325" cy="384"/>
              </a:xfrm>
            </p:grpSpPr>
            <p:sp>
              <p:nvSpPr>
                <p:cNvPr id="30759" name="Rectangle 40"/>
                <p:cNvSpPr/>
                <p:nvPr/>
              </p:nvSpPr>
              <p:spPr>
                <a:xfrm>
                  <a:off x="43" y="0"/>
                  <a:ext cx="239" cy="384"/>
                </a:xfrm>
                <a:prstGeom prst="rect">
                  <a:avLst/>
                </a:prstGeom>
                <a:noFill/>
                <a:ln w="9525">
                  <a:noFill/>
                </a:ln>
              </p:spPr>
              <p:txBody>
                <a:bodyPr anchor="ctr"/>
                <a:p>
                  <a:pPr algn="ctr"/>
                  <a:r>
                    <a:rPr lang="zh-CN" altLang="en-US" sz="2400">
                      <a:latin typeface="Times New Roman" panose="02020603050405020304" pitchFamily="2" charset="0"/>
                      <a:ea typeface="宋体" panose="02010600030101010101" pitchFamily="2" charset="-122"/>
                    </a:rPr>
                    <a:t>(2)</a:t>
                  </a:r>
                  <a:endParaRPr lang="zh-CN" altLang="en-US" sz="2400">
                    <a:latin typeface="Times New Roman" panose="02020603050405020304" pitchFamily="2" charset="0"/>
                    <a:ea typeface="宋体" panose="02010600030101010101" pitchFamily="2" charset="-122"/>
                  </a:endParaRPr>
                </a:p>
              </p:txBody>
            </p:sp>
            <p:sp>
              <p:nvSpPr>
                <p:cNvPr id="30760" name="Rectangle 41"/>
                <p:cNvSpPr/>
                <p:nvPr/>
              </p:nvSpPr>
              <p:spPr>
                <a:xfrm>
                  <a:off x="0" y="0"/>
                  <a:ext cx="325" cy="384"/>
                </a:xfrm>
                <a:prstGeom prst="rect">
                  <a:avLst/>
                </a:prstGeom>
                <a:noFill/>
                <a:ln w="7" cap="flat" cmpd="sng">
                  <a:solidFill>
                    <a:srgbClr val="A0A0A0"/>
                  </a:solidFill>
                  <a:prstDash val="solid"/>
                  <a:miter/>
                  <a:headEnd type="none" w="med" len="med"/>
                  <a:tailEnd type="non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grpSp>
          <p:grpSp>
            <p:nvGrpSpPr>
              <p:cNvPr id="30761" name="Group 42"/>
              <p:cNvGrpSpPr/>
              <p:nvPr/>
            </p:nvGrpSpPr>
            <p:grpSpPr>
              <a:xfrm>
                <a:off x="325" y="768"/>
                <a:ext cx="1026" cy="384"/>
                <a:chOff x="0" y="0"/>
                <a:chExt cx="1026" cy="384"/>
              </a:xfrm>
            </p:grpSpPr>
            <p:sp>
              <p:nvSpPr>
                <p:cNvPr id="30762" name="Rectangle 43"/>
                <p:cNvSpPr>
                  <a:spLocks noTextEdit="1"/>
                </p:cNvSpPr>
                <p:nvPr/>
              </p:nvSpPr>
              <p:spPr>
                <a:xfrm>
                  <a:off x="43" y="0"/>
                  <a:ext cx="940" cy="172"/>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30763" name="Rectangle 44"/>
                <p:cNvSpPr/>
                <p:nvPr/>
              </p:nvSpPr>
              <p:spPr>
                <a:xfrm>
                  <a:off x="0" y="0"/>
                  <a:ext cx="1026" cy="384"/>
                </a:xfrm>
                <a:prstGeom prst="rect">
                  <a:avLst/>
                </a:prstGeom>
                <a:noFill/>
                <a:ln w="7" cap="flat" cmpd="sng">
                  <a:solidFill>
                    <a:srgbClr val="A0A0A0"/>
                  </a:solidFill>
                  <a:prstDash val="solid"/>
                  <a:miter/>
                  <a:headEnd type="none" w="med" len="med"/>
                  <a:tailEnd type="non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grpSp>
          <p:grpSp>
            <p:nvGrpSpPr>
              <p:cNvPr id="30764" name="Group 45"/>
              <p:cNvGrpSpPr/>
              <p:nvPr/>
            </p:nvGrpSpPr>
            <p:grpSpPr>
              <a:xfrm>
                <a:off x="1351" y="768"/>
                <a:ext cx="1391" cy="384"/>
                <a:chOff x="0" y="0"/>
                <a:chExt cx="1391" cy="384"/>
              </a:xfrm>
            </p:grpSpPr>
            <p:sp>
              <p:nvSpPr>
                <p:cNvPr id="30765" name="Rectangle 46"/>
                <p:cNvSpPr>
                  <a:spLocks noTextEdit="1"/>
                </p:cNvSpPr>
                <p:nvPr/>
              </p:nvSpPr>
              <p:spPr>
                <a:xfrm>
                  <a:off x="43" y="0"/>
                  <a:ext cx="1305" cy="172"/>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30766" name="Rectangle 47"/>
                <p:cNvSpPr/>
                <p:nvPr/>
              </p:nvSpPr>
              <p:spPr>
                <a:xfrm>
                  <a:off x="0" y="0"/>
                  <a:ext cx="1391" cy="384"/>
                </a:xfrm>
                <a:prstGeom prst="rect">
                  <a:avLst/>
                </a:prstGeom>
                <a:noFill/>
                <a:ln w="7" cap="flat" cmpd="sng">
                  <a:solidFill>
                    <a:srgbClr val="A0A0A0"/>
                  </a:solidFill>
                  <a:prstDash val="solid"/>
                  <a:miter/>
                  <a:headEnd type="none" w="med" len="med"/>
                  <a:tailEnd type="non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grpSp>
          <p:grpSp>
            <p:nvGrpSpPr>
              <p:cNvPr id="30767" name="Group 48"/>
              <p:cNvGrpSpPr/>
              <p:nvPr/>
            </p:nvGrpSpPr>
            <p:grpSpPr>
              <a:xfrm>
                <a:off x="2742" y="768"/>
                <a:ext cx="418" cy="384"/>
                <a:chOff x="0" y="0"/>
                <a:chExt cx="418" cy="384"/>
              </a:xfrm>
            </p:grpSpPr>
            <p:sp>
              <p:nvSpPr>
                <p:cNvPr id="30768" name="Rectangle 49"/>
                <p:cNvSpPr/>
                <p:nvPr/>
              </p:nvSpPr>
              <p:spPr>
                <a:xfrm>
                  <a:off x="43" y="0"/>
                  <a:ext cx="375" cy="384"/>
                </a:xfrm>
                <a:prstGeom prst="rect">
                  <a:avLst/>
                </a:prstGeom>
                <a:noFill/>
                <a:ln w="9525">
                  <a:noFill/>
                </a:ln>
              </p:spPr>
              <p:txBody>
                <a:bodyPr anchor="ctr"/>
                <a:p>
                  <a:pPr algn="ctr"/>
                  <a:r>
                    <a:rPr lang="zh-CN" altLang="en-US" sz="2000">
                      <a:latin typeface="Times New Roman" panose="02020603050405020304" pitchFamily="2" charset="0"/>
                      <a:ea typeface="宋体" panose="02010600030101010101" pitchFamily="2" charset="-122"/>
                    </a:rPr>
                    <a:t>非平稳</a:t>
                  </a:r>
                  <a:endParaRPr lang="zh-CN" altLang="en-US" sz="2400">
                    <a:latin typeface="Times New Roman" panose="02020603050405020304" pitchFamily="2" charset="0"/>
                    <a:ea typeface="宋体" panose="02010600030101010101" pitchFamily="2" charset="-122"/>
                  </a:endParaRPr>
                </a:p>
              </p:txBody>
            </p:sp>
            <p:sp>
              <p:nvSpPr>
                <p:cNvPr id="30769" name="Rectangle 50"/>
                <p:cNvSpPr/>
                <p:nvPr/>
              </p:nvSpPr>
              <p:spPr>
                <a:xfrm>
                  <a:off x="0" y="0"/>
                  <a:ext cx="418" cy="384"/>
                </a:xfrm>
                <a:prstGeom prst="rect">
                  <a:avLst/>
                </a:prstGeom>
                <a:noFill/>
                <a:ln w="7" cap="flat" cmpd="sng">
                  <a:solidFill>
                    <a:srgbClr val="A0A0A0"/>
                  </a:solidFill>
                  <a:prstDash val="solid"/>
                  <a:miter/>
                  <a:headEnd type="none" w="med" len="med"/>
                  <a:tailEnd type="non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grpSp>
          <p:grpSp>
            <p:nvGrpSpPr>
              <p:cNvPr id="30770" name="Group 51"/>
              <p:cNvGrpSpPr/>
              <p:nvPr/>
            </p:nvGrpSpPr>
            <p:grpSpPr>
              <a:xfrm>
                <a:off x="0" y="1152"/>
                <a:ext cx="325" cy="384"/>
                <a:chOff x="0" y="0"/>
                <a:chExt cx="325" cy="384"/>
              </a:xfrm>
            </p:grpSpPr>
            <p:sp>
              <p:nvSpPr>
                <p:cNvPr id="30771" name="Rectangle 52"/>
                <p:cNvSpPr/>
                <p:nvPr/>
              </p:nvSpPr>
              <p:spPr>
                <a:xfrm>
                  <a:off x="43" y="0"/>
                  <a:ext cx="239" cy="384"/>
                </a:xfrm>
                <a:prstGeom prst="rect">
                  <a:avLst/>
                </a:prstGeom>
                <a:noFill/>
                <a:ln w="9525">
                  <a:noFill/>
                </a:ln>
              </p:spPr>
              <p:txBody>
                <a:bodyPr anchor="ctr"/>
                <a:p>
                  <a:pPr algn="ctr"/>
                  <a:r>
                    <a:rPr lang="zh-CN" altLang="en-US" sz="2400">
                      <a:latin typeface="Times New Roman" panose="02020603050405020304" pitchFamily="2" charset="0"/>
                      <a:ea typeface="宋体" panose="02010600030101010101" pitchFamily="2" charset="-122"/>
                    </a:rPr>
                    <a:t>(3)</a:t>
                  </a:r>
                  <a:endParaRPr lang="zh-CN" altLang="en-US" sz="2400">
                    <a:latin typeface="Times New Roman" panose="02020603050405020304" pitchFamily="2" charset="0"/>
                    <a:ea typeface="宋体" panose="02010600030101010101" pitchFamily="2" charset="-122"/>
                  </a:endParaRPr>
                </a:p>
              </p:txBody>
            </p:sp>
            <p:sp>
              <p:nvSpPr>
                <p:cNvPr id="30772" name="Rectangle 53"/>
                <p:cNvSpPr/>
                <p:nvPr/>
              </p:nvSpPr>
              <p:spPr>
                <a:xfrm>
                  <a:off x="0" y="0"/>
                  <a:ext cx="325" cy="384"/>
                </a:xfrm>
                <a:prstGeom prst="rect">
                  <a:avLst/>
                </a:prstGeom>
                <a:noFill/>
                <a:ln w="7" cap="flat" cmpd="sng">
                  <a:solidFill>
                    <a:srgbClr val="A0A0A0"/>
                  </a:solidFill>
                  <a:prstDash val="solid"/>
                  <a:miter/>
                  <a:headEnd type="none" w="med" len="med"/>
                  <a:tailEnd type="non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grpSp>
          <p:grpSp>
            <p:nvGrpSpPr>
              <p:cNvPr id="30773" name="Group 54"/>
              <p:cNvGrpSpPr/>
              <p:nvPr/>
            </p:nvGrpSpPr>
            <p:grpSpPr>
              <a:xfrm>
                <a:off x="325" y="1152"/>
                <a:ext cx="1026" cy="384"/>
                <a:chOff x="0" y="0"/>
                <a:chExt cx="1026" cy="384"/>
              </a:xfrm>
            </p:grpSpPr>
            <p:sp>
              <p:nvSpPr>
                <p:cNvPr id="32823" name="Rectangle 55"/>
                <p:cNvSpPr>
                  <a:spLocks noChangeArrowheads="1"/>
                </p:cNvSpPr>
                <p:nvPr/>
              </p:nvSpPr>
              <p:spPr bwMode="auto">
                <a:xfrm>
                  <a:off x="43" y="0"/>
                  <a:ext cx="9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0" marR="0" lvl="0" indent="0" algn="ctr" defTabSz="914400" rtl="0" eaLnBrk="0" fontAlgn="base" latinLnBrk="0" hangingPunct="0">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2" charset="0"/>
                    <a:ea typeface="宋体" panose="02010600030101010101" pitchFamily="2" charset="-122"/>
                    <a:cs typeface="+mn-cs"/>
                  </a:endParaRPr>
                </a:p>
              </p:txBody>
            </p:sp>
            <p:sp>
              <p:nvSpPr>
                <p:cNvPr id="30775" name="Rectangle 56"/>
                <p:cNvSpPr/>
                <p:nvPr/>
              </p:nvSpPr>
              <p:spPr>
                <a:xfrm>
                  <a:off x="0" y="0"/>
                  <a:ext cx="1026" cy="384"/>
                </a:xfrm>
                <a:prstGeom prst="rect">
                  <a:avLst/>
                </a:prstGeom>
                <a:noFill/>
                <a:ln w="7" cap="flat" cmpd="sng">
                  <a:solidFill>
                    <a:srgbClr val="A0A0A0"/>
                  </a:solidFill>
                  <a:prstDash val="solid"/>
                  <a:miter/>
                  <a:headEnd type="none" w="med" len="med"/>
                  <a:tailEnd type="non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grpSp>
          <p:grpSp>
            <p:nvGrpSpPr>
              <p:cNvPr id="30776" name="Group 57"/>
              <p:cNvGrpSpPr/>
              <p:nvPr/>
            </p:nvGrpSpPr>
            <p:grpSpPr>
              <a:xfrm>
                <a:off x="1351" y="1152"/>
                <a:ext cx="1391" cy="384"/>
                <a:chOff x="0" y="0"/>
                <a:chExt cx="1391" cy="384"/>
              </a:xfrm>
            </p:grpSpPr>
            <p:sp>
              <p:nvSpPr>
                <p:cNvPr id="30777" name="Rectangle 58"/>
                <p:cNvSpPr>
                  <a:spLocks noTextEdit="1"/>
                </p:cNvSpPr>
                <p:nvPr/>
              </p:nvSpPr>
              <p:spPr>
                <a:xfrm>
                  <a:off x="43" y="0"/>
                  <a:ext cx="1305" cy="172"/>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30778" name="Rectangle 59"/>
                <p:cNvSpPr/>
                <p:nvPr/>
              </p:nvSpPr>
              <p:spPr>
                <a:xfrm>
                  <a:off x="0" y="0"/>
                  <a:ext cx="1391" cy="384"/>
                </a:xfrm>
                <a:prstGeom prst="rect">
                  <a:avLst/>
                </a:prstGeom>
                <a:noFill/>
                <a:ln w="7" cap="flat" cmpd="sng">
                  <a:solidFill>
                    <a:srgbClr val="A0A0A0"/>
                  </a:solidFill>
                  <a:prstDash val="solid"/>
                  <a:miter/>
                  <a:headEnd type="none" w="med" len="med"/>
                  <a:tailEnd type="non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grpSp>
          <p:grpSp>
            <p:nvGrpSpPr>
              <p:cNvPr id="30779" name="Group 60"/>
              <p:cNvGrpSpPr/>
              <p:nvPr/>
            </p:nvGrpSpPr>
            <p:grpSpPr>
              <a:xfrm>
                <a:off x="2742" y="1152"/>
                <a:ext cx="418" cy="384"/>
                <a:chOff x="0" y="0"/>
                <a:chExt cx="418" cy="384"/>
              </a:xfrm>
            </p:grpSpPr>
            <p:sp>
              <p:nvSpPr>
                <p:cNvPr id="30780" name="Rectangle 61"/>
                <p:cNvSpPr/>
                <p:nvPr/>
              </p:nvSpPr>
              <p:spPr>
                <a:xfrm>
                  <a:off x="43" y="0"/>
                  <a:ext cx="332" cy="384"/>
                </a:xfrm>
                <a:prstGeom prst="rect">
                  <a:avLst/>
                </a:prstGeom>
                <a:noFill/>
                <a:ln w="9525">
                  <a:noFill/>
                </a:ln>
              </p:spPr>
              <p:txBody>
                <a:bodyPr anchor="ctr"/>
                <a:p>
                  <a:pPr algn="ctr"/>
                  <a:r>
                    <a:rPr lang="zh-CN" altLang="en-US" sz="2000">
                      <a:latin typeface="Times New Roman" panose="02020603050405020304" pitchFamily="2" charset="0"/>
                      <a:ea typeface="宋体" panose="02010600030101010101" pitchFamily="2" charset="-122"/>
                    </a:rPr>
                    <a:t>平稳</a:t>
                  </a:r>
                  <a:endParaRPr lang="zh-CN" altLang="en-US" sz="2400">
                    <a:latin typeface="Times New Roman" panose="02020603050405020304" pitchFamily="2" charset="0"/>
                    <a:ea typeface="宋体" panose="02010600030101010101" pitchFamily="2" charset="-122"/>
                  </a:endParaRPr>
                </a:p>
              </p:txBody>
            </p:sp>
            <p:sp>
              <p:nvSpPr>
                <p:cNvPr id="30781" name="Rectangle 62"/>
                <p:cNvSpPr/>
                <p:nvPr/>
              </p:nvSpPr>
              <p:spPr>
                <a:xfrm>
                  <a:off x="0" y="0"/>
                  <a:ext cx="418" cy="384"/>
                </a:xfrm>
                <a:prstGeom prst="rect">
                  <a:avLst/>
                </a:prstGeom>
                <a:noFill/>
                <a:ln w="7" cap="flat" cmpd="sng">
                  <a:solidFill>
                    <a:srgbClr val="A0A0A0"/>
                  </a:solidFill>
                  <a:prstDash val="solid"/>
                  <a:miter/>
                  <a:headEnd type="none" w="med" len="med"/>
                  <a:tailEnd type="non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grpSp>
          <p:grpSp>
            <p:nvGrpSpPr>
              <p:cNvPr id="30782" name="Group 63"/>
              <p:cNvGrpSpPr/>
              <p:nvPr/>
            </p:nvGrpSpPr>
            <p:grpSpPr>
              <a:xfrm>
                <a:off x="0" y="1536"/>
                <a:ext cx="325" cy="384"/>
                <a:chOff x="0" y="0"/>
                <a:chExt cx="325" cy="384"/>
              </a:xfrm>
            </p:grpSpPr>
            <p:sp>
              <p:nvSpPr>
                <p:cNvPr id="30783" name="Rectangle 64"/>
                <p:cNvSpPr/>
                <p:nvPr/>
              </p:nvSpPr>
              <p:spPr>
                <a:xfrm>
                  <a:off x="43" y="0"/>
                  <a:ext cx="239" cy="384"/>
                </a:xfrm>
                <a:prstGeom prst="rect">
                  <a:avLst/>
                </a:prstGeom>
                <a:noFill/>
                <a:ln w="9525">
                  <a:noFill/>
                </a:ln>
              </p:spPr>
              <p:txBody>
                <a:bodyPr anchor="ctr"/>
                <a:p>
                  <a:pPr algn="just"/>
                  <a:r>
                    <a:rPr lang="en-US" altLang="zh-CN" sz="2400">
                      <a:latin typeface="Times New Roman" panose="02020603050405020304" pitchFamily="2" charset="0"/>
                      <a:ea typeface="宋体" panose="02010600030101010101" pitchFamily="2" charset="-122"/>
                    </a:rPr>
                    <a:t> </a:t>
                  </a:r>
                  <a:r>
                    <a:rPr lang="zh-CN" altLang="en-US" sz="2400">
                      <a:latin typeface="Times New Roman" panose="02020603050405020304" pitchFamily="2" charset="0"/>
                      <a:ea typeface="宋体" panose="02010600030101010101" pitchFamily="2" charset="-122"/>
                    </a:rPr>
                    <a:t>(4)</a:t>
                  </a:r>
                  <a:endParaRPr lang="zh-CN" altLang="en-US" sz="2400">
                    <a:latin typeface="Times New Roman" panose="02020603050405020304" pitchFamily="2" charset="0"/>
                    <a:ea typeface="宋体" panose="02010600030101010101" pitchFamily="2" charset="-122"/>
                  </a:endParaRPr>
                </a:p>
              </p:txBody>
            </p:sp>
            <p:sp>
              <p:nvSpPr>
                <p:cNvPr id="30784" name="Rectangle 65"/>
                <p:cNvSpPr/>
                <p:nvPr/>
              </p:nvSpPr>
              <p:spPr>
                <a:xfrm>
                  <a:off x="0" y="0"/>
                  <a:ext cx="325" cy="384"/>
                </a:xfrm>
                <a:prstGeom prst="rect">
                  <a:avLst/>
                </a:prstGeom>
                <a:noFill/>
                <a:ln w="7" cap="flat" cmpd="sng">
                  <a:solidFill>
                    <a:srgbClr val="A0A0A0"/>
                  </a:solidFill>
                  <a:prstDash val="solid"/>
                  <a:miter/>
                  <a:headEnd type="none" w="med" len="med"/>
                  <a:tailEnd type="non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grpSp>
          <p:grpSp>
            <p:nvGrpSpPr>
              <p:cNvPr id="30785" name="Group 66"/>
              <p:cNvGrpSpPr/>
              <p:nvPr/>
            </p:nvGrpSpPr>
            <p:grpSpPr>
              <a:xfrm>
                <a:off x="325" y="1536"/>
                <a:ext cx="1026" cy="384"/>
                <a:chOff x="0" y="0"/>
                <a:chExt cx="1026" cy="384"/>
              </a:xfrm>
            </p:grpSpPr>
            <p:sp>
              <p:nvSpPr>
                <p:cNvPr id="32835" name="Rectangle 67"/>
                <p:cNvSpPr>
                  <a:spLocks noChangeArrowheads="1"/>
                </p:cNvSpPr>
                <p:nvPr/>
              </p:nvSpPr>
              <p:spPr bwMode="auto">
                <a:xfrm>
                  <a:off x="43" y="0"/>
                  <a:ext cx="9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0" marR="0" lvl="0" indent="0" algn="ctr" defTabSz="914400" rtl="0" eaLnBrk="0" fontAlgn="base" latinLnBrk="0" hangingPunct="0">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2" charset="0"/>
                    <a:ea typeface="宋体" panose="02010600030101010101" pitchFamily="2" charset="-122"/>
                    <a:cs typeface="+mn-cs"/>
                  </a:endParaRPr>
                </a:p>
              </p:txBody>
            </p:sp>
            <p:sp>
              <p:nvSpPr>
                <p:cNvPr id="30787" name="Rectangle 68"/>
                <p:cNvSpPr/>
                <p:nvPr/>
              </p:nvSpPr>
              <p:spPr>
                <a:xfrm>
                  <a:off x="0" y="0"/>
                  <a:ext cx="1026" cy="384"/>
                </a:xfrm>
                <a:prstGeom prst="rect">
                  <a:avLst/>
                </a:prstGeom>
                <a:noFill/>
                <a:ln w="7" cap="flat" cmpd="sng">
                  <a:solidFill>
                    <a:srgbClr val="A0A0A0"/>
                  </a:solidFill>
                  <a:prstDash val="solid"/>
                  <a:miter/>
                  <a:headEnd type="none" w="med" len="med"/>
                  <a:tailEnd type="non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grpSp>
          <p:sp>
            <p:nvSpPr>
              <p:cNvPr id="30790" name="Rectangle 71"/>
              <p:cNvSpPr/>
              <p:nvPr/>
            </p:nvSpPr>
            <p:spPr>
              <a:xfrm>
                <a:off x="1351" y="1536"/>
                <a:ext cx="1391" cy="384"/>
              </a:xfrm>
              <a:prstGeom prst="rect">
                <a:avLst/>
              </a:prstGeom>
              <a:noFill/>
              <a:ln w="7" cap="flat" cmpd="sng">
                <a:solidFill>
                  <a:srgbClr val="A0A0A0"/>
                </a:solidFill>
                <a:prstDash val="solid"/>
                <a:miter/>
                <a:headEnd type="none" w="med" len="med"/>
                <a:tailEnd type="non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grpSp>
            <p:nvGrpSpPr>
              <p:cNvPr id="30791" name="Group 72"/>
              <p:cNvGrpSpPr/>
              <p:nvPr/>
            </p:nvGrpSpPr>
            <p:grpSpPr>
              <a:xfrm>
                <a:off x="2742" y="1536"/>
                <a:ext cx="418" cy="384"/>
                <a:chOff x="0" y="0"/>
                <a:chExt cx="418" cy="384"/>
              </a:xfrm>
            </p:grpSpPr>
            <p:sp>
              <p:nvSpPr>
                <p:cNvPr id="30792" name="Rectangle 73"/>
                <p:cNvSpPr/>
                <p:nvPr/>
              </p:nvSpPr>
              <p:spPr>
                <a:xfrm>
                  <a:off x="43" y="0"/>
                  <a:ext cx="332" cy="384"/>
                </a:xfrm>
                <a:prstGeom prst="rect">
                  <a:avLst/>
                </a:prstGeom>
                <a:noFill/>
                <a:ln w="9525">
                  <a:noFill/>
                </a:ln>
              </p:spPr>
              <p:txBody>
                <a:bodyPr anchor="ctr"/>
                <a:p>
                  <a:pPr algn="ctr"/>
                  <a:r>
                    <a:rPr lang="zh-CN" altLang="en-US" sz="2000">
                      <a:latin typeface="Times New Roman" panose="02020603050405020304" pitchFamily="2" charset="0"/>
                      <a:ea typeface="宋体" panose="02010600030101010101" pitchFamily="2" charset="-122"/>
                    </a:rPr>
                    <a:t>非平稳</a:t>
                  </a:r>
                  <a:endParaRPr lang="zh-CN" altLang="en-US" sz="2000">
                    <a:latin typeface="Times New Roman" panose="02020603050405020304" pitchFamily="2" charset="0"/>
                    <a:ea typeface="宋体" panose="02010600030101010101" pitchFamily="2" charset="-122"/>
                  </a:endParaRPr>
                </a:p>
              </p:txBody>
            </p:sp>
            <p:sp>
              <p:nvSpPr>
                <p:cNvPr id="30793" name="Rectangle 74"/>
                <p:cNvSpPr/>
                <p:nvPr/>
              </p:nvSpPr>
              <p:spPr>
                <a:xfrm>
                  <a:off x="0" y="0"/>
                  <a:ext cx="418" cy="384"/>
                </a:xfrm>
                <a:prstGeom prst="rect">
                  <a:avLst/>
                </a:prstGeom>
                <a:noFill/>
                <a:ln w="7" cap="flat" cmpd="sng">
                  <a:solidFill>
                    <a:srgbClr val="A0A0A0"/>
                  </a:solidFill>
                  <a:prstDash val="solid"/>
                  <a:miter/>
                  <a:headEnd type="none" w="med" len="med"/>
                  <a:tailEnd type="non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grpSp>
        </p:grpSp>
        <p:sp>
          <p:nvSpPr>
            <p:cNvPr id="30794" name="Rectangle 75"/>
            <p:cNvSpPr/>
            <p:nvPr/>
          </p:nvSpPr>
          <p:spPr>
            <a:xfrm>
              <a:off x="0" y="0"/>
              <a:ext cx="3166" cy="1926"/>
            </a:xfrm>
            <a:prstGeom prst="rect">
              <a:avLst/>
            </a:prstGeom>
            <a:noFill/>
            <a:ln w="9525" cap="flat" cmpd="sng">
              <a:solidFill>
                <a:srgbClr val="A0A0A0"/>
              </a:solidFill>
              <a:prstDash val="solid"/>
              <a:miter/>
              <a:headEnd type="none" w="med" len="med"/>
              <a:tailEnd type="non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grpSp>
      <p:cxnSp>
        <p:nvCxnSpPr>
          <p:cNvPr id="4" name="直接连接符 3"/>
          <p:cNvCxnSpPr/>
          <p:nvPr>
            <p:custDataLst>
              <p:tags r:id="rId2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a:xfrm>
            <a:off x="1257935" y="203835"/>
            <a:ext cx="10264140" cy="681355"/>
          </a:xfrm>
        </p:spPr>
        <p:txBody>
          <a:bodyPr wrap="square" lIns="91440" tIns="45720" rIns="91440" bIns="45720" anchor="ctr">
            <a:normAutofit/>
          </a:bodyPr>
          <a:p>
            <a:pPr eaLnBrk="1" hangingPunct="1"/>
            <a:r>
              <a:rPr lang="en-US" altLang="zh-CN" spc="0" smtClean="0">
                <a:solidFill>
                  <a:schemeClr val="accent5">
                    <a:lumMod val="75000"/>
                  </a:schemeClr>
                </a:solidFill>
                <a:cs typeface="+mn-cs"/>
                <a:sym typeface="+mn-ea"/>
              </a:rPr>
              <a:t>平稳AR模型的统计性质——</a:t>
            </a:r>
            <a:r>
              <a:rPr lang="en-US" altLang="zh-CN" spc="0" smtClean="0">
                <a:solidFill>
                  <a:schemeClr val="accent5">
                    <a:lumMod val="75000"/>
                  </a:schemeClr>
                </a:solidFill>
                <a:cs typeface="+mn-cs"/>
              </a:rPr>
              <a:t>均值</a:t>
            </a:r>
            <a:r>
              <a:rPr lang="zh-CN" altLang="en-US">
                <a:ea typeface="宋体" panose="02010600030101010101" pitchFamily="2" charset="-122"/>
              </a:rPr>
              <a:t> </a:t>
            </a:r>
            <a:endParaRPr lang="en-US" altLang="zh-CN">
              <a:ea typeface="宋体" panose="02010600030101010101" pitchFamily="2" charset="-122"/>
            </a:endParaRPr>
          </a:p>
        </p:txBody>
      </p:sp>
      <p:sp>
        <p:nvSpPr>
          <p:cNvPr id="32770" name="Rectangle 3"/>
          <p:cNvSpPr>
            <a:spLocks noGrp="1"/>
          </p:cNvSpPr>
          <p:nvPr>
            <p:ph idx="1"/>
          </p:nvPr>
        </p:nvSpPr>
        <p:spPr>
          <a:xfrm>
            <a:off x="1268730" y="952500"/>
            <a:ext cx="10253345" cy="5388610"/>
          </a:xfrm>
        </p:spPr>
        <p:txBody>
          <a:bodyPr wrap="square" lIns="91440" tIns="45720" rIns="91440" bIns="45720" anchor="t"/>
          <a:p>
            <a:pPr eaLnBrk="1" hangingPunct="1"/>
            <a:r>
              <a:rPr lang="zh-CN" altLang="en-US" sz="2200">
                <a:latin typeface="+mn-lt"/>
                <a:ea typeface="+mn-lt"/>
                <a:cs typeface="+mn-lt"/>
              </a:rPr>
              <a:t>如果</a:t>
            </a:r>
            <a:r>
              <a:rPr lang="en-US" altLang="zh-CN" sz="2200">
                <a:latin typeface="+mn-lt"/>
                <a:ea typeface="+mn-lt"/>
                <a:cs typeface="+mn-lt"/>
              </a:rPr>
              <a:t>AR(p)</a:t>
            </a:r>
            <a:r>
              <a:rPr lang="zh-CN" altLang="en-US" sz="2200">
                <a:latin typeface="+mn-lt"/>
                <a:ea typeface="+mn-lt"/>
                <a:cs typeface="+mn-lt"/>
              </a:rPr>
              <a:t>模型满足平稳性条件，则有</a:t>
            </a:r>
            <a:endParaRPr lang="zh-CN" altLang="en-US" sz="2200">
              <a:latin typeface="+mn-lt"/>
              <a:ea typeface="+mn-lt"/>
              <a:cs typeface="+mn-lt"/>
            </a:endParaRPr>
          </a:p>
          <a:p>
            <a:pPr eaLnBrk="1" hangingPunct="1"/>
            <a:endParaRPr lang="zh-CN" altLang="en-US" sz="2200">
              <a:latin typeface="+mn-lt"/>
              <a:ea typeface="+mn-lt"/>
              <a:cs typeface="+mn-lt"/>
            </a:endParaRPr>
          </a:p>
          <a:p>
            <a:pPr eaLnBrk="1" hangingPunct="1"/>
            <a:endParaRPr lang="zh-CN" altLang="en-US" sz="2200">
              <a:latin typeface="+mn-lt"/>
              <a:ea typeface="+mn-lt"/>
              <a:cs typeface="+mn-lt"/>
            </a:endParaRPr>
          </a:p>
          <a:p>
            <a:pPr eaLnBrk="1" hangingPunct="1"/>
            <a:r>
              <a:rPr lang="zh-CN" altLang="en-US" sz="2200">
                <a:latin typeface="+mn-lt"/>
                <a:ea typeface="+mn-lt"/>
                <a:cs typeface="+mn-lt"/>
              </a:rPr>
              <a:t>根据平稳序列均值为常数，且     为白噪声序列，有</a:t>
            </a:r>
            <a:endParaRPr lang="zh-CN" altLang="en-US" sz="2200">
              <a:latin typeface="+mn-lt"/>
              <a:ea typeface="+mn-lt"/>
              <a:cs typeface="+mn-lt"/>
            </a:endParaRPr>
          </a:p>
          <a:p>
            <a:pPr eaLnBrk="1" hangingPunct="1"/>
            <a:endParaRPr lang="zh-CN" altLang="en-US" sz="2200">
              <a:latin typeface="+mn-lt"/>
              <a:ea typeface="+mn-lt"/>
              <a:cs typeface="+mn-lt"/>
            </a:endParaRPr>
          </a:p>
          <a:p>
            <a:pPr eaLnBrk="1" hangingPunct="1"/>
            <a:endParaRPr lang="zh-CN" altLang="en-US" sz="2200">
              <a:latin typeface="+mn-lt"/>
              <a:ea typeface="+mn-lt"/>
              <a:cs typeface="+mn-lt"/>
            </a:endParaRPr>
          </a:p>
          <a:p>
            <a:pPr eaLnBrk="1" hangingPunct="1"/>
            <a:r>
              <a:rPr lang="zh-CN" altLang="en-US" sz="2200">
                <a:latin typeface="+mn-lt"/>
                <a:ea typeface="+mn-lt"/>
                <a:cs typeface="+mn-lt"/>
              </a:rPr>
              <a:t>推导出</a:t>
            </a:r>
            <a:endParaRPr lang="zh-CN" altLang="en-US" sz="2400">
              <a:ea typeface="宋体" panose="02010600030101010101" pitchFamily="2" charset="-122"/>
            </a:endParaRPr>
          </a:p>
          <a:p>
            <a:pPr eaLnBrk="1" hangingPunct="1"/>
            <a:endParaRPr lang="zh-CN" altLang="en-US" sz="2400">
              <a:ea typeface="宋体" panose="02010600030101010101" pitchFamily="2" charset="-122"/>
            </a:endParaRPr>
          </a:p>
          <a:p>
            <a:pPr eaLnBrk="1" hangingPunct="1"/>
            <a:endParaRPr lang="zh-CN" altLang="en-US">
              <a:ea typeface="宋体" panose="02010600030101010101" pitchFamily="2" charset="-122"/>
            </a:endParaRPr>
          </a:p>
        </p:txBody>
      </p:sp>
      <p:graphicFrame>
        <p:nvGraphicFramePr>
          <p:cNvPr id="32771" name="Object 4"/>
          <p:cNvGraphicFramePr>
            <a:graphicFrameLocks noChangeAspect="1"/>
          </p:cNvGraphicFramePr>
          <p:nvPr/>
        </p:nvGraphicFramePr>
        <p:xfrm>
          <a:off x="4728210" y="4817745"/>
          <a:ext cx="2454275" cy="935038"/>
        </p:xfrm>
        <a:graphic>
          <a:graphicData uri="http://schemas.openxmlformats.org/presentationml/2006/ole">
            <mc:AlternateContent xmlns:mc="http://schemas.openxmlformats.org/markup-compatibility/2006">
              <mc:Choice xmlns:v="urn:schemas-microsoft-com:vml" Requires="v">
                <p:oleObj spid="_x0000_s3172" name="" r:id="rId1" imgW="1169035" imgH="444500" progId="Equation.3">
                  <p:embed/>
                </p:oleObj>
              </mc:Choice>
              <mc:Fallback>
                <p:oleObj name="" r:id="rId1" imgW="1169035" imgH="444500" progId="Equation.3">
                  <p:embed/>
                  <p:pic>
                    <p:nvPicPr>
                      <p:cNvPr id="0" name="图片 3171"/>
                      <p:cNvPicPr/>
                      <p:nvPr/>
                    </p:nvPicPr>
                    <p:blipFill>
                      <a:blip r:embed="rId2"/>
                      <a:stretch>
                        <a:fillRect/>
                      </a:stretch>
                    </p:blipFill>
                    <p:spPr>
                      <a:xfrm>
                        <a:off x="4728210" y="4817745"/>
                        <a:ext cx="2454275" cy="935038"/>
                      </a:xfrm>
                      <a:prstGeom prst="rect">
                        <a:avLst/>
                      </a:prstGeom>
                      <a:noFill/>
                      <a:ln w="38100">
                        <a:noFill/>
                        <a:miter/>
                      </a:ln>
                    </p:spPr>
                  </p:pic>
                </p:oleObj>
              </mc:Fallback>
            </mc:AlternateContent>
          </a:graphicData>
        </a:graphic>
      </p:graphicFrame>
      <p:sp>
        <p:nvSpPr>
          <p:cNvPr id="32772" name="Rectangle 5"/>
          <p:cNvSpPr/>
          <p:nvPr/>
        </p:nvSpPr>
        <p:spPr>
          <a:xfrm>
            <a:off x="5367338" y="32146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32773" name="Object 6"/>
          <p:cNvGraphicFramePr>
            <a:graphicFrameLocks noChangeAspect="1"/>
          </p:cNvGraphicFramePr>
          <p:nvPr/>
        </p:nvGraphicFramePr>
        <p:xfrm>
          <a:off x="3326130" y="1831340"/>
          <a:ext cx="5257800" cy="571500"/>
        </p:xfrm>
        <a:graphic>
          <a:graphicData uri="http://schemas.openxmlformats.org/presentationml/2006/ole">
            <mc:AlternateContent xmlns:mc="http://schemas.openxmlformats.org/markup-compatibility/2006">
              <mc:Choice xmlns:v="urn:schemas-microsoft-com:vml" Requires="v">
                <p:oleObj spid="_x0000_s3174" name="" r:id="rId3" imgW="2222500" imgH="241300" progId="Equation.3">
                  <p:embed/>
                </p:oleObj>
              </mc:Choice>
              <mc:Fallback>
                <p:oleObj name="" r:id="rId3" imgW="2222500" imgH="241300" progId="Equation.3">
                  <p:embed/>
                  <p:pic>
                    <p:nvPicPr>
                      <p:cNvPr id="0" name="图片 3173"/>
                      <p:cNvPicPr/>
                      <p:nvPr/>
                    </p:nvPicPr>
                    <p:blipFill>
                      <a:blip r:embed="rId4"/>
                      <a:stretch>
                        <a:fillRect/>
                      </a:stretch>
                    </p:blipFill>
                    <p:spPr>
                      <a:xfrm>
                        <a:off x="3326130" y="1831340"/>
                        <a:ext cx="5257800" cy="571500"/>
                      </a:xfrm>
                      <a:prstGeom prst="rect">
                        <a:avLst/>
                      </a:prstGeom>
                      <a:noFill/>
                      <a:ln w="38100">
                        <a:noFill/>
                        <a:miter/>
                      </a:ln>
                    </p:spPr>
                  </p:pic>
                </p:oleObj>
              </mc:Fallback>
            </mc:AlternateContent>
          </a:graphicData>
        </a:graphic>
      </p:graphicFrame>
      <p:graphicFrame>
        <p:nvGraphicFramePr>
          <p:cNvPr id="32774" name="Object 7"/>
          <p:cNvGraphicFramePr>
            <a:graphicFrameLocks noChangeAspect="1"/>
          </p:cNvGraphicFramePr>
          <p:nvPr/>
        </p:nvGraphicFramePr>
        <p:xfrm>
          <a:off x="4367213" y="3500438"/>
          <a:ext cx="3581400" cy="481012"/>
        </p:xfrm>
        <a:graphic>
          <a:graphicData uri="http://schemas.openxmlformats.org/presentationml/2006/ole">
            <mc:AlternateContent xmlns:mc="http://schemas.openxmlformats.org/markup-compatibility/2006">
              <mc:Choice xmlns:v="urn:schemas-microsoft-com:vml" Requires="v">
                <p:oleObj spid="_x0000_s3173" name="" r:id="rId5" imgW="1702435" imgH="228600" progId="Equation.3">
                  <p:embed/>
                </p:oleObj>
              </mc:Choice>
              <mc:Fallback>
                <p:oleObj name="" r:id="rId5" imgW="1702435" imgH="228600" progId="Equation.3">
                  <p:embed/>
                  <p:pic>
                    <p:nvPicPr>
                      <p:cNvPr id="0" name="图片 3172"/>
                      <p:cNvPicPr/>
                      <p:nvPr/>
                    </p:nvPicPr>
                    <p:blipFill>
                      <a:blip r:embed="rId6"/>
                      <a:stretch>
                        <a:fillRect/>
                      </a:stretch>
                    </p:blipFill>
                    <p:spPr>
                      <a:xfrm>
                        <a:off x="4367213" y="3500438"/>
                        <a:ext cx="3581400" cy="481012"/>
                      </a:xfrm>
                      <a:prstGeom prst="rect">
                        <a:avLst/>
                      </a:prstGeom>
                      <a:noFill/>
                      <a:ln w="38100">
                        <a:noFill/>
                        <a:miter/>
                      </a:ln>
                    </p:spPr>
                  </p:pic>
                </p:oleObj>
              </mc:Fallback>
            </mc:AlternateContent>
          </a:graphicData>
        </a:graphic>
      </p:graphicFrame>
      <p:graphicFrame>
        <p:nvGraphicFramePr>
          <p:cNvPr id="32775" name="Object 8"/>
          <p:cNvGraphicFramePr>
            <a:graphicFrameLocks noChangeAspect="1"/>
          </p:cNvGraphicFramePr>
          <p:nvPr/>
        </p:nvGraphicFramePr>
        <p:xfrm>
          <a:off x="5513705" y="2778125"/>
          <a:ext cx="533400" cy="436563"/>
        </p:xfrm>
        <a:graphic>
          <a:graphicData uri="http://schemas.openxmlformats.org/presentationml/2006/ole">
            <mc:AlternateContent xmlns:mc="http://schemas.openxmlformats.org/markup-compatibility/2006">
              <mc:Choice xmlns:v="urn:schemas-microsoft-com:vml" Requires="v">
                <p:oleObj spid="_x0000_s3167" name="" r:id="rId7" imgW="280035" imgH="229235" progId="Equation.3">
                  <p:embed/>
                </p:oleObj>
              </mc:Choice>
              <mc:Fallback>
                <p:oleObj name="" r:id="rId7" imgW="280035" imgH="229235" progId="Equation.3">
                  <p:embed/>
                  <p:pic>
                    <p:nvPicPr>
                      <p:cNvPr id="0" name="图片 3166"/>
                      <p:cNvPicPr/>
                      <p:nvPr/>
                    </p:nvPicPr>
                    <p:blipFill>
                      <a:blip r:embed="rId8"/>
                      <a:stretch>
                        <a:fillRect/>
                      </a:stretch>
                    </p:blipFill>
                    <p:spPr>
                      <a:xfrm>
                        <a:off x="5513705" y="2778125"/>
                        <a:ext cx="533400" cy="436563"/>
                      </a:xfrm>
                      <a:prstGeom prst="rect">
                        <a:avLst/>
                      </a:prstGeom>
                      <a:noFill/>
                      <a:ln w="38100">
                        <a:noFill/>
                        <a:miter/>
                      </a:ln>
                    </p:spPr>
                  </p:pic>
                </p:oleObj>
              </mc:Fallback>
            </mc:AlternateContent>
          </a:graphicData>
        </a:graphic>
      </p:graphicFrame>
      <p:cxnSp>
        <p:nvCxnSpPr>
          <p:cNvPr id="4" name="直接连接符 3"/>
          <p:cNvCxnSpPr/>
          <p:nvPr>
            <p:custDataLst>
              <p:tags r:id="rId9"/>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a:xfrm>
            <a:off x="1337945" y="203835"/>
            <a:ext cx="10184130" cy="681355"/>
          </a:xfrm>
        </p:spPr>
        <p:txBody>
          <a:bodyPr wrap="square" lIns="91440" tIns="45720" rIns="91440" bIns="45720" anchor="ctr">
            <a:normAutofit/>
          </a:bodyPr>
          <a:p>
            <a:pPr algn="l" eaLnBrk="1" hangingPunct="1">
              <a:buClrTx/>
              <a:buSzTx/>
              <a:buFontTx/>
            </a:pPr>
            <a:r>
              <a:rPr lang="en-US" altLang="zh-CN" spc="0" smtClean="0">
                <a:solidFill>
                  <a:schemeClr val="accent5">
                    <a:lumMod val="75000"/>
                  </a:schemeClr>
                </a:solidFill>
                <a:cs typeface="+mn-cs"/>
                <a:sym typeface="+mn-ea"/>
              </a:rPr>
              <a:t>平稳AR模型的统计性质——</a:t>
            </a:r>
            <a:r>
              <a:rPr spc="0" smtClean="0">
                <a:solidFill>
                  <a:schemeClr val="accent5">
                    <a:lumMod val="75000"/>
                  </a:schemeClr>
                </a:solidFill>
                <a:cs typeface="+mn-cs"/>
                <a:sym typeface="+mn-ea"/>
              </a:rPr>
              <a:t>方差</a:t>
            </a:r>
            <a:endParaRPr spc="0" smtClean="0">
              <a:solidFill>
                <a:schemeClr val="accent5">
                  <a:lumMod val="75000"/>
                </a:schemeClr>
              </a:solidFill>
              <a:cs typeface="+mn-cs"/>
              <a:sym typeface="+mn-ea"/>
            </a:endParaRPr>
          </a:p>
        </p:txBody>
      </p:sp>
      <p:sp>
        <p:nvSpPr>
          <p:cNvPr id="33794" name="Rectangle 3"/>
          <p:cNvSpPr>
            <a:spLocks noGrp="1"/>
          </p:cNvSpPr>
          <p:nvPr>
            <p:ph idx="1"/>
          </p:nvPr>
        </p:nvSpPr>
        <p:spPr/>
        <p:txBody>
          <a:bodyPr wrap="square" lIns="91440" tIns="45720" rIns="91440" bIns="45720" anchor="t">
            <a:normAutofit/>
          </a:bodyPr>
          <a:p>
            <a:pPr eaLnBrk="1" hangingPunct="1"/>
            <a:r>
              <a:rPr lang="en-US" altLang="zh-CN" sz="2200">
                <a:latin typeface="+mn-lt"/>
                <a:ea typeface="+mn-lt"/>
                <a:cs typeface="+mn-lt"/>
              </a:rPr>
              <a:t>要得到平稳 AR(p)模型的方差, 需要借助 Green函数的帮助</a:t>
            </a:r>
            <a:endParaRPr lang="en-US" altLang="zh-CN" sz="2200">
              <a:latin typeface="+mn-lt"/>
              <a:ea typeface="+mn-lt"/>
              <a:cs typeface="+mn-lt"/>
            </a:endParaRPr>
          </a:p>
          <a:p>
            <a:pPr eaLnBrk="1" hangingPunct="1"/>
            <a:r>
              <a:rPr lang="en-US" altLang="zh-CN" sz="2200">
                <a:latin typeface="+mn-lt"/>
                <a:ea typeface="+mn-lt"/>
                <a:cs typeface="+mn-lt"/>
              </a:rPr>
              <a:t>Green</a:t>
            </a:r>
            <a:r>
              <a:rPr sz="2200">
                <a:latin typeface="+mn-lt"/>
                <a:ea typeface="+mn-lt"/>
                <a:cs typeface="+mn-lt"/>
              </a:rPr>
              <a:t>函数的定义</a:t>
            </a:r>
            <a:endParaRPr sz="2200">
              <a:latin typeface="+mn-lt"/>
              <a:ea typeface="+mn-lt"/>
              <a:cs typeface="+mn-lt"/>
            </a:endParaRPr>
          </a:p>
          <a:p>
            <a:pPr lvl="1" eaLnBrk="1" hangingPunct="1"/>
            <a:r>
              <a:rPr lang="zh-CN" altLang="en-US" sz="2200">
                <a:latin typeface="+mn-lt"/>
                <a:ea typeface="+mn-lt"/>
                <a:cs typeface="+mn-lt"/>
              </a:rPr>
              <a:t>假设      为任意</a:t>
            </a:r>
            <a:r>
              <a:rPr lang="en-US" altLang="zh-CN" sz="2200">
                <a:latin typeface="+mn-lt"/>
                <a:ea typeface="+mn-lt"/>
                <a:cs typeface="+mn-lt"/>
              </a:rPr>
              <a:t>p</a:t>
            </a:r>
            <a:r>
              <a:rPr lang="zh-CN" altLang="en-US" sz="2200">
                <a:latin typeface="+mn-lt"/>
                <a:ea typeface="+mn-lt"/>
                <a:cs typeface="+mn-lt"/>
              </a:rPr>
              <a:t>阶的平稳 AR 模型, 那么一定存在一个常数序列                使得     可以等价表达为纯随机序列                      的线性组合, 即</a:t>
            </a:r>
            <a:endParaRPr lang="zh-CN" altLang="en-US" sz="2200">
              <a:latin typeface="+mn-lt"/>
              <a:ea typeface="+mn-lt"/>
              <a:cs typeface="+mn-lt"/>
            </a:endParaRPr>
          </a:p>
          <a:p>
            <a:pPr marL="0" indent="0" eaLnBrk="1" hangingPunct="1">
              <a:buNone/>
            </a:pPr>
            <a:endParaRPr lang="zh-CN" altLang="en-US" sz="2200">
              <a:latin typeface="+mn-lt"/>
              <a:ea typeface="+mn-lt"/>
              <a:cs typeface="+mn-lt"/>
            </a:endParaRPr>
          </a:p>
          <a:p>
            <a:pPr marL="0" indent="0" eaLnBrk="1" hangingPunct="1">
              <a:buNone/>
            </a:pPr>
            <a:endParaRPr lang="zh-CN" altLang="en-US" sz="2200">
              <a:latin typeface="+mn-lt"/>
              <a:ea typeface="+mn-lt"/>
              <a:cs typeface="+mn-lt"/>
            </a:endParaRPr>
          </a:p>
          <a:p>
            <a:pPr marL="0" indent="0" eaLnBrk="1" hangingPunct="1">
              <a:buNone/>
            </a:pPr>
            <a:endParaRPr lang="zh-CN" altLang="en-US" sz="2200">
              <a:latin typeface="+mn-lt"/>
              <a:ea typeface="+mn-lt"/>
              <a:cs typeface="+mn-lt"/>
            </a:endParaRPr>
          </a:p>
          <a:p>
            <a:pPr marL="914400" lvl="2" indent="0" eaLnBrk="1" hangingPunct="1">
              <a:buNone/>
            </a:pPr>
            <a:r>
              <a:rPr lang="zh-CN" altLang="en-US" sz="2200">
                <a:latin typeface="+mn-lt"/>
                <a:ea typeface="+mn-lt"/>
                <a:cs typeface="+mn-lt"/>
              </a:rPr>
              <a:t>这个常数序列                  就称为 Green函数</a:t>
            </a:r>
            <a:r>
              <a:rPr lang="zh-CN" altLang="en-US">
                <a:ea typeface="宋体" panose="02010600030101010101" pitchFamily="2" charset="-122"/>
              </a:rPr>
              <a:t> </a:t>
            </a:r>
            <a:endParaRPr lang="zh-CN" altLang="en-US">
              <a:ea typeface="宋体" panose="02010600030101010101" pitchFamily="2" charset="-122"/>
            </a:endParaRPr>
          </a:p>
          <a:p>
            <a:pPr lvl="0" eaLnBrk="1" hangingPunct="1"/>
            <a:r>
              <a:rPr sz="2200">
                <a:latin typeface="+mn-lt"/>
                <a:ea typeface="+mn-lt"/>
                <a:cs typeface="+mn-lt"/>
                <a:sym typeface="+mn-ea"/>
              </a:rPr>
              <a:t>基于</a:t>
            </a:r>
            <a:r>
              <a:rPr lang="en-US" altLang="zh-CN" sz="2200">
                <a:latin typeface="+mn-lt"/>
                <a:ea typeface="+mn-lt"/>
                <a:cs typeface="+mn-lt"/>
                <a:sym typeface="+mn-ea"/>
              </a:rPr>
              <a:t>Green</a:t>
            </a:r>
            <a:r>
              <a:rPr sz="2200">
                <a:latin typeface="+mn-lt"/>
                <a:ea typeface="+mn-lt"/>
                <a:cs typeface="+mn-lt"/>
                <a:sym typeface="+mn-ea"/>
              </a:rPr>
              <a:t>函数，可以求出</a:t>
            </a:r>
            <a:r>
              <a:rPr lang="en-US" altLang="zh-CN" sz="2200">
                <a:latin typeface="+mn-lt"/>
                <a:ea typeface="+mn-lt"/>
                <a:cs typeface="+mn-lt"/>
                <a:sym typeface="+mn-ea"/>
              </a:rPr>
              <a:t>AR(p)模型的方差</a:t>
            </a:r>
            <a:r>
              <a:rPr sz="2200">
                <a:latin typeface="+mn-lt"/>
                <a:ea typeface="+mn-lt"/>
                <a:cs typeface="+mn-lt"/>
                <a:sym typeface="+mn-ea"/>
              </a:rPr>
              <a:t>为</a:t>
            </a:r>
            <a:endParaRPr sz="2200">
              <a:latin typeface="+mn-lt"/>
              <a:ea typeface="+mn-lt"/>
              <a:cs typeface="+mn-lt"/>
              <a:sym typeface="+mn-ea"/>
            </a:endParaRPr>
          </a:p>
        </p:txBody>
      </p:sp>
      <p:graphicFrame>
        <p:nvGraphicFramePr>
          <p:cNvPr id="33795" name="Object 4"/>
          <p:cNvGraphicFramePr>
            <a:graphicFrameLocks noChangeAspect="1"/>
          </p:cNvGraphicFramePr>
          <p:nvPr/>
        </p:nvGraphicFramePr>
        <p:xfrm>
          <a:off x="9975850" y="2173923"/>
          <a:ext cx="1828800" cy="463550"/>
        </p:xfrm>
        <a:graphic>
          <a:graphicData uri="http://schemas.openxmlformats.org/presentationml/2006/ole">
            <mc:AlternateContent xmlns:mc="http://schemas.openxmlformats.org/markup-compatibility/2006">
              <mc:Choice xmlns:v="urn:schemas-microsoft-com:vml" Requires="v">
                <p:oleObj spid="_x0000_s3170" name="" r:id="rId1" imgW="953135" imgH="241300" progId="Equation.3">
                  <p:embed/>
                </p:oleObj>
              </mc:Choice>
              <mc:Fallback>
                <p:oleObj name="" r:id="rId1" imgW="953135" imgH="241300" progId="Equation.3">
                  <p:embed/>
                  <p:pic>
                    <p:nvPicPr>
                      <p:cNvPr id="0" name="图片 3169"/>
                      <p:cNvPicPr/>
                      <p:nvPr/>
                    </p:nvPicPr>
                    <p:blipFill>
                      <a:blip r:embed="rId2"/>
                      <a:stretch>
                        <a:fillRect/>
                      </a:stretch>
                    </p:blipFill>
                    <p:spPr>
                      <a:xfrm>
                        <a:off x="9975850" y="2173923"/>
                        <a:ext cx="1828800" cy="463550"/>
                      </a:xfrm>
                      <a:prstGeom prst="rect">
                        <a:avLst/>
                      </a:prstGeom>
                      <a:noFill/>
                      <a:ln w="38100">
                        <a:noFill/>
                        <a:miter/>
                      </a:ln>
                    </p:spPr>
                  </p:pic>
                </p:oleObj>
              </mc:Fallback>
            </mc:AlternateContent>
          </a:graphicData>
        </a:graphic>
      </p:graphicFrame>
      <p:sp>
        <p:nvSpPr>
          <p:cNvPr id="33796" name="Rectangle 5"/>
          <p:cNvSpPr/>
          <p:nvPr/>
        </p:nvSpPr>
        <p:spPr>
          <a:xfrm>
            <a:off x="5410200" y="22812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Object 4"/>
          <p:cNvGraphicFramePr>
            <a:graphicFrameLocks noChangeAspect="1"/>
          </p:cNvGraphicFramePr>
          <p:nvPr/>
        </p:nvGraphicFramePr>
        <p:xfrm>
          <a:off x="3445510" y="4847908"/>
          <a:ext cx="1828800" cy="463550"/>
        </p:xfrm>
        <a:graphic>
          <a:graphicData uri="http://schemas.openxmlformats.org/presentationml/2006/ole">
            <mc:AlternateContent xmlns:mc="http://schemas.openxmlformats.org/markup-compatibility/2006">
              <mc:Choice xmlns:v="urn:schemas-microsoft-com:vml" Requires="v">
                <p:oleObj spid="_x0000_s3" name="" r:id="rId4" imgW="953135" imgH="241300" progId="Equation.3">
                  <p:embed/>
                </p:oleObj>
              </mc:Choice>
              <mc:Fallback>
                <p:oleObj name="" r:id="rId4" imgW="953135" imgH="241300" progId="Equation.3">
                  <p:embed/>
                  <p:pic>
                    <p:nvPicPr>
                      <p:cNvPr id="0" name="图片 3169"/>
                      <p:cNvPicPr/>
                      <p:nvPr/>
                    </p:nvPicPr>
                    <p:blipFill>
                      <a:blip r:embed="rId2"/>
                      <a:stretch>
                        <a:fillRect/>
                      </a:stretch>
                    </p:blipFill>
                    <p:spPr>
                      <a:xfrm>
                        <a:off x="3445510" y="4847908"/>
                        <a:ext cx="1828800" cy="463550"/>
                      </a:xfrm>
                      <a:prstGeom prst="rect">
                        <a:avLst/>
                      </a:prstGeom>
                      <a:noFill/>
                      <a:ln w="38100">
                        <a:noFill/>
                        <a:miter/>
                      </a:ln>
                    </p:spPr>
                  </p:pic>
                </p:oleObj>
              </mc:Fallback>
            </mc:AlternateContent>
          </a:graphicData>
        </a:graphic>
      </p:graphicFrame>
      <p:graphicFrame>
        <p:nvGraphicFramePr>
          <p:cNvPr id="5" name="Object 4"/>
          <p:cNvGraphicFramePr>
            <a:graphicFrameLocks noChangeAspect="1"/>
          </p:cNvGraphicFramePr>
          <p:nvPr/>
        </p:nvGraphicFramePr>
        <p:xfrm>
          <a:off x="2113598" y="2185988"/>
          <a:ext cx="536575" cy="439420"/>
        </p:xfrm>
        <a:graphic>
          <a:graphicData uri="http://schemas.openxmlformats.org/presentationml/2006/ole">
            <mc:AlternateContent xmlns:mc="http://schemas.openxmlformats.org/markup-compatibility/2006">
              <mc:Choice xmlns:v="urn:schemas-microsoft-com:vml" Requires="v">
                <p:oleObj spid="_x0000_s6" name="" r:id="rId5" imgW="279400" imgH="228600" progId="Equation.3">
                  <p:embed/>
                </p:oleObj>
              </mc:Choice>
              <mc:Fallback>
                <p:oleObj name="" r:id="rId5" imgW="279400" imgH="228600" progId="Equation.3">
                  <p:embed/>
                  <p:pic>
                    <p:nvPicPr>
                      <p:cNvPr id="0" name="图片 3169"/>
                      <p:cNvPicPr/>
                      <p:nvPr/>
                    </p:nvPicPr>
                    <p:blipFill>
                      <a:blip r:embed="rId6"/>
                      <a:stretch>
                        <a:fillRect/>
                      </a:stretch>
                    </p:blipFill>
                    <p:spPr>
                      <a:xfrm>
                        <a:off x="2113598" y="2185988"/>
                        <a:ext cx="536575" cy="439420"/>
                      </a:xfrm>
                      <a:prstGeom prst="rect">
                        <a:avLst/>
                      </a:prstGeom>
                      <a:noFill/>
                      <a:ln w="38100">
                        <a:noFill/>
                        <a:miter/>
                      </a:ln>
                    </p:spPr>
                  </p:pic>
                </p:oleObj>
              </mc:Fallback>
            </mc:AlternateContent>
          </a:graphicData>
        </a:graphic>
      </p:graphicFrame>
      <p:graphicFrame>
        <p:nvGraphicFramePr>
          <p:cNvPr id="7" name="Object 4"/>
          <p:cNvGraphicFramePr>
            <a:graphicFrameLocks noChangeAspect="1"/>
          </p:cNvGraphicFramePr>
          <p:nvPr/>
        </p:nvGraphicFramePr>
        <p:xfrm>
          <a:off x="2020888" y="2625408"/>
          <a:ext cx="536575" cy="439420"/>
        </p:xfrm>
        <a:graphic>
          <a:graphicData uri="http://schemas.openxmlformats.org/presentationml/2006/ole">
            <mc:AlternateContent xmlns:mc="http://schemas.openxmlformats.org/markup-compatibility/2006">
              <mc:Choice xmlns:v="urn:schemas-microsoft-com:vml" Requires="v">
                <p:oleObj spid="_x0000_s8" name="" r:id="rId7" imgW="279400" imgH="228600" progId="Equation.3">
                  <p:embed/>
                </p:oleObj>
              </mc:Choice>
              <mc:Fallback>
                <p:oleObj name="" r:id="rId7" imgW="279400" imgH="228600" progId="Equation.3">
                  <p:embed/>
                  <p:pic>
                    <p:nvPicPr>
                      <p:cNvPr id="0" name="图片 3169"/>
                      <p:cNvPicPr/>
                      <p:nvPr/>
                    </p:nvPicPr>
                    <p:blipFill>
                      <a:blip r:embed="rId6"/>
                      <a:stretch>
                        <a:fillRect/>
                      </a:stretch>
                    </p:blipFill>
                    <p:spPr>
                      <a:xfrm>
                        <a:off x="2020888" y="2625408"/>
                        <a:ext cx="536575" cy="439420"/>
                      </a:xfrm>
                      <a:prstGeom prst="rect">
                        <a:avLst/>
                      </a:prstGeom>
                      <a:noFill/>
                      <a:ln w="38100">
                        <a:noFill/>
                        <a:miter/>
                      </a:ln>
                    </p:spPr>
                  </p:pic>
                </p:oleObj>
              </mc:Fallback>
            </mc:AlternateContent>
          </a:graphicData>
        </a:graphic>
      </p:graphicFrame>
      <p:graphicFrame>
        <p:nvGraphicFramePr>
          <p:cNvPr id="9" name="Object 4"/>
          <p:cNvGraphicFramePr>
            <a:graphicFrameLocks noChangeAspect="1"/>
          </p:cNvGraphicFramePr>
          <p:nvPr/>
        </p:nvGraphicFramePr>
        <p:xfrm>
          <a:off x="6158865" y="2482850"/>
          <a:ext cx="2220595" cy="582295"/>
        </p:xfrm>
        <a:graphic>
          <a:graphicData uri="http://schemas.openxmlformats.org/presentationml/2006/ole">
            <mc:AlternateContent xmlns:mc="http://schemas.openxmlformats.org/markup-compatibility/2006">
              <mc:Choice xmlns:v="urn:schemas-microsoft-com:vml" Requires="v">
                <p:oleObj spid="_x0000_s10" name="" r:id="rId8" imgW="1066800" imgH="279400" progId="Equation.3">
                  <p:embed/>
                </p:oleObj>
              </mc:Choice>
              <mc:Fallback>
                <p:oleObj name="" r:id="rId8" imgW="1066800" imgH="279400" progId="Equation.3">
                  <p:embed/>
                  <p:pic>
                    <p:nvPicPr>
                      <p:cNvPr id="0" name="图片 3169"/>
                      <p:cNvPicPr/>
                      <p:nvPr/>
                    </p:nvPicPr>
                    <p:blipFill>
                      <a:blip r:embed="rId9"/>
                      <a:stretch>
                        <a:fillRect/>
                      </a:stretch>
                    </p:blipFill>
                    <p:spPr>
                      <a:xfrm>
                        <a:off x="6158865" y="2482850"/>
                        <a:ext cx="2220595" cy="582295"/>
                      </a:xfrm>
                      <a:prstGeom prst="rect">
                        <a:avLst/>
                      </a:prstGeom>
                      <a:noFill/>
                      <a:ln w="38100">
                        <a:noFill/>
                        <a:miter/>
                      </a:ln>
                    </p:spPr>
                  </p:pic>
                </p:oleObj>
              </mc:Fallback>
            </mc:AlternateContent>
          </a:graphicData>
        </a:graphic>
      </p:graphicFrame>
      <p:graphicFrame>
        <p:nvGraphicFramePr>
          <p:cNvPr id="-2147482567" name="对象 -2147482568"/>
          <p:cNvGraphicFramePr>
            <a:graphicFrameLocks noChangeAspect="1"/>
          </p:cNvGraphicFramePr>
          <p:nvPr/>
        </p:nvGraphicFramePr>
        <p:xfrm>
          <a:off x="2680970" y="3174683"/>
          <a:ext cx="5848985" cy="1365250"/>
        </p:xfrm>
        <a:graphic>
          <a:graphicData uri="http://schemas.openxmlformats.org/presentationml/2006/ole">
            <mc:AlternateContent xmlns:mc="http://schemas.openxmlformats.org/markup-compatibility/2006">
              <mc:Choice xmlns:v="urn:schemas-microsoft-com:vml" Requires="v">
                <p:oleObj spid="_x0000_s3076" name="" r:id="rId10" imgW="2070100" imgH="482600" progId="Equation.DSMT4">
                  <p:embed/>
                </p:oleObj>
              </mc:Choice>
              <mc:Fallback>
                <p:oleObj name="" r:id="rId10" imgW="2070100" imgH="482600" progId="Equation.DSMT4">
                  <p:embed/>
                  <p:pic>
                    <p:nvPicPr>
                      <p:cNvPr id="0" name="图片 3075"/>
                      <p:cNvPicPr/>
                      <p:nvPr/>
                    </p:nvPicPr>
                    <p:blipFill>
                      <a:blip r:embed="rId11"/>
                      <a:stretch>
                        <a:fillRect/>
                      </a:stretch>
                    </p:blipFill>
                    <p:spPr>
                      <a:xfrm>
                        <a:off x="2680970" y="3174683"/>
                        <a:ext cx="5848985" cy="1365250"/>
                      </a:xfrm>
                      <a:prstGeom prst="rect">
                        <a:avLst/>
                      </a:prstGeom>
                      <a:noFill/>
                      <a:ln w="38100">
                        <a:noFill/>
                        <a:miter/>
                      </a:ln>
                    </p:spPr>
                  </p:pic>
                </p:oleObj>
              </mc:Fallback>
            </mc:AlternateContent>
          </a:graphicData>
        </a:graphic>
      </p:graphicFrame>
      <p:graphicFrame>
        <p:nvGraphicFramePr>
          <p:cNvPr id="13" name="对象 -2147482568"/>
          <p:cNvGraphicFramePr>
            <a:graphicFrameLocks noChangeAspect="1"/>
          </p:cNvGraphicFramePr>
          <p:nvPr/>
        </p:nvGraphicFramePr>
        <p:xfrm>
          <a:off x="3581400" y="5930265"/>
          <a:ext cx="5029200" cy="701675"/>
        </p:xfrm>
        <a:graphic>
          <a:graphicData uri="http://schemas.openxmlformats.org/presentationml/2006/ole">
            <mc:AlternateContent xmlns:mc="http://schemas.openxmlformats.org/markup-compatibility/2006">
              <mc:Choice xmlns:v="urn:schemas-microsoft-com:vml" Requires="v">
                <p:oleObj spid="_x0000_s14" name="" r:id="rId12" imgW="2005965" imgH="279400" progId="Equation.DSMT4">
                  <p:embed/>
                </p:oleObj>
              </mc:Choice>
              <mc:Fallback>
                <p:oleObj name="" r:id="rId12" imgW="2005965" imgH="279400" progId="Equation.DSMT4">
                  <p:embed/>
                  <p:pic>
                    <p:nvPicPr>
                      <p:cNvPr id="0" name="图片 3075"/>
                      <p:cNvPicPr/>
                      <p:nvPr/>
                    </p:nvPicPr>
                    <p:blipFill>
                      <a:blip r:embed="rId13"/>
                      <a:stretch>
                        <a:fillRect/>
                      </a:stretch>
                    </p:blipFill>
                    <p:spPr>
                      <a:xfrm>
                        <a:off x="3581400" y="5930265"/>
                        <a:ext cx="5029200" cy="701675"/>
                      </a:xfrm>
                      <a:prstGeom prst="rect">
                        <a:avLst/>
                      </a:prstGeom>
                      <a:noFill/>
                      <a:ln w="38100">
                        <a:noFill/>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5880" y="224155"/>
            <a:ext cx="10196195" cy="66103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引</a:t>
            </a:r>
            <a:r>
              <a:rPr sz="2800" spc="0" smtClean="0">
                <a:solidFill>
                  <a:schemeClr val="accent5">
                    <a:lumMod val="75000"/>
                  </a:schemeClr>
                </a:solidFill>
                <a:cs typeface="+mn-cs"/>
              </a:rPr>
              <a:t>言</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462260" cy="5388610"/>
          </a:xfrm>
        </p:spPr>
        <p:txBody>
          <a:bodyPr wrap="square" lIns="91440" tIns="45720" rIns="91440" bIns="45720" anchor="t">
            <a:normAutofit fontScale="90000"/>
          </a:bodyPr>
          <a:p>
            <a:pPr eaLnBrk="1" hangingPunct="1"/>
            <a:r>
              <a:rPr sz="2000">
                <a:latin typeface="+mn-lt"/>
                <a:ea typeface="+mn-lt"/>
                <a:sym typeface="+mn-ea"/>
              </a:rPr>
              <a:t>根据</a:t>
            </a:r>
            <a:r>
              <a:rPr lang="en-US" altLang="zh-CN" sz="2000">
                <a:latin typeface="+mn-lt"/>
                <a:ea typeface="+mn-lt"/>
                <a:sym typeface="+mn-ea"/>
              </a:rPr>
              <a:t>Wold</a:t>
            </a:r>
            <a:r>
              <a:rPr sz="2000">
                <a:latin typeface="+mn-lt"/>
                <a:ea typeface="+mn-lt"/>
                <a:sym typeface="+mn-ea"/>
              </a:rPr>
              <a:t>分解定理，</a:t>
            </a:r>
            <a:r>
              <a:rPr lang="zh-CN" altLang="en-US" sz="2000">
                <a:latin typeface="+mn-lt"/>
                <a:ea typeface="+mn-lt"/>
              </a:rPr>
              <a:t>任意一个离散平稳时间序列都可以分解为一个确定性平稳序列和一个随机性平稳序列之和。且确定性序列</a:t>
            </a:r>
            <a:r>
              <a:rPr sz="2000">
                <a:latin typeface="+mn-lt"/>
                <a:ea typeface="+mn-lt"/>
                <a:sym typeface="+mn-ea"/>
              </a:rPr>
              <a:t>可以表达为历史序列值的线性函数，而随机性序列可以表达为历史新息（历史纯随机波动）的线性组合，即</a:t>
            </a:r>
            <a:endParaRPr sz="2000">
              <a:latin typeface="+mn-lt"/>
              <a:ea typeface="+mn-lt"/>
              <a:sym typeface="+mn-ea"/>
            </a:endParaRPr>
          </a:p>
          <a:p>
            <a:pPr eaLnBrk="1" hangingPunct="1"/>
            <a:endParaRPr lang="zh-CN" altLang="en-US" sz="2000">
              <a:latin typeface="+mn-lt"/>
              <a:ea typeface="+mn-lt"/>
            </a:endParaRPr>
          </a:p>
          <a:p>
            <a:pPr eaLnBrk="1" hangingPunct="1"/>
            <a:endParaRPr lang="zh-CN" altLang="en-US" sz="2000">
              <a:latin typeface="+mn-lt"/>
              <a:ea typeface="+mn-lt"/>
            </a:endParaRPr>
          </a:p>
          <a:p>
            <a:pPr lvl="0" eaLnBrk="1" hangingPunct="1"/>
            <a:r>
              <a:rPr lang="zh-CN" altLang="en-US" sz="2000">
                <a:latin typeface="+mn-lt"/>
                <a:ea typeface="+mn-lt"/>
              </a:rPr>
              <a:t>上式在统计上被称为自回归移动平均模型 (auto</a:t>
            </a:r>
            <a:r>
              <a:rPr lang="en-US" altLang="zh-CN" sz="2000">
                <a:latin typeface="+mn-lt"/>
                <a:ea typeface="+mn-lt"/>
              </a:rPr>
              <a:t>-</a:t>
            </a:r>
            <a:r>
              <a:rPr lang="zh-CN" altLang="en-US" sz="2000">
                <a:latin typeface="+mn-lt"/>
                <a:ea typeface="+mn-lt"/>
              </a:rPr>
              <a:t>regression moving average), 简称为 ARMA模型。</a:t>
            </a:r>
            <a:endParaRPr lang="zh-CN" altLang="en-US" sz="2000">
              <a:latin typeface="+mn-lt"/>
              <a:ea typeface="+mn-lt"/>
            </a:endParaRPr>
          </a:p>
          <a:p>
            <a:pPr lvl="0" eaLnBrk="1" hangingPunct="1"/>
            <a:r>
              <a:rPr lang="zh-CN" altLang="en-US" sz="2000">
                <a:latin typeface="+mn-lt"/>
                <a:ea typeface="+mn-lt"/>
              </a:rPr>
              <a:t>Wold分解定理保证了平稳序列一定可以用某个 ARMA 模型等价表达, 所以 ARMA模型是目前最常用的平稳序列拟合与预测模型。</a:t>
            </a:r>
            <a:endParaRPr lang="zh-CN" altLang="en-US" sz="2000">
              <a:latin typeface="+mn-lt"/>
              <a:ea typeface="+mn-lt"/>
            </a:endParaRPr>
          </a:p>
          <a:p>
            <a:pPr lvl="0" eaLnBrk="1" hangingPunct="1"/>
            <a:r>
              <a:rPr lang="zh-CN" altLang="en-US" sz="2000">
                <a:latin typeface="+mn-lt"/>
                <a:ea typeface="+mn-lt"/>
              </a:rPr>
              <a:t>ARMA 模型实际上是一个模型族, 它又可细分为 AR 模型, MA 模型和 ARMA 模型三大类。</a:t>
            </a:r>
            <a:endParaRPr lang="zh-CN" altLang="en-US" sz="2200">
              <a:latin typeface="+mn-lt"/>
              <a:ea typeface="+mn-lt"/>
            </a:endParaRPr>
          </a:p>
          <a:p>
            <a:pPr eaLnBrk="1" hangingPunct="1"/>
            <a:endParaRPr lang="zh-CN" altLang="en-US" sz="2400">
              <a:ea typeface="宋体" panose="02010600030101010101" pitchFamily="2" charset="-122"/>
            </a:endParaRPr>
          </a:p>
          <a:p>
            <a:pPr lvl="1" eaLnBrk="1" hangingPunct="1"/>
            <a:endParaRPr lang="zh-CN" altLang="en-US" sz="2200">
              <a:ea typeface="宋体" panose="02010600030101010101" pitchFamily="2" charset="-122"/>
            </a:endParaRPr>
          </a:p>
          <a:p>
            <a:pPr lvl="1" eaLnBrk="1" hangingPunct="1"/>
            <a:endParaRPr lang="zh-CN" altLang="en-US" sz="2200">
              <a:ea typeface="宋体" panose="02010600030101010101" pitchFamily="2" charset="-122"/>
            </a:endParaRPr>
          </a:p>
          <a:p>
            <a:pPr eaLnBrk="1" hangingPunct="1"/>
            <a:endParaRPr lang="zh-CN" altLang="en-US" sz="2400">
              <a:ea typeface="宋体" panose="02010600030101010101" pitchFamily="2" charset="-122"/>
            </a:endParaRPr>
          </a:p>
          <a:p>
            <a:pPr eaLnBrk="1" hangingPunct="1"/>
            <a:endParaRPr lang="zh-CN" altLang="en-US" sz="24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 name="对象 -2147482616"/>
          <p:cNvGraphicFramePr>
            <a:graphicFrameLocks noChangeAspect="1"/>
          </p:cNvGraphicFramePr>
          <p:nvPr/>
        </p:nvGraphicFramePr>
        <p:xfrm>
          <a:off x="4705668" y="2214880"/>
          <a:ext cx="2902585" cy="883920"/>
        </p:xfrm>
        <a:graphic>
          <a:graphicData uri="http://schemas.openxmlformats.org/presentationml/2006/ole">
            <mc:AlternateContent xmlns:mc="http://schemas.openxmlformats.org/markup-compatibility/2006">
              <mc:Choice xmlns:v="urn:schemas-microsoft-com:vml" Requires="v">
                <p:oleObj spid="_x0000_s12" name="" r:id="rId2" imgW="1459865" imgH="444500" progId="Equation.DSMT4">
                  <p:embed/>
                </p:oleObj>
              </mc:Choice>
              <mc:Fallback>
                <p:oleObj name="" r:id="rId2" imgW="1459865" imgH="444500" progId="Equation.DSMT4">
                  <p:embed/>
                  <p:pic>
                    <p:nvPicPr>
                      <p:cNvPr id="0" name="图片 11"/>
                      <p:cNvPicPr/>
                      <p:nvPr/>
                    </p:nvPicPr>
                    <p:blipFill>
                      <a:blip r:embed="rId3"/>
                      <a:stretch>
                        <a:fillRect/>
                      </a:stretch>
                    </p:blipFill>
                    <p:spPr>
                      <a:xfrm>
                        <a:off x="4705668" y="2214880"/>
                        <a:ext cx="2902585" cy="883920"/>
                      </a:xfrm>
                      <a:prstGeom prst="rect">
                        <a:avLst/>
                      </a:prstGeom>
                      <a:noFill/>
                      <a:ln w="38100">
                        <a:noFill/>
                        <a:miter/>
                      </a:ln>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a:xfrm>
            <a:off x="1277620" y="134620"/>
            <a:ext cx="10244455" cy="750570"/>
          </a:xfrm>
        </p:spPr>
        <p:txBody>
          <a:bodyPr wrap="square" lIns="91440" tIns="45720" rIns="91440" bIns="45720" anchor="ctr">
            <a:normAutofit/>
          </a:bodyPr>
          <a:p>
            <a:pPr algn="l" eaLnBrk="1" hangingPunct="1">
              <a:buClrTx/>
              <a:buSzTx/>
              <a:buFontTx/>
            </a:pPr>
            <a:r>
              <a:rPr lang="en-US" altLang="zh-CN" spc="0" smtClean="0">
                <a:solidFill>
                  <a:schemeClr val="accent5">
                    <a:lumMod val="75000"/>
                  </a:schemeClr>
                </a:solidFill>
                <a:cs typeface="+mn-cs"/>
                <a:sym typeface="+mn-ea"/>
              </a:rPr>
              <a:t>Green函数</a:t>
            </a:r>
            <a:r>
              <a:rPr spc="0" smtClean="0">
                <a:solidFill>
                  <a:schemeClr val="accent5">
                    <a:lumMod val="75000"/>
                  </a:schemeClr>
                </a:solidFill>
                <a:cs typeface="+mn-cs"/>
                <a:sym typeface="+mn-ea"/>
              </a:rPr>
              <a:t>的递推公式</a:t>
            </a:r>
            <a:endParaRPr spc="0" smtClean="0">
              <a:solidFill>
                <a:schemeClr val="accent5">
                  <a:lumMod val="75000"/>
                </a:schemeClr>
              </a:solidFill>
              <a:cs typeface="+mn-cs"/>
              <a:sym typeface="+mn-ea"/>
            </a:endParaRPr>
          </a:p>
        </p:txBody>
      </p:sp>
      <p:sp>
        <p:nvSpPr>
          <p:cNvPr id="36867" name="Rectangle 3"/>
          <p:cNvSpPr>
            <a:spLocks noGrp="1" noChangeArrowheads="1"/>
          </p:cNvSpPr>
          <p:nvPr>
            <p:ph idx="1"/>
          </p:nvPr>
        </p:nvSpPr>
        <p:spPr>
          <a:xfrm>
            <a:off x="1288415" y="952500"/>
            <a:ext cx="10223500" cy="5388610"/>
          </a:xfrm>
        </p:spPr>
        <p:txBody>
          <a:bodyPr vert="horz" wrap="square" lIns="91440" tIns="45720" rIns="91440" bIns="45720" numCol="1" anchor="t" anchorCtr="0" compatLnSpc="1"/>
          <a:lstStyle/>
          <a:p>
            <a:pPr marR="0" lvl="0" algn="l" defTabSz="914400" rtl="0" eaLnBrk="1" fontAlgn="base" latinLnBrk="0" hangingPunct="1">
              <a:spcBef>
                <a:spcPct val="20000"/>
              </a:spcBef>
              <a:spcAft>
                <a:spcPct val="0"/>
              </a:spcAft>
              <a:buClr>
                <a:schemeClr val="tx2"/>
              </a:buClr>
              <a:buSzTx/>
              <a:defRPr/>
            </a:pPr>
            <a:r>
              <a:rPr kumimoji="0" lang="en-US" altLang="zh-CN" sz="2200" b="0" i="0" u="none" strike="noStrike" kern="1200" cap="none" spc="0" normalizeH="0" baseline="0" noProof="0" smtClean="0">
                <a:ln>
                  <a:noFill/>
                </a:ln>
                <a:solidFill>
                  <a:schemeClr val="tx1"/>
                </a:solidFill>
                <a:effectLst/>
                <a:uLnTx/>
                <a:uFillTx/>
                <a:cs typeface="+mn-cs"/>
              </a:rPr>
              <a:t>原理</a:t>
            </a:r>
            <a:endParaRPr kumimoji="0" lang="en-US" altLang="zh-CN" sz="2200" b="0" i="0" u="none" strike="noStrike" kern="1200" cap="none" spc="0" normalizeH="0" baseline="0" noProof="0" smtClean="0">
              <a:ln>
                <a:noFill/>
              </a:ln>
              <a:solidFill>
                <a:schemeClr val="tx1"/>
              </a:solidFill>
              <a:effectLst/>
              <a:uLnTx/>
              <a:uFillTx/>
              <a:cs typeface="+mn-cs"/>
            </a:endParaRPr>
          </a:p>
          <a:p>
            <a:pPr marR="0" lvl="0" algn="l" defTabSz="914400" rtl="0" eaLnBrk="1" fontAlgn="base" latinLnBrk="0" hangingPunct="1">
              <a:spcBef>
                <a:spcPct val="20000"/>
              </a:spcBef>
              <a:spcAft>
                <a:spcPct val="0"/>
              </a:spcAft>
              <a:buClr>
                <a:schemeClr val="tx2"/>
              </a:buClr>
              <a:buSzTx/>
              <a:defRPr/>
            </a:pPr>
            <a:endParaRPr kumimoji="0" lang="en-US" altLang="zh-CN" sz="2200" b="0" i="0" u="none" strike="noStrike" kern="1200" cap="none" spc="0" normalizeH="0" baseline="0" noProof="0" smtClean="0">
              <a:ln>
                <a:noFill/>
              </a:ln>
              <a:solidFill>
                <a:schemeClr val="tx1"/>
              </a:solidFill>
              <a:effectLst/>
              <a:uLnTx/>
              <a:uFillTx/>
              <a:cs typeface="+mn-cs"/>
            </a:endParaRPr>
          </a:p>
          <a:p>
            <a:pPr marR="0" lvl="0" algn="l" defTabSz="914400" rtl="0" eaLnBrk="1" fontAlgn="base" latinLnBrk="0" hangingPunct="1">
              <a:spcBef>
                <a:spcPct val="20000"/>
              </a:spcBef>
              <a:spcAft>
                <a:spcPct val="0"/>
              </a:spcAft>
              <a:buClr>
                <a:schemeClr val="tx2"/>
              </a:buClr>
              <a:buSzTx/>
              <a:defRPr/>
            </a:pPr>
            <a:endParaRPr kumimoji="0" lang="en-US" altLang="zh-CN" sz="2200" b="0" i="0" u="none" strike="noStrike" kern="1200" cap="none" spc="0" normalizeH="0" baseline="0" noProof="0" smtClean="0">
              <a:ln>
                <a:noFill/>
              </a:ln>
              <a:solidFill>
                <a:schemeClr val="tx1"/>
              </a:solidFill>
              <a:effectLst/>
              <a:uLnTx/>
              <a:uFillTx/>
              <a:cs typeface="+mn-cs"/>
            </a:endParaRPr>
          </a:p>
          <a:p>
            <a:pPr marR="0" lvl="0" algn="l" defTabSz="914400" rtl="0" eaLnBrk="1" fontAlgn="base" latinLnBrk="0" hangingPunct="1">
              <a:spcBef>
                <a:spcPct val="20000"/>
              </a:spcBef>
              <a:spcAft>
                <a:spcPct val="0"/>
              </a:spcAft>
              <a:buClr>
                <a:schemeClr val="tx2"/>
              </a:buClr>
              <a:buSzTx/>
              <a:defRPr/>
            </a:pPr>
            <a:r>
              <a:rPr kumimoji="0" lang="en-US" altLang="zh-CN" sz="2200" b="0" i="0" u="none" strike="noStrike" kern="1200" cap="none" spc="0" normalizeH="0" baseline="0" noProof="0" smtClean="0">
                <a:ln>
                  <a:noFill/>
                </a:ln>
                <a:solidFill>
                  <a:schemeClr val="tx1"/>
                </a:solidFill>
                <a:effectLst/>
                <a:uLnTx/>
                <a:uFillTx/>
                <a:cs typeface="+mn-cs"/>
              </a:rPr>
              <a:t>方法：待定系数法</a:t>
            </a:r>
            <a:endParaRPr kumimoji="0" lang="en-US" altLang="zh-CN" sz="2200" b="0" i="0" u="none" strike="noStrike" kern="1200" cap="none" spc="0" normalizeH="0" baseline="0" noProof="0" smtClean="0">
              <a:ln>
                <a:noFill/>
              </a:ln>
              <a:solidFill>
                <a:schemeClr val="tx1"/>
              </a:solidFill>
              <a:effectLst/>
              <a:uLnTx/>
              <a:uFillTx/>
              <a:cs typeface="+mn-cs"/>
            </a:endParaRPr>
          </a:p>
          <a:p>
            <a:pPr marR="0" lvl="0" algn="l" defTabSz="914400" rtl="0" eaLnBrk="1" fontAlgn="base" latinLnBrk="0" hangingPunct="1">
              <a:spcBef>
                <a:spcPct val="20000"/>
              </a:spcBef>
              <a:spcAft>
                <a:spcPct val="0"/>
              </a:spcAft>
              <a:buClr>
                <a:schemeClr val="tx2"/>
              </a:buClr>
              <a:buSzTx/>
              <a:buNone/>
              <a:defRPr/>
            </a:pPr>
            <a:endParaRPr kumimoji="0" lang="en-US" altLang="zh-CN" sz="28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spcBef>
                <a:spcPct val="20000"/>
              </a:spcBef>
              <a:spcAft>
                <a:spcPct val="0"/>
              </a:spcAft>
              <a:buClr>
                <a:schemeClr val="tx2"/>
              </a:buClr>
              <a:buSzTx/>
              <a:buFont typeface="Wingdings" panose="05000000000000000000" pitchFamily="2" charset="2"/>
              <a:buChar char="v"/>
              <a:defRPr/>
            </a:pPr>
            <a:endParaRPr kumimoji="0" lang="en-US" altLang="zh-CN" sz="28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spcBef>
                <a:spcPct val="20000"/>
              </a:spcBef>
              <a:spcAft>
                <a:spcPct val="0"/>
              </a:spcAft>
              <a:buClr>
                <a:schemeClr val="tx2"/>
              </a:buClr>
              <a:buSzTx/>
              <a:buFont typeface="Wingdings" panose="05000000000000000000" pitchFamily="2" charset="2"/>
              <a:buNone/>
              <a:defRPr/>
            </a:pPr>
            <a:endParaRPr kumimoji="0" lang="en-US" altLang="zh-CN" sz="28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spcBef>
                <a:spcPct val="20000"/>
              </a:spcBef>
              <a:spcAft>
                <a:spcPct val="0"/>
              </a:spcAft>
              <a:buClr>
                <a:schemeClr val="tx2"/>
              </a:buClr>
              <a:buSzTx/>
              <a:buFont typeface="Wingdings" panose="05000000000000000000" pitchFamily="2" charset="2"/>
              <a:buChar char="v"/>
              <a:defRPr/>
            </a:pPr>
            <a:endParaRPr kumimoji="0" lang="en-US" alt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34819" name="Rectangle 4"/>
          <p:cNvSpPr/>
          <p:nvPr/>
        </p:nvSpPr>
        <p:spPr>
          <a:xfrm>
            <a:off x="5224463"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34820" name="Rectangle 5"/>
          <p:cNvSpPr/>
          <p:nvPr/>
        </p:nvSpPr>
        <p:spPr>
          <a:xfrm>
            <a:off x="5614988" y="31861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34821" name="Object 6"/>
          <p:cNvGraphicFramePr>
            <a:graphicFrameLocks noChangeAspect="1"/>
          </p:cNvGraphicFramePr>
          <p:nvPr/>
        </p:nvGraphicFramePr>
        <p:xfrm>
          <a:off x="3935413" y="1457643"/>
          <a:ext cx="3886200" cy="895350"/>
        </p:xfrm>
        <a:graphic>
          <a:graphicData uri="http://schemas.openxmlformats.org/presentationml/2006/ole">
            <mc:AlternateContent xmlns:mc="http://schemas.openxmlformats.org/markup-compatibility/2006">
              <mc:Choice xmlns:v="urn:schemas-microsoft-com:vml" Requires="v">
                <p:oleObj spid="_x0000_s3169" name="" r:id="rId1" imgW="2095500" imgH="482600" progId="Equation.3">
                  <p:embed/>
                </p:oleObj>
              </mc:Choice>
              <mc:Fallback>
                <p:oleObj name="" r:id="rId1" imgW="2095500" imgH="482600" progId="Equation.3">
                  <p:embed/>
                  <p:pic>
                    <p:nvPicPr>
                      <p:cNvPr id="0" name="图片 3168"/>
                      <p:cNvPicPr/>
                      <p:nvPr/>
                    </p:nvPicPr>
                    <p:blipFill>
                      <a:blip r:embed="rId2"/>
                      <a:stretch>
                        <a:fillRect/>
                      </a:stretch>
                    </p:blipFill>
                    <p:spPr>
                      <a:xfrm>
                        <a:off x="3935413" y="1457643"/>
                        <a:ext cx="3886200" cy="895350"/>
                      </a:xfrm>
                      <a:prstGeom prst="rect">
                        <a:avLst/>
                      </a:prstGeom>
                      <a:noFill/>
                      <a:ln w="38100">
                        <a:noFill/>
                        <a:miter/>
                      </a:ln>
                    </p:spPr>
                  </p:pic>
                </p:oleObj>
              </mc:Fallback>
            </mc:AlternateContent>
          </a:graphicData>
        </a:graphic>
      </p:graphicFrame>
      <p:graphicFrame>
        <p:nvGraphicFramePr>
          <p:cNvPr id="34822" name="Object 7"/>
          <p:cNvGraphicFramePr>
            <a:graphicFrameLocks noChangeAspect="1"/>
          </p:cNvGraphicFramePr>
          <p:nvPr/>
        </p:nvGraphicFramePr>
        <p:xfrm>
          <a:off x="3789045" y="3086101"/>
          <a:ext cx="4613910" cy="3119755"/>
        </p:xfrm>
        <a:graphic>
          <a:graphicData uri="http://schemas.openxmlformats.org/presentationml/2006/ole">
            <mc:AlternateContent xmlns:mc="http://schemas.openxmlformats.org/markup-compatibility/2006">
              <mc:Choice xmlns:v="urn:schemas-microsoft-com:vml" Requires="v">
                <p:oleObj spid="_x0000_s3168" name="" r:id="rId3" imgW="2463165" imgH="1663700" progId="Equation.DSMT4">
                  <p:embed/>
                </p:oleObj>
              </mc:Choice>
              <mc:Fallback>
                <p:oleObj name="" r:id="rId3" imgW="2463165" imgH="1663700" progId="Equation.DSMT4">
                  <p:embed/>
                  <p:pic>
                    <p:nvPicPr>
                      <p:cNvPr id="0" name="图片 3167"/>
                      <p:cNvPicPr/>
                      <p:nvPr/>
                    </p:nvPicPr>
                    <p:blipFill>
                      <a:blip r:embed="rId4"/>
                      <a:stretch>
                        <a:fillRect/>
                      </a:stretch>
                    </p:blipFill>
                    <p:spPr>
                      <a:xfrm>
                        <a:off x="3789045" y="3086101"/>
                        <a:ext cx="4613910" cy="3119755"/>
                      </a:xfrm>
                      <a:prstGeom prst="rect">
                        <a:avLst/>
                      </a:prstGeom>
                      <a:noFill/>
                      <a:ln w="38100">
                        <a:noFill/>
                        <a:miter/>
                      </a:ln>
                    </p:spPr>
                  </p:pic>
                </p:oleObj>
              </mc:Fallback>
            </mc:AlternateContent>
          </a:graphicData>
        </a:graphic>
      </p:graphicFrame>
      <p:cxnSp>
        <p:nvCxnSpPr>
          <p:cNvPr id="4" name="直接连接符 3"/>
          <p:cNvCxnSpPr/>
          <p:nvPr>
            <p:custDataLst>
              <p:tags r:id="rId5"/>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1"/>
          <p:cNvGraphicFramePr/>
          <p:nvPr/>
        </p:nvGraphicFramePr>
        <p:xfrm>
          <a:off x="7821930" y="5164455"/>
          <a:ext cx="2169160" cy="805815"/>
        </p:xfrm>
        <a:graphic>
          <a:graphicData uri="http://schemas.openxmlformats.org/presentationml/2006/ole">
            <mc:AlternateContent xmlns:mc="http://schemas.openxmlformats.org/markup-compatibility/2006">
              <mc:Choice xmlns:v="urn:schemas-microsoft-com:vml" Requires="v">
                <p:oleObj spid="_x0000_s3" name="" r:id="rId6" imgW="2022475" imgH="889000" progId="Equation.DSMT4">
                  <p:embed/>
                </p:oleObj>
              </mc:Choice>
              <mc:Fallback>
                <p:oleObj name="" r:id="rId6" imgW="2022475" imgH="889000" progId="Equation.DSMT4">
                  <p:embed/>
                  <p:pic>
                    <p:nvPicPr>
                      <p:cNvPr id="0" name="图片 2"/>
                      <p:cNvPicPr/>
                      <p:nvPr/>
                    </p:nvPicPr>
                    <p:blipFill>
                      <a:blip r:embed="rId7"/>
                      <a:stretch>
                        <a:fillRect/>
                      </a:stretch>
                    </p:blipFill>
                    <p:spPr>
                      <a:xfrm>
                        <a:off x="7821930" y="5164455"/>
                        <a:ext cx="2169160" cy="805815"/>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a:xfrm>
            <a:off x="1326515" y="212725"/>
            <a:ext cx="10195560" cy="672465"/>
          </a:xfrm>
        </p:spPr>
        <p:txBody>
          <a:bodyPr wrap="square" lIns="91440" tIns="45720" rIns="91440" bIns="45720" anchor="ctr">
            <a:normAutofit/>
          </a:bodyPr>
          <a:p>
            <a:pPr algn="l" eaLnBrk="1" hangingPunct="1"/>
            <a:r>
              <a:rPr lang="en-US" altLang="zh-CN" spc="0" smtClean="0">
                <a:solidFill>
                  <a:schemeClr val="accent5">
                    <a:lumMod val="75000"/>
                  </a:schemeClr>
                </a:solidFill>
                <a:cs typeface="+mn-cs"/>
              </a:rPr>
              <a:t>例3-2</a:t>
            </a:r>
            <a:endParaRPr lang="zh-CN" altLang="en-US">
              <a:ea typeface="宋体" panose="02010600030101010101" pitchFamily="2" charset="-122"/>
            </a:endParaRPr>
          </a:p>
        </p:txBody>
      </p:sp>
      <p:sp>
        <p:nvSpPr>
          <p:cNvPr id="35842" name="Rectangle 3"/>
          <p:cNvSpPr>
            <a:spLocks noGrp="1"/>
          </p:cNvSpPr>
          <p:nvPr>
            <p:ph idx="1"/>
          </p:nvPr>
        </p:nvSpPr>
        <p:spPr/>
        <p:txBody>
          <a:bodyPr wrap="square" lIns="91440" tIns="45720" rIns="91440" bIns="45720" anchor="t">
            <a:normAutofit lnSpcReduction="20000"/>
          </a:bodyPr>
          <a:p>
            <a:pPr eaLnBrk="1" hangingPunct="1"/>
            <a:r>
              <a:rPr lang="en-US" altLang="zh-CN" sz="2200" spc="0" smtClean="0">
                <a:solidFill>
                  <a:schemeClr val="tx1"/>
                </a:solidFill>
                <a:cs typeface="微软雅黑" panose="020B0503020204020204" charset="-122"/>
                <a:sym typeface="+mn-ea"/>
              </a:rPr>
              <a:t>求平稳 AR(1) 模型                        的 Green函数的</a:t>
            </a:r>
            <a:r>
              <a:rPr sz="2200" spc="0" smtClean="0">
                <a:solidFill>
                  <a:schemeClr val="tx1"/>
                </a:solidFill>
                <a:cs typeface="微软雅黑" panose="020B0503020204020204" charset="-122"/>
                <a:sym typeface="+mn-ea"/>
              </a:rPr>
              <a:t>递推公式</a:t>
            </a:r>
            <a:r>
              <a:rPr lang="en-US" altLang="zh-CN" sz="2200" spc="0" smtClean="0">
                <a:solidFill>
                  <a:schemeClr val="tx1"/>
                </a:solidFill>
                <a:cs typeface="微软雅黑" panose="020B0503020204020204" charset="-122"/>
                <a:sym typeface="+mn-ea"/>
              </a:rPr>
              <a:t>, 并基于 Green函数求解 AR(1) 模型的方差。</a:t>
            </a:r>
            <a:endParaRPr lang="en-US" altLang="zh-CN" sz="2200" spc="0" smtClean="0">
              <a:solidFill>
                <a:schemeClr val="accent5">
                  <a:lumMod val="75000"/>
                </a:schemeClr>
              </a:solidFill>
              <a:cs typeface="微软雅黑" panose="020B0503020204020204" charset="-122"/>
              <a:sym typeface="+mn-ea"/>
            </a:endParaRPr>
          </a:p>
          <a:p>
            <a:pPr eaLnBrk="1" hangingPunct="1"/>
            <a:r>
              <a:rPr lang="zh-CN" altLang="en-US" sz="2200">
                <a:cs typeface="微软雅黑" panose="020B0503020204020204" charset="-122"/>
              </a:rPr>
              <a:t>平稳</a:t>
            </a:r>
            <a:r>
              <a:rPr lang="en-US" altLang="zh-CN" sz="2200">
                <a:cs typeface="微软雅黑" panose="020B0503020204020204" charset="-122"/>
              </a:rPr>
              <a:t>AR(1)</a:t>
            </a:r>
            <a:r>
              <a:rPr lang="zh-CN" altLang="en-US" sz="2200">
                <a:cs typeface="微软雅黑" panose="020B0503020204020204" charset="-122"/>
              </a:rPr>
              <a:t>模型的</a:t>
            </a:r>
            <a:r>
              <a:rPr lang="en-US" altLang="zh-CN" sz="2200">
                <a:cs typeface="微软雅黑" panose="020B0503020204020204" charset="-122"/>
              </a:rPr>
              <a:t>Green</a:t>
            </a:r>
            <a:r>
              <a:rPr lang="zh-CN" altLang="en-US" sz="2200">
                <a:cs typeface="微软雅黑" panose="020B0503020204020204" charset="-122"/>
              </a:rPr>
              <a:t>函数递推公式为</a:t>
            </a:r>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lang="zh-CN" altLang="en-US" sz="2200">
                <a:cs typeface="微软雅黑" panose="020B0503020204020204" charset="-122"/>
              </a:rPr>
              <a:t>平稳</a:t>
            </a:r>
            <a:r>
              <a:rPr lang="en-US" altLang="zh-CN" sz="2200">
                <a:cs typeface="微软雅黑" panose="020B0503020204020204" charset="-122"/>
              </a:rPr>
              <a:t>AR(1)</a:t>
            </a:r>
            <a:r>
              <a:rPr lang="zh-CN" altLang="en-US" sz="2200">
                <a:cs typeface="微软雅黑" panose="020B0503020204020204" charset="-122"/>
              </a:rPr>
              <a:t>模型的方差为</a:t>
            </a:r>
            <a:endParaRPr lang="zh-CN" altLang="en-US" sz="2400">
              <a:ea typeface="宋体" panose="02010600030101010101" pitchFamily="2" charset="-122"/>
            </a:endParaRPr>
          </a:p>
          <a:p>
            <a:pPr eaLnBrk="1" hangingPunct="1"/>
            <a:endParaRPr lang="zh-CN" altLang="en-US" sz="2400">
              <a:ea typeface="宋体" panose="02010600030101010101" pitchFamily="2" charset="-122"/>
            </a:endParaRPr>
          </a:p>
          <a:p>
            <a:pPr eaLnBrk="1" hangingPunct="1"/>
            <a:endParaRPr lang="zh-CN" altLang="en-US">
              <a:ea typeface="宋体" panose="02010600030101010101" pitchFamily="2" charset="-122"/>
            </a:endParaRPr>
          </a:p>
        </p:txBody>
      </p:sp>
      <p:sp>
        <p:nvSpPr>
          <p:cNvPr id="35843" name="Rectangle 4"/>
          <p:cNvSpPr/>
          <p:nvPr/>
        </p:nvSpPr>
        <p:spPr>
          <a:xfrm>
            <a:off x="4843463"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35845" name="Rectangle 6"/>
          <p:cNvSpPr/>
          <p:nvPr/>
        </p:nvSpPr>
        <p:spPr>
          <a:xfrm>
            <a:off x="5491163" y="329565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35846" name="Object 7"/>
          <p:cNvGraphicFramePr>
            <a:graphicFrameLocks noChangeAspect="1"/>
          </p:cNvGraphicFramePr>
          <p:nvPr/>
        </p:nvGraphicFramePr>
        <p:xfrm>
          <a:off x="3383280" y="2386965"/>
          <a:ext cx="3359150" cy="1079500"/>
        </p:xfrm>
        <a:graphic>
          <a:graphicData uri="http://schemas.openxmlformats.org/presentationml/2006/ole">
            <mc:AlternateContent xmlns:mc="http://schemas.openxmlformats.org/markup-compatibility/2006">
              <mc:Choice xmlns:v="urn:schemas-microsoft-com:vml" Requires="v">
                <p:oleObj spid="_x0000_s3180" name="" r:id="rId1" imgW="1498600" imgH="482600" progId="Equation.DSMT4">
                  <p:embed/>
                </p:oleObj>
              </mc:Choice>
              <mc:Fallback>
                <p:oleObj name="" r:id="rId1" imgW="1498600" imgH="482600" progId="Equation.DSMT4">
                  <p:embed/>
                  <p:pic>
                    <p:nvPicPr>
                      <p:cNvPr id="0" name="图片 3179"/>
                      <p:cNvPicPr/>
                      <p:nvPr/>
                    </p:nvPicPr>
                    <p:blipFill>
                      <a:blip r:embed="rId2"/>
                      <a:stretch>
                        <a:fillRect/>
                      </a:stretch>
                    </p:blipFill>
                    <p:spPr>
                      <a:xfrm>
                        <a:off x="3383280" y="2386965"/>
                        <a:ext cx="3359150" cy="1079500"/>
                      </a:xfrm>
                      <a:prstGeom prst="rect">
                        <a:avLst/>
                      </a:prstGeom>
                      <a:noFill/>
                      <a:ln w="38100">
                        <a:noFill/>
                        <a:miter/>
                      </a:ln>
                    </p:spPr>
                  </p:pic>
                </p:oleObj>
              </mc:Fallback>
            </mc:AlternateContent>
          </a:graphicData>
        </a:graphic>
      </p:graphicFrame>
      <p:graphicFrame>
        <p:nvGraphicFramePr>
          <p:cNvPr id="35848" name="Object 9"/>
          <p:cNvGraphicFramePr>
            <a:graphicFrameLocks noChangeAspect="1"/>
          </p:cNvGraphicFramePr>
          <p:nvPr/>
        </p:nvGraphicFramePr>
        <p:xfrm>
          <a:off x="2506663" y="4479608"/>
          <a:ext cx="6197600" cy="1057275"/>
        </p:xfrm>
        <a:graphic>
          <a:graphicData uri="http://schemas.openxmlformats.org/presentationml/2006/ole">
            <mc:AlternateContent xmlns:mc="http://schemas.openxmlformats.org/markup-compatibility/2006">
              <mc:Choice xmlns:v="urn:schemas-microsoft-com:vml" Requires="v">
                <p:oleObj spid="_x0000_s3182" name="" r:id="rId3" imgW="2679700" imgH="457200" progId="Equation.3">
                  <p:embed/>
                </p:oleObj>
              </mc:Choice>
              <mc:Fallback>
                <p:oleObj name="" r:id="rId3" imgW="2679700" imgH="457200" progId="Equation.3">
                  <p:embed/>
                  <p:pic>
                    <p:nvPicPr>
                      <p:cNvPr id="0" name="图片 3181"/>
                      <p:cNvPicPr/>
                      <p:nvPr/>
                    </p:nvPicPr>
                    <p:blipFill>
                      <a:blip r:embed="rId4"/>
                      <a:stretch>
                        <a:fillRect/>
                      </a:stretch>
                    </p:blipFill>
                    <p:spPr>
                      <a:xfrm>
                        <a:off x="2506663" y="4479608"/>
                        <a:ext cx="6197600" cy="1057275"/>
                      </a:xfrm>
                      <a:prstGeom prst="rect">
                        <a:avLst/>
                      </a:prstGeom>
                      <a:noFill/>
                      <a:ln w="38100">
                        <a:noFill/>
                        <a:miter/>
                      </a:ln>
                    </p:spPr>
                  </p:pic>
                </p:oleObj>
              </mc:Fallback>
            </mc:AlternateContent>
          </a:graphicData>
        </a:graphic>
      </p:graphicFrame>
      <p:cxnSp>
        <p:nvCxnSpPr>
          <p:cNvPr id="4" name="直接连接符 3"/>
          <p:cNvCxnSpPr/>
          <p:nvPr>
            <p:custDataLst>
              <p:tags r:id="rId5"/>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568"/>
          <p:cNvGraphicFramePr>
            <a:graphicFrameLocks noChangeAspect="1"/>
          </p:cNvGraphicFramePr>
          <p:nvPr/>
        </p:nvGraphicFramePr>
        <p:xfrm>
          <a:off x="3332480" y="952500"/>
          <a:ext cx="1828800" cy="485140"/>
        </p:xfrm>
        <a:graphic>
          <a:graphicData uri="http://schemas.openxmlformats.org/presentationml/2006/ole">
            <mc:AlternateContent xmlns:mc="http://schemas.openxmlformats.org/markup-compatibility/2006">
              <mc:Choice xmlns:v="urn:schemas-microsoft-com:vml" Requires="v">
                <p:oleObj spid="_x0000_s3076" name="" r:id="rId6" imgW="862965" imgH="228600" progId="Equation.DSMT4">
                  <p:embed/>
                </p:oleObj>
              </mc:Choice>
              <mc:Fallback>
                <p:oleObj name="" r:id="rId6" imgW="862965" imgH="228600" progId="Equation.DSMT4">
                  <p:embed/>
                  <p:pic>
                    <p:nvPicPr>
                      <p:cNvPr id="0" name="图片 3075"/>
                      <p:cNvPicPr/>
                      <p:nvPr/>
                    </p:nvPicPr>
                    <p:blipFill>
                      <a:blip r:embed="rId7"/>
                      <a:stretch>
                        <a:fillRect/>
                      </a:stretch>
                    </p:blipFill>
                    <p:spPr>
                      <a:xfrm>
                        <a:off x="3332480" y="952500"/>
                        <a:ext cx="1828800" cy="485140"/>
                      </a:xfrm>
                      <a:prstGeom prst="rect">
                        <a:avLst/>
                      </a:prstGeom>
                      <a:noFill/>
                      <a:ln w="38100">
                        <a:noFill/>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a:xfrm>
            <a:off x="1327785" y="233680"/>
            <a:ext cx="10194290" cy="651510"/>
          </a:xfrm>
        </p:spPr>
        <p:txBody>
          <a:bodyPr wrap="square" lIns="91440" tIns="45720" rIns="91440" bIns="45720" anchor="ctr">
            <a:normAutofit/>
          </a:bodyPr>
          <a:p>
            <a:pPr algn="l" eaLnBrk="1" hangingPunct="1">
              <a:buClrTx/>
              <a:buSzTx/>
              <a:buFontTx/>
            </a:pPr>
            <a:r>
              <a:rPr lang="en-US" altLang="zh-CN" spc="0" smtClean="0">
                <a:solidFill>
                  <a:schemeClr val="accent5">
                    <a:lumMod val="75000"/>
                  </a:schemeClr>
                </a:solidFill>
                <a:cs typeface="+mn-cs"/>
                <a:sym typeface="+mn-ea"/>
              </a:rPr>
              <a:t>平稳AR模型的统计性质——</a:t>
            </a:r>
            <a:r>
              <a:rPr lang="en-US" altLang="zh-CN" spc="0" smtClean="0">
                <a:solidFill>
                  <a:schemeClr val="accent5">
                    <a:lumMod val="75000"/>
                  </a:schemeClr>
                </a:solidFill>
                <a:cs typeface="+mn-cs"/>
              </a:rPr>
              <a:t>协方差函数</a:t>
            </a:r>
            <a:endParaRPr lang="en-US" altLang="zh-CN" spc="0" smtClean="0">
              <a:solidFill>
                <a:schemeClr val="accent5">
                  <a:lumMod val="75000"/>
                </a:schemeClr>
              </a:solidFill>
              <a:cs typeface="+mn-cs"/>
            </a:endParaRPr>
          </a:p>
        </p:txBody>
      </p:sp>
      <p:sp>
        <p:nvSpPr>
          <p:cNvPr id="37890" name="Rectangle 3"/>
          <p:cNvSpPr>
            <a:spLocks noGrp="1"/>
          </p:cNvSpPr>
          <p:nvPr>
            <p:ph idx="1"/>
          </p:nvPr>
        </p:nvSpPr>
        <p:spPr>
          <a:xfrm>
            <a:off x="1327785" y="1137285"/>
            <a:ext cx="9972040" cy="5057775"/>
          </a:xfrm>
        </p:spPr>
        <p:txBody>
          <a:bodyPr wrap="square" lIns="91440" tIns="45720" rIns="91440" bIns="45720" anchor="t">
            <a:normAutofit lnSpcReduction="20000"/>
          </a:bodyPr>
          <a:p>
            <a:pPr eaLnBrk="1" hangingPunct="1"/>
            <a:r>
              <a:rPr lang="zh-CN" altLang="en-US" sz="2200">
                <a:latin typeface="+mn-lt"/>
                <a:ea typeface="+mn-lt"/>
                <a:cs typeface="+mn-lt"/>
              </a:rPr>
              <a:t>在平稳</a:t>
            </a:r>
            <a:r>
              <a:rPr lang="en-US" altLang="zh-CN" sz="2200">
                <a:latin typeface="+mn-lt"/>
                <a:ea typeface="+mn-lt"/>
                <a:cs typeface="+mn-lt"/>
              </a:rPr>
              <a:t>AR(p)</a:t>
            </a:r>
            <a:r>
              <a:rPr lang="zh-CN" altLang="en-US" sz="2200">
                <a:latin typeface="+mn-lt"/>
                <a:ea typeface="+mn-lt"/>
                <a:cs typeface="+mn-lt"/>
              </a:rPr>
              <a:t>模型两边同乘                   ，再求期望</a:t>
            </a:r>
            <a:endParaRPr lang="zh-CN" altLang="en-US" sz="2200">
              <a:latin typeface="+mn-lt"/>
              <a:ea typeface="+mn-lt"/>
              <a:cs typeface="+mn-lt"/>
            </a:endParaRPr>
          </a:p>
          <a:p>
            <a:pPr eaLnBrk="1" hangingPunct="1"/>
            <a:endParaRPr lang="zh-CN" altLang="en-US" sz="2200">
              <a:latin typeface="+mn-lt"/>
              <a:ea typeface="+mn-lt"/>
              <a:cs typeface="+mn-lt"/>
            </a:endParaRPr>
          </a:p>
          <a:p>
            <a:pPr eaLnBrk="1" hangingPunct="1"/>
            <a:endParaRPr lang="zh-CN" altLang="en-US" sz="2200">
              <a:latin typeface="+mn-lt"/>
              <a:ea typeface="+mn-lt"/>
              <a:cs typeface="+mn-lt"/>
            </a:endParaRPr>
          </a:p>
          <a:p>
            <a:pPr eaLnBrk="1" hangingPunct="1"/>
            <a:endParaRPr lang="zh-CN" altLang="en-US" sz="2200">
              <a:latin typeface="+mn-lt"/>
              <a:ea typeface="+mn-lt"/>
              <a:cs typeface="+mn-lt"/>
            </a:endParaRPr>
          </a:p>
          <a:p>
            <a:pPr eaLnBrk="1" hangingPunct="1"/>
            <a:r>
              <a:rPr lang="zh-CN" altLang="en-US" sz="2200">
                <a:latin typeface="+mn-lt"/>
                <a:ea typeface="+mn-lt"/>
                <a:cs typeface="+mn-lt"/>
              </a:rPr>
              <a:t>根据</a:t>
            </a:r>
            <a:endParaRPr lang="zh-CN" altLang="en-US" sz="2200">
              <a:latin typeface="+mn-lt"/>
              <a:ea typeface="+mn-lt"/>
              <a:cs typeface="+mn-lt"/>
            </a:endParaRPr>
          </a:p>
          <a:p>
            <a:pPr eaLnBrk="1" hangingPunct="1"/>
            <a:endParaRPr lang="zh-CN" altLang="en-US" sz="2200">
              <a:latin typeface="+mn-lt"/>
              <a:ea typeface="+mn-lt"/>
              <a:cs typeface="+mn-lt"/>
            </a:endParaRPr>
          </a:p>
          <a:p>
            <a:pPr eaLnBrk="1" hangingPunct="1"/>
            <a:r>
              <a:rPr lang="zh-CN" altLang="en-US" sz="2200">
                <a:latin typeface="+mn-lt"/>
                <a:ea typeface="+mn-lt"/>
                <a:cs typeface="+mn-lt"/>
              </a:rPr>
              <a:t>得协方差函数的递推公式</a:t>
            </a:r>
            <a:endParaRPr lang="zh-CN" altLang="en-US" sz="2200">
              <a:latin typeface="+mn-lt"/>
              <a:ea typeface="+mn-lt"/>
              <a:cs typeface="+mn-lt"/>
            </a:endParaRPr>
          </a:p>
        </p:txBody>
      </p:sp>
      <p:sp>
        <p:nvSpPr>
          <p:cNvPr id="37891" name="Rectangle 4"/>
          <p:cNvSpPr/>
          <p:nvPr/>
        </p:nvSpPr>
        <p:spPr>
          <a:xfrm>
            <a:off x="4338638" y="33099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37892" name="Object 5"/>
          <p:cNvGraphicFramePr>
            <a:graphicFrameLocks noChangeAspect="1"/>
          </p:cNvGraphicFramePr>
          <p:nvPr/>
        </p:nvGraphicFramePr>
        <p:xfrm>
          <a:off x="2273300" y="1998980"/>
          <a:ext cx="7473315" cy="631825"/>
        </p:xfrm>
        <a:graphic>
          <a:graphicData uri="http://schemas.openxmlformats.org/presentationml/2006/ole">
            <mc:AlternateContent xmlns:mc="http://schemas.openxmlformats.org/markup-compatibility/2006">
              <mc:Choice xmlns:v="urn:schemas-microsoft-com:vml" Requires="v">
                <p:oleObj spid="_x0000_s3183" name="" r:id="rId1" imgW="3376930" imgH="241300" progId="Equation.3">
                  <p:embed/>
                </p:oleObj>
              </mc:Choice>
              <mc:Fallback>
                <p:oleObj name="" r:id="rId1" imgW="3376930" imgH="241300" progId="Equation.3">
                  <p:embed/>
                  <p:pic>
                    <p:nvPicPr>
                      <p:cNvPr id="0" name="图片 3182"/>
                      <p:cNvPicPr/>
                      <p:nvPr/>
                    </p:nvPicPr>
                    <p:blipFill>
                      <a:blip r:embed="rId2"/>
                      <a:stretch>
                        <a:fillRect/>
                      </a:stretch>
                    </p:blipFill>
                    <p:spPr>
                      <a:xfrm>
                        <a:off x="2273300" y="1998980"/>
                        <a:ext cx="7473315" cy="631825"/>
                      </a:xfrm>
                      <a:prstGeom prst="rect">
                        <a:avLst/>
                      </a:prstGeom>
                      <a:noFill/>
                      <a:ln w="38100">
                        <a:noFill/>
                        <a:miter/>
                      </a:ln>
                    </p:spPr>
                  </p:pic>
                </p:oleObj>
              </mc:Fallback>
            </mc:AlternateContent>
          </a:graphicData>
        </a:graphic>
      </p:graphicFrame>
      <p:sp>
        <p:nvSpPr>
          <p:cNvPr id="37893" name="Rectangle 6"/>
          <p:cNvSpPr/>
          <p:nvPr/>
        </p:nvSpPr>
        <p:spPr>
          <a:xfrm>
            <a:off x="5962650"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37894" name="Object 7"/>
          <p:cNvGraphicFramePr>
            <a:graphicFrameLocks noChangeAspect="1"/>
          </p:cNvGraphicFramePr>
          <p:nvPr/>
        </p:nvGraphicFramePr>
        <p:xfrm>
          <a:off x="5228908" y="1136968"/>
          <a:ext cx="638175" cy="574675"/>
        </p:xfrm>
        <a:graphic>
          <a:graphicData uri="http://schemas.openxmlformats.org/presentationml/2006/ole">
            <mc:AlternateContent xmlns:mc="http://schemas.openxmlformats.org/markup-compatibility/2006">
              <mc:Choice xmlns:v="urn:schemas-microsoft-com:vml" Requires="v">
                <p:oleObj spid="_x0000_s3175" name="" r:id="rId3" imgW="254635" imgH="229235" progId="Equation.3">
                  <p:embed/>
                </p:oleObj>
              </mc:Choice>
              <mc:Fallback>
                <p:oleObj name="" r:id="rId3" imgW="254635" imgH="229235" progId="Equation.3">
                  <p:embed/>
                  <p:pic>
                    <p:nvPicPr>
                      <p:cNvPr id="0" name="图片 3174"/>
                      <p:cNvPicPr/>
                      <p:nvPr/>
                    </p:nvPicPr>
                    <p:blipFill>
                      <a:blip r:embed="rId4"/>
                      <a:stretch>
                        <a:fillRect/>
                      </a:stretch>
                    </p:blipFill>
                    <p:spPr>
                      <a:xfrm>
                        <a:off x="5228908" y="1136968"/>
                        <a:ext cx="638175" cy="574675"/>
                      </a:xfrm>
                      <a:prstGeom prst="rect">
                        <a:avLst/>
                      </a:prstGeom>
                      <a:noFill/>
                      <a:ln w="38100">
                        <a:noFill/>
                        <a:miter/>
                      </a:ln>
                    </p:spPr>
                  </p:pic>
                </p:oleObj>
              </mc:Fallback>
            </mc:AlternateContent>
          </a:graphicData>
        </a:graphic>
      </p:graphicFrame>
      <p:graphicFrame>
        <p:nvGraphicFramePr>
          <p:cNvPr id="37895" name="Object 8"/>
          <p:cNvGraphicFramePr>
            <a:graphicFrameLocks noChangeAspect="1"/>
          </p:cNvGraphicFramePr>
          <p:nvPr/>
        </p:nvGraphicFramePr>
        <p:xfrm>
          <a:off x="5962650" y="1256030"/>
          <a:ext cx="1079500" cy="455613"/>
        </p:xfrm>
        <a:graphic>
          <a:graphicData uri="http://schemas.openxmlformats.org/presentationml/2006/ole">
            <mc:AlternateContent xmlns:mc="http://schemas.openxmlformats.org/markup-compatibility/2006">
              <mc:Choice xmlns:v="urn:schemas-microsoft-com:vml" Requires="v">
                <p:oleObj spid="_x0000_s3176" name="" r:id="rId5" imgW="483235" imgH="203200" progId="Equation.3">
                  <p:embed/>
                </p:oleObj>
              </mc:Choice>
              <mc:Fallback>
                <p:oleObj name="" r:id="rId5" imgW="483235" imgH="203200" progId="Equation.3">
                  <p:embed/>
                  <p:pic>
                    <p:nvPicPr>
                      <p:cNvPr id="0" name="图片 3175"/>
                      <p:cNvPicPr/>
                      <p:nvPr/>
                    </p:nvPicPr>
                    <p:blipFill>
                      <a:blip r:embed="rId6"/>
                      <a:stretch>
                        <a:fillRect/>
                      </a:stretch>
                    </p:blipFill>
                    <p:spPr>
                      <a:xfrm>
                        <a:off x="5962650" y="1256030"/>
                        <a:ext cx="1079500" cy="455613"/>
                      </a:xfrm>
                      <a:prstGeom prst="rect">
                        <a:avLst/>
                      </a:prstGeom>
                      <a:noFill/>
                      <a:ln w="38100">
                        <a:noFill/>
                        <a:miter/>
                      </a:ln>
                    </p:spPr>
                  </p:pic>
                </p:oleObj>
              </mc:Fallback>
            </mc:AlternateContent>
          </a:graphicData>
        </a:graphic>
      </p:graphicFrame>
      <p:sp>
        <p:nvSpPr>
          <p:cNvPr id="37896" name="Rectangle 9"/>
          <p:cNvSpPr/>
          <p:nvPr/>
        </p:nvSpPr>
        <p:spPr>
          <a:xfrm>
            <a:off x="5672138"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37897" name="Object 10"/>
          <p:cNvGraphicFramePr>
            <a:graphicFrameLocks noChangeAspect="1"/>
          </p:cNvGraphicFramePr>
          <p:nvPr/>
        </p:nvGraphicFramePr>
        <p:xfrm>
          <a:off x="4754880" y="3230880"/>
          <a:ext cx="1953260" cy="526415"/>
        </p:xfrm>
        <a:graphic>
          <a:graphicData uri="http://schemas.openxmlformats.org/presentationml/2006/ole">
            <mc:AlternateContent xmlns:mc="http://schemas.openxmlformats.org/markup-compatibility/2006">
              <mc:Choice xmlns:v="urn:schemas-microsoft-com:vml" Requires="v">
                <p:oleObj spid="_x0000_s3184" name="" r:id="rId7" imgW="851535" imgH="228600" progId="Equation.3">
                  <p:embed/>
                </p:oleObj>
              </mc:Choice>
              <mc:Fallback>
                <p:oleObj name="" r:id="rId7" imgW="851535" imgH="228600" progId="Equation.3">
                  <p:embed/>
                  <p:pic>
                    <p:nvPicPr>
                      <p:cNvPr id="0" name="图片 3183"/>
                      <p:cNvPicPr/>
                      <p:nvPr/>
                    </p:nvPicPr>
                    <p:blipFill>
                      <a:blip r:embed="rId8"/>
                      <a:stretch>
                        <a:fillRect/>
                      </a:stretch>
                    </p:blipFill>
                    <p:spPr>
                      <a:xfrm>
                        <a:off x="4754880" y="3230880"/>
                        <a:ext cx="1953260" cy="526415"/>
                      </a:xfrm>
                      <a:prstGeom prst="rect">
                        <a:avLst/>
                      </a:prstGeom>
                      <a:noFill/>
                      <a:ln w="38100">
                        <a:noFill/>
                        <a:miter/>
                      </a:ln>
                    </p:spPr>
                  </p:pic>
                </p:oleObj>
              </mc:Fallback>
            </mc:AlternateContent>
          </a:graphicData>
        </a:graphic>
      </p:graphicFrame>
      <p:graphicFrame>
        <p:nvGraphicFramePr>
          <p:cNvPr id="37898" name="Object 11"/>
          <p:cNvGraphicFramePr>
            <a:graphicFrameLocks noChangeAspect="1"/>
          </p:cNvGraphicFramePr>
          <p:nvPr/>
        </p:nvGraphicFramePr>
        <p:xfrm>
          <a:off x="8370888" y="4916805"/>
          <a:ext cx="1079500" cy="455613"/>
        </p:xfrm>
        <a:graphic>
          <a:graphicData uri="http://schemas.openxmlformats.org/presentationml/2006/ole">
            <mc:AlternateContent xmlns:mc="http://schemas.openxmlformats.org/markup-compatibility/2006">
              <mc:Choice xmlns:v="urn:schemas-microsoft-com:vml" Requires="v">
                <p:oleObj spid="_x0000_s3177" name="" r:id="rId9" imgW="483235" imgH="203200" progId="Equation.3">
                  <p:embed/>
                </p:oleObj>
              </mc:Choice>
              <mc:Fallback>
                <p:oleObj name="" r:id="rId9" imgW="483235" imgH="203200" progId="Equation.3">
                  <p:embed/>
                  <p:pic>
                    <p:nvPicPr>
                      <p:cNvPr id="0" name="图片 3176"/>
                      <p:cNvPicPr/>
                      <p:nvPr/>
                    </p:nvPicPr>
                    <p:blipFill>
                      <a:blip r:embed="rId6"/>
                      <a:stretch>
                        <a:fillRect/>
                      </a:stretch>
                    </p:blipFill>
                    <p:spPr>
                      <a:xfrm>
                        <a:off x="8370888" y="4916805"/>
                        <a:ext cx="1079500" cy="455613"/>
                      </a:xfrm>
                      <a:prstGeom prst="rect">
                        <a:avLst/>
                      </a:prstGeom>
                      <a:noFill/>
                      <a:ln w="38100">
                        <a:noFill/>
                        <a:miter/>
                      </a:ln>
                    </p:spPr>
                  </p:pic>
                </p:oleObj>
              </mc:Fallback>
            </mc:AlternateContent>
          </a:graphicData>
        </a:graphic>
      </p:graphicFrame>
      <p:graphicFrame>
        <p:nvGraphicFramePr>
          <p:cNvPr id="37899" name="Object 12"/>
          <p:cNvGraphicFramePr>
            <a:graphicFrameLocks noChangeAspect="1"/>
          </p:cNvGraphicFramePr>
          <p:nvPr/>
        </p:nvGraphicFramePr>
        <p:xfrm>
          <a:off x="2870200" y="4836795"/>
          <a:ext cx="5355590" cy="615950"/>
        </p:xfrm>
        <a:graphic>
          <a:graphicData uri="http://schemas.openxmlformats.org/presentationml/2006/ole">
            <mc:AlternateContent xmlns:mc="http://schemas.openxmlformats.org/markup-compatibility/2006">
              <mc:Choice xmlns:v="urn:schemas-microsoft-com:vml" Requires="v">
                <p:oleObj spid="_x0000_s3185" name="" r:id="rId10" imgW="2070100" imgH="241300" progId="Equation.3">
                  <p:embed/>
                </p:oleObj>
              </mc:Choice>
              <mc:Fallback>
                <p:oleObj name="" r:id="rId10" imgW="2070100" imgH="241300" progId="Equation.3">
                  <p:embed/>
                  <p:pic>
                    <p:nvPicPr>
                      <p:cNvPr id="0" name="图片 3184"/>
                      <p:cNvPicPr/>
                      <p:nvPr/>
                    </p:nvPicPr>
                    <p:blipFill>
                      <a:blip r:embed="rId11"/>
                      <a:stretch>
                        <a:fillRect/>
                      </a:stretch>
                    </p:blipFill>
                    <p:spPr>
                      <a:xfrm>
                        <a:off x="2870200" y="4836795"/>
                        <a:ext cx="5355590" cy="615950"/>
                      </a:xfrm>
                      <a:prstGeom prst="rect">
                        <a:avLst/>
                      </a:prstGeom>
                      <a:noFill/>
                      <a:ln w="38100">
                        <a:noFill/>
                        <a:miter/>
                      </a:ln>
                    </p:spPr>
                  </p:pic>
                </p:oleObj>
              </mc:Fallback>
            </mc:AlternateContent>
          </a:graphicData>
        </a:graphic>
      </p:graphicFrame>
      <p:cxnSp>
        <p:nvCxnSpPr>
          <p:cNvPr id="4" name="直接连接符 3"/>
          <p:cNvCxnSpPr/>
          <p:nvPr>
            <p:custDataLst>
              <p:tags r:id="rId12"/>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a:xfrm>
            <a:off x="1248410" y="203200"/>
            <a:ext cx="10273665" cy="681990"/>
          </a:xfrm>
        </p:spPr>
        <p:txBody>
          <a:bodyPr wrap="square" lIns="91440" tIns="45720" rIns="91440" bIns="45720" anchor="ctr">
            <a:normAutofit/>
          </a:bodyPr>
          <a:p>
            <a:pPr algn="l" eaLnBrk="1" hangingPunct="1">
              <a:buClrTx/>
              <a:buSzTx/>
              <a:buFontTx/>
            </a:pPr>
            <a:r>
              <a:rPr lang="en-US" altLang="zh-CN" sz="2400" spc="0" smtClean="0">
                <a:solidFill>
                  <a:schemeClr val="accent5">
                    <a:lumMod val="75000"/>
                  </a:schemeClr>
                </a:solidFill>
                <a:cs typeface="+mn-cs"/>
              </a:rPr>
              <a:t>例3-3</a:t>
            </a:r>
            <a:endParaRPr lang="en-US" altLang="zh-CN" sz="2400" spc="0" smtClean="0">
              <a:solidFill>
                <a:schemeClr val="accent5">
                  <a:lumMod val="75000"/>
                </a:schemeClr>
              </a:solidFill>
              <a:cs typeface="+mn-cs"/>
            </a:endParaRPr>
          </a:p>
        </p:txBody>
      </p:sp>
      <p:sp>
        <p:nvSpPr>
          <p:cNvPr id="38914" name="Rectangle 3"/>
          <p:cNvSpPr>
            <a:spLocks noGrp="1"/>
          </p:cNvSpPr>
          <p:nvPr>
            <p:ph idx="1"/>
          </p:nvPr>
        </p:nvSpPr>
        <p:spPr>
          <a:xfrm>
            <a:off x="1214755" y="952500"/>
            <a:ext cx="10307320" cy="5388610"/>
          </a:xfrm>
        </p:spPr>
        <p:txBody>
          <a:bodyPr wrap="square" lIns="91440" tIns="45720" rIns="91440" bIns="45720" anchor="t"/>
          <a:p>
            <a:pPr eaLnBrk="1" hangingPunct="1"/>
            <a:r>
              <a:rPr sz="2200">
                <a:cs typeface="微软雅黑" panose="020B0503020204020204" charset="-122"/>
                <a:sym typeface="+mn-ea"/>
              </a:rPr>
              <a:t>求平稳AR(1)模型的协方差</a:t>
            </a:r>
            <a:endParaRPr lang="en-US" altLang="zh-CN" sz="2200" spc="0" smtClean="0">
              <a:solidFill>
                <a:schemeClr val="accent5">
                  <a:lumMod val="75000"/>
                </a:schemeClr>
              </a:solidFill>
              <a:sym typeface="+mn-ea"/>
            </a:endParaRPr>
          </a:p>
          <a:p>
            <a:pPr lvl="1" eaLnBrk="1" hangingPunct="1"/>
            <a:r>
              <a:rPr lang="zh-CN" altLang="en-US" sz="2200">
                <a:cs typeface="微软雅黑" panose="020B0503020204020204" charset="-122"/>
              </a:rPr>
              <a:t>递推公式</a:t>
            </a:r>
            <a:endParaRPr lang="zh-CN" altLang="en-US" sz="2200">
              <a:cs typeface="微软雅黑" panose="020B0503020204020204" charset="-122"/>
            </a:endParaRPr>
          </a:p>
          <a:p>
            <a:pPr lvl="1" eaLnBrk="1" hangingPunct="1"/>
            <a:endParaRPr lang="en-US" altLang="zh-CN" sz="2200">
              <a:cs typeface="微软雅黑" panose="020B0503020204020204" charset="-122"/>
            </a:endParaRPr>
          </a:p>
          <a:p>
            <a:pPr lvl="1" eaLnBrk="1" hangingPunct="1"/>
            <a:endParaRPr lang="en-US" altLang="zh-CN" sz="2200">
              <a:cs typeface="微软雅黑" panose="020B0503020204020204" charset="-122"/>
            </a:endParaRPr>
          </a:p>
          <a:p>
            <a:pPr lvl="1" eaLnBrk="1" hangingPunct="1"/>
            <a:r>
              <a:rPr lang="zh-CN" altLang="en-US" sz="2200">
                <a:cs typeface="微软雅黑" panose="020B0503020204020204" charset="-122"/>
              </a:rPr>
              <a:t>因为平稳</a:t>
            </a:r>
            <a:r>
              <a:rPr lang="en-US" altLang="zh-CN" sz="2200">
                <a:cs typeface="微软雅黑" panose="020B0503020204020204" charset="-122"/>
              </a:rPr>
              <a:t>AR(1)</a:t>
            </a:r>
            <a:r>
              <a:rPr lang="zh-CN" altLang="en-US" sz="2200">
                <a:cs typeface="微软雅黑" panose="020B0503020204020204" charset="-122"/>
              </a:rPr>
              <a:t>模型的方差为</a:t>
            </a:r>
            <a:endParaRPr lang="zh-CN" altLang="en-US" sz="2200">
              <a:cs typeface="微软雅黑" panose="020B0503020204020204" charset="-122"/>
            </a:endParaRPr>
          </a:p>
          <a:p>
            <a:pPr lvl="1" eaLnBrk="1" hangingPunct="1"/>
            <a:endParaRPr lang="zh-CN" altLang="en-US" sz="2200">
              <a:cs typeface="微软雅黑" panose="020B0503020204020204" charset="-122"/>
            </a:endParaRPr>
          </a:p>
          <a:p>
            <a:pPr lvl="1" eaLnBrk="1" hangingPunct="1"/>
            <a:endParaRPr lang="zh-CN" altLang="en-US" sz="2200">
              <a:cs typeface="微软雅黑" panose="020B0503020204020204" charset="-122"/>
            </a:endParaRPr>
          </a:p>
          <a:p>
            <a:pPr lvl="1" eaLnBrk="1" hangingPunct="1"/>
            <a:r>
              <a:rPr lang="zh-CN" altLang="en-US" sz="2200">
                <a:cs typeface="微软雅黑" panose="020B0503020204020204" charset="-122"/>
              </a:rPr>
              <a:t>所以协方差函数的递推公式为</a:t>
            </a:r>
            <a:endParaRPr lang="zh-CN" altLang="en-US" sz="2200">
              <a:cs typeface="微软雅黑" panose="020B0503020204020204" charset="-122"/>
            </a:endParaRPr>
          </a:p>
          <a:p>
            <a:pPr eaLnBrk="1" hangingPunct="1"/>
            <a:endParaRPr lang="zh-CN" altLang="en-US" sz="2400">
              <a:ea typeface="宋体" panose="02010600030101010101" pitchFamily="2" charset="-122"/>
            </a:endParaRPr>
          </a:p>
          <a:p>
            <a:pPr eaLnBrk="1" hangingPunct="1"/>
            <a:endParaRPr lang="zh-CN" altLang="en-US">
              <a:ea typeface="宋体" panose="02010600030101010101" pitchFamily="2" charset="-122"/>
            </a:endParaRPr>
          </a:p>
        </p:txBody>
      </p:sp>
      <p:sp>
        <p:nvSpPr>
          <p:cNvPr id="38915" name="Rectangle 4"/>
          <p:cNvSpPr/>
          <p:nvPr/>
        </p:nvSpPr>
        <p:spPr>
          <a:xfrm>
            <a:off x="4843463"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38916" name="Rectangle 5"/>
          <p:cNvSpPr/>
          <p:nvPr/>
        </p:nvSpPr>
        <p:spPr>
          <a:xfrm>
            <a:off x="5491163" y="329565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38917" name="Rectangle 6"/>
          <p:cNvSpPr/>
          <p:nvPr/>
        </p:nvSpPr>
        <p:spPr>
          <a:xfrm>
            <a:off x="4705350" y="32004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38918" name="Rectangle 7"/>
          <p:cNvSpPr/>
          <p:nvPr/>
        </p:nvSpPr>
        <p:spPr>
          <a:xfrm>
            <a:off x="5748338" y="31861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38919" name="Object 8"/>
          <p:cNvGraphicFramePr>
            <a:graphicFrameLocks noChangeAspect="1"/>
          </p:cNvGraphicFramePr>
          <p:nvPr/>
        </p:nvGraphicFramePr>
        <p:xfrm>
          <a:off x="4365625" y="2142808"/>
          <a:ext cx="2676525" cy="598487"/>
        </p:xfrm>
        <a:graphic>
          <a:graphicData uri="http://schemas.openxmlformats.org/presentationml/2006/ole">
            <mc:AlternateContent xmlns:mc="http://schemas.openxmlformats.org/markup-compatibility/2006">
              <mc:Choice xmlns:v="urn:schemas-microsoft-com:vml" Requires="v">
                <p:oleObj spid="_x0000_s3178" name="" r:id="rId1" imgW="1092835" imgH="241300" progId="Equation.3">
                  <p:embed/>
                </p:oleObj>
              </mc:Choice>
              <mc:Fallback>
                <p:oleObj name="" r:id="rId1" imgW="1092835" imgH="241300" progId="Equation.3">
                  <p:embed/>
                  <p:pic>
                    <p:nvPicPr>
                      <p:cNvPr id="0" name="图片 3177"/>
                      <p:cNvPicPr/>
                      <p:nvPr/>
                    </p:nvPicPr>
                    <p:blipFill>
                      <a:blip r:embed="rId2"/>
                      <a:stretch>
                        <a:fillRect/>
                      </a:stretch>
                    </p:blipFill>
                    <p:spPr>
                      <a:xfrm>
                        <a:off x="4365625" y="2142808"/>
                        <a:ext cx="2676525" cy="598487"/>
                      </a:xfrm>
                      <a:prstGeom prst="rect">
                        <a:avLst/>
                      </a:prstGeom>
                      <a:noFill/>
                      <a:ln w="38100">
                        <a:noFill/>
                        <a:miter/>
                      </a:ln>
                    </p:spPr>
                  </p:pic>
                </p:oleObj>
              </mc:Fallback>
            </mc:AlternateContent>
          </a:graphicData>
        </a:graphic>
      </p:graphicFrame>
      <p:sp>
        <p:nvSpPr>
          <p:cNvPr id="38920" name="Rectangle 9"/>
          <p:cNvSpPr/>
          <p:nvPr/>
        </p:nvSpPr>
        <p:spPr>
          <a:xfrm>
            <a:off x="5734050" y="32004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38921" name="Object 10"/>
          <p:cNvGraphicFramePr>
            <a:graphicFrameLocks noChangeAspect="1"/>
          </p:cNvGraphicFramePr>
          <p:nvPr/>
        </p:nvGraphicFramePr>
        <p:xfrm>
          <a:off x="4705350" y="3821430"/>
          <a:ext cx="1616710" cy="1020445"/>
        </p:xfrm>
        <a:graphic>
          <a:graphicData uri="http://schemas.openxmlformats.org/presentationml/2006/ole">
            <mc:AlternateContent xmlns:mc="http://schemas.openxmlformats.org/markup-compatibility/2006">
              <mc:Choice xmlns:v="urn:schemas-microsoft-com:vml" Requires="v">
                <p:oleObj spid="_x0000_s3186" name="" r:id="rId3" imgW="723900" imgH="457200" progId="Equation.3">
                  <p:embed/>
                </p:oleObj>
              </mc:Choice>
              <mc:Fallback>
                <p:oleObj name="" r:id="rId3" imgW="723900" imgH="457200" progId="Equation.3">
                  <p:embed/>
                  <p:pic>
                    <p:nvPicPr>
                      <p:cNvPr id="0" name="图片 3185"/>
                      <p:cNvPicPr/>
                      <p:nvPr/>
                    </p:nvPicPr>
                    <p:blipFill>
                      <a:blip r:embed="rId4"/>
                      <a:stretch>
                        <a:fillRect/>
                      </a:stretch>
                    </p:blipFill>
                    <p:spPr>
                      <a:xfrm>
                        <a:off x="4705350" y="3821430"/>
                        <a:ext cx="1616710" cy="1020445"/>
                      </a:xfrm>
                      <a:prstGeom prst="rect">
                        <a:avLst/>
                      </a:prstGeom>
                      <a:noFill/>
                      <a:ln w="38100">
                        <a:noFill/>
                        <a:miter/>
                      </a:ln>
                    </p:spPr>
                  </p:pic>
                </p:oleObj>
              </mc:Fallback>
            </mc:AlternateContent>
          </a:graphicData>
        </a:graphic>
      </p:graphicFrame>
      <p:graphicFrame>
        <p:nvGraphicFramePr>
          <p:cNvPr id="38923" name="Object 12"/>
          <p:cNvGraphicFramePr>
            <a:graphicFrameLocks noChangeAspect="1"/>
          </p:cNvGraphicFramePr>
          <p:nvPr/>
        </p:nvGraphicFramePr>
        <p:xfrm>
          <a:off x="4561523" y="5446395"/>
          <a:ext cx="3068637" cy="1023938"/>
        </p:xfrm>
        <a:graphic>
          <a:graphicData uri="http://schemas.openxmlformats.org/presentationml/2006/ole">
            <mc:AlternateContent xmlns:mc="http://schemas.openxmlformats.org/markup-compatibility/2006">
              <mc:Choice xmlns:v="urn:schemas-microsoft-com:vml" Requires="v">
                <p:oleObj spid="_x0000_s3076" name="" r:id="rId5" imgW="1372870" imgH="457835" progId="Equation.DSMT4">
                  <p:embed/>
                </p:oleObj>
              </mc:Choice>
              <mc:Fallback>
                <p:oleObj name="" r:id="rId5" imgW="1372870" imgH="457835" progId="Equation.DSMT4">
                  <p:embed/>
                  <p:pic>
                    <p:nvPicPr>
                      <p:cNvPr id="0" name="图片 3075"/>
                      <p:cNvPicPr/>
                      <p:nvPr/>
                    </p:nvPicPr>
                    <p:blipFill>
                      <a:blip r:embed="rId6"/>
                      <a:stretch>
                        <a:fillRect/>
                      </a:stretch>
                    </p:blipFill>
                    <p:spPr>
                      <a:xfrm>
                        <a:off x="4561523" y="5446395"/>
                        <a:ext cx="3068637" cy="1023938"/>
                      </a:xfrm>
                      <a:prstGeom prst="rect">
                        <a:avLst/>
                      </a:prstGeom>
                      <a:noFill/>
                      <a:ln w="38100">
                        <a:noFill/>
                        <a:miter/>
                      </a:ln>
                    </p:spPr>
                  </p:pic>
                </p:oleObj>
              </mc:Fallback>
            </mc:AlternateContent>
          </a:graphicData>
        </a:graphic>
      </p:graphicFrame>
      <p:cxnSp>
        <p:nvCxnSpPr>
          <p:cNvPr id="4" name="直接连接符 3"/>
          <p:cNvCxnSpPr/>
          <p:nvPr>
            <p:custDataLst>
              <p:tags r:id="rId7"/>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9937" name="Rectangle 2"/>
          <p:cNvSpPr>
            <a:spLocks noGrp="1"/>
          </p:cNvSpPr>
          <p:nvPr>
            <p:ph type="title"/>
          </p:nvPr>
        </p:nvSpPr>
        <p:spPr>
          <a:xfrm>
            <a:off x="1242695" y="212725"/>
            <a:ext cx="10279380" cy="672465"/>
          </a:xfrm>
        </p:spPr>
        <p:txBody>
          <a:bodyPr wrap="square" lIns="91440" tIns="45720" rIns="91440" bIns="45720" anchor="ctr">
            <a:normAutofit/>
          </a:bodyPr>
          <a:p>
            <a:pPr algn="l" eaLnBrk="1" hangingPunct="1">
              <a:buClrTx/>
              <a:buSzTx/>
              <a:buFontTx/>
            </a:pPr>
            <a:r>
              <a:rPr lang="en-US" altLang="zh-CN" sz="2400" spc="0" smtClean="0">
                <a:solidFill>
                  <a:schemeClr val="accent5">
                    <a:lumMod val="75000"/>
                  </a:schemeClr>
                </a:solidFill>
                <a:cs typeface="+mn-cs"/>
              </a:rPr>
              <a:t>例3-4</a:t>
            </a:r>
            <a:endParaRPr lang="en-US" altLang="zh-CN" sz="2400" spc="0" smtClean="0">
              <a:solidFill>
                <a:schemeClr val="accent5">
                  <a:lumMod val="75000"/>
                </a:schemeClr>
              </a:solidFill>
              <a:cs typeface="+mn-cs"/>
            </a:endParaRPr>
          </a:p>
        </p:txBody>
      </p:sp>
      <p:sp>
        <p:nvSpPr>
          <p:cNvPr id="39938" name="Rectangle 3"/>
          <p:cNvSpPr>
            <a:spLocks noGrp="1"/>
          </p:cNvSpPr>
          <p:nvPr>
            <p:ph idx="1"/>
          </p:nvPr>
        </p:nvSpPr>
        <p:spPr>
          <a:xfrm>
            <a:off x="1233170" y="952500"/>
            <a:ext cx="10288905" cy="5388610"/>
          </a:xfrm>
        </p:spPr>
        <p:txBody>
          <a:bodyPr wrap="square" lIns="91440" tIns="45720" rIns="91440" bIns="45720" anchor="t"/>
          <a:p>
            <a:pPr eaLnBrk="1" hangingPunct="1"/>
            <a:r>
              <a:rPr sz="2400">
                <a:ea typeface="宋体" panose="02010600030101010101" pitchFamily="2" charset="-122"/>
                <a:sym typeface="+mn-ea"/>
              </a:rPr>
              <a:t>求平稳AR(2)模型的协方差</a:t>
            </a:r>
            <a:endParaRPr lang="zh-CN" altLang="en-US" sz="2400">
              <a:ea typeface="宋体" panose="02010600030101010101" pitchFamily="2" charset="-122"/>
            </a:endParaRPr>
          </a:p>
          <a:p>
            <a:pPr lvl="1" eaLnBrk="1" hangingPunct="1"/>
            <a:r>
              <a:rPr lang="zh-CN" altLang="en-US" sz="2400">
                <a:ea typeface="宋体" panose="02010600030101010101" pitchFamily="2" charset="-122"/>
              </a:rPr>
              <a:t>平稳</a:t>
            </a:r>
            <a:r>
              <a:rPr lang="en-US" altLang="zh-CN" sz="2400">
                <a:ea typeface="宋体" panose="02010600030101010101" pitchFamily="2" charset="-122"/>
              </a:rPr>
              <a:t>AR(2)</a:t>
            </a:r>
            <a:r>
              <a:rPr lang="zh-CN" altLang="en-US" sz="2400">
                <a:ea typeface="宋体" panose="02010600030101010101" pitchFamily="2" charset="-122"/>
              </a:rPr>
              <a:t>模型的协方差函数递推公式为</a:t>
            </a:r>
            <a:endParaRPr lang="zh-CN" altLang="en-US" sz="2400">
              <a:ea typeface="宋体" panose="02010600030101010101" pitchFamily="2" charset="-122"/>
            </a:endParaRPr>
          </a:p>
          <a:p>
            <a:pPr eaLnBrk="1" hangingPunct="1"/>
            <a:endParaRPr lang="zh-CN" altLang="en-US" sz="2000">
              <a:ea typeface="宋体" panose="02010600030101010101" pitchFamily="2" charset="-122"/>
            </a:endParaRPr>
          </a:p>
          <a:p>
            <a:pPr eaLnBrk="1" hangingPunct="1"/>
            <a:endParaRPr lang="zh-CN" altLang="en-US" sz="2000">
              <a:ea typeface="宋体" panose="02010600030101010101" pitchFamily="2" charset="-122"/>
            </a:endParaRPr>
          </a:p>
          <a:p>
            <a:pPr eaLnBrk="1" hangingPunct="1"/>
            <a:endParaRPr lang="zh-CN" altLang="en-US">
              <a:ea typeface="宋体" panose="02010600030101010101" pitchFamily="2" charset="-122"/>
            </a:endParaRPr>
          </a:p>
        </p:txBody>
      </p:sp>
      <p:sp>
        <p:nvSpPr>
          <p:cNvPr id="39939" name="Rectangle 4"/>
          <p:cNvSpPr/>
          <p:nvPr/>
        </p:nvSpPr>
        <p:spPr>
          <a:xfrm>
            <a:off x="4843463"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39940" name="Rectangle 5"/>
          <p:cNvSpPr/>
          <p:nvPr/>
        </p:nvSpPr>
        <p:spPr>
          <a:xfrm>
            <a:off x="5491163" y="329565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39941" name="Rectangle 6"/>
          <p:cNvSpPr/>
          <p:nvPr/>
        </p:nvSpPr>
        <p:spPr>
          <a:xfrm>
            <a:off x="4843463" y="27574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39942" name="Object 7"/>
          <p:cNvGraphicFramePr>
            <a:graphicFrameLocks noChangeAspect="1"/>
          </p:cNvGraphicFramePr>
          <p:nvPr/>
        </p:nvGraphicFramePr>
        <p:xfrm>
          <a:off x="3297238" y="2506980"/>
          <a:ext cx="4986337" cy="2673350"/>
        </p:xfrm>
        <a:graphic>
          <a:graphicData uri="http://schemas.openxmlformats.org/presentationml/2006/ole">
            <mc:AlternateContent xmlns:mc="http://schemas.openxmlformats.org/markup-compatibility/2006">
              <mc:Choice xmlns:v="urn:schemas-microsoft-com:vml" Requires="v">
                <p:oleObj spid="_x0000_s3077" name="" r:id="rId1" imgW="2501900" imgH="1346200" progId="Equation.3">
                  <p:embed/>
                </p:oleObj>
              </mc:Choice>
              <mc:Fallback>
                <p:oleObj name="" r:id="rId1" imgW="2501900" imgH="1346200" progId="Equation.3">
                  <p:embed/>
                  <p:pic>
                    <p:nvPicPr>
                      <p:cNvPr id="0" name="图片 3076"/>
                      <p:cNvPicPr/>
                      <p:nvPr/>
                    </p:nvPicPr>
                    <p:blipFill>
                      <a:blip r:embed="rId2"/>
                      <a:stretch>
                        <a:fillRect/>
                      </a:stretch>
                    </p:blipFill>
                    <p:spPr>
                      <a:xfrm>
                        <a:off x="3297238" y="2506980"/>
                        <a:ext cx="4986337" cy="2673350"/>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1277620" y="203835"/>
            <a:ext cx="10244455" cy="681355"/>
          </a:xfrm>
        </p:spPr>
        <p:txBody>
          <a:bodyPr wrap="square" lIns="91440" tIns="45720" rIns="91440" bIns="45720" anchor="ctr">
            <a:normAutofit/>
          </a:bodyPr>
          <a:p>
            <a:pPr algn="l" eaLnBrk="1" hangingPunct="1">
              <a:buClrTx/>
              <a:buSzTx/>
              <a:buFontTx/>
            </a:pPr>
            <a:r>
              <a:rPr lang="en-US" altLang="zh-CN" spc="0" smtClean="0">
                <a:solidFill>
                  <a:schemeClr val="accent5">
                    <a:lumMod val="75000"/>
                  </a:schemeClr>
                </a:solidFill>
                <a:cs typeface="+mn-cs"/>
                <a:sym typeface="+mn-ea"/>
              </a:rPr>
              <a:t>平稳AR模型的统计性质——</a:t>
            </a:r>
            <a:r>
              <a:rPr lang="en-US" altLang="zh-CN" spc="0" smtClean="0">
                <a:solidFill>
                  <a:schemeClr val="accent5">
                    <a:lumMod val="75000"/>
                  </a:schemeClr>
                </a:solidFill>
                <a:cs typeface="+mn-cs"/>
              </a:rPr>
              <a:t>自相关系数</a:t>
            </a:r>
            <a:endParaRPr lang="en-US" altLang="zh-CN" spc="0" smtClean="0">
              <a:solidFill>
                <a:schemeClr val="accent5">
                  <a:lumMod val="75000"/>
                </a:schemeClr>
              </a:solidFill>
              <a:cs typeface="+mn-cs"/>
            </a:endParaRPr>
          </a:p>
        </p:txBody>
      </p:sp>
      <p:sp>
        <p:nvSpPr>
          <p:cNvPr id="40962" name="Rectangle 3"/>
          <p:cNvSpPr>
            <a:spLocks noGrp="1"/>
          </p:cNvSpPr>
          <p:nvPr>
            <p:ph idx="1"/>
          </p:nvPr>
        </p:nvSpPr>
        <p:spPr>
          <a:xfrm>
            <a:off x="1252220" y="952500"/>
            <a:ext cx="10269855" cy="5388610"/>
          </a:xfrm>
        </p:spPr>
        <p:txBody>
          <a:bodyPr wrap="square" lIns="91440" tIns="45720" rIns="91440" bIns="45720" anchor="t"/>
          <a:p>
            <a:pPr eaLnBrk="1" hangingPunct="1"/>
            <a:r>
              <a:rPr lang="zh-CN" altLang="en-US" sz="2200">
                <a:cs typeface="微软雅黑" panose="020B0503020204020204" charset="-122"/>
              </a:rPr>
              <a:t>自相关系数的定义</a:t>
            </a:r>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lang="zh-CN" altLang="en-US" sz="2200">
                <a:cs typeface="微软雅黑" panose="020B0503020204020204" charset="-122"/>
              </a:rPr>
              <a:t>平稳</a:t>
            </a:r>
            <a:r>
              <a:rPr lang="en-US" altLang="zh-CN" sz="2200">
                <a:cs typeface="微软雅黑" panose="020B0503020204020204" charset="-122"/>
              </a:rPr>
              <a:t>AR(P)</a:t>
            </a:r>
            <a:r>
              <a:rPr lang="zh-CN" altLang="en-US" sz="2200">
                <a:cs typeface="微软雅黑" panose="020B0503020204020204" charset="-122"/>
              </a:rPr>
              <a:t>模型的自相关系数递推公式</a:t>
            </a:r>
            <a:endParaRPr lang="zh-CN" altLang="en-US" sz="2200">
              <a:cs typeface="微软雅黑" panose="020B0503020204020204" charset="-122"/>
            </a:endParaRPr>
          </a:p>
        </p:txBody>
      </p:sp>
      <p:sp>
        <p:nvSpPr>
          <p:cNvPr id="40963" name="Rectangle 4"/>
          <p:cNvSpPr/>
          <p:nvPr/>
        </p:nvSpPr>
        <p:spPr>
          <a:xfrm>
            <a:off x="5829300" y="32146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40964" name="Object 5"/>
          <p:cNvGraphicFramePr>
            <a:graphicFrameLocks noChangeAspect="1"/>
          </p:cNvGraphicFramePr>
          <p:nvPr/>
        </p:nvGraphicFramePr>
        <p:xfrm>
          <a:off x="4782820" y="1539875"/>
          <a:ext cx="1584325" cy="1216025"/>
        </p:xfrm>
        <a:graphic>
          <a:graphicData uri="http://schemas.openxmlformats.org/presentationml/2006/ole">
            <mc:AlternateContent xmlns:mc="http://schemas.openxmlformats.org/markup-compatibility/2006">
              <mc:Choice xmlns:v="urn:schemas-microsoft-com:vml" Requires="v">
                <p:oleObj spid="_x0000_s3311" name="" r:id="rId1" imgW="558800" imgH="431800" progId="Equation.3">
                  <p:embed/>
                </p:oleObj>
              </mc:Choice>
              <mc:Fallback>
                <p:oleObj name="" r:id="rId1" imgW="558800" imgH="431800" progId="Equation.3">
                  <p:embed/>
                  <p:pic>
                    <p:nvPicPr>
                      <p:cNvPr id="0" name="图片 3310"/>
                      <p:cNvPicPr/>
                      <p:nvPr/>
                    </p:nvPicPr>
                    <p:blipFill>
                      <a:blip r:embed="rId2"/>
                      <a:stretch>
                        <a:fillRect/>
                      </a:stretch>
                    </p:blipFill>
                    <p:spPr>
                      <a:xfrm>
                        <a:off x="4782820" y="1539875"/>
                        <a:ext cx="1584325" cy="1216025"/>
                      </a:xfrm>
                      <a:prstGeom prst="rect">
                        <a:avLst/>
                      </a:prstGeom>
                      <a:noFill/>
                      <a:ln w="38100">
                        <a:noFill/>
                        <a:miter/>
                      </a:ln>
                    </p:spPr>
                  </p:pic>
                </p:oleObj>
              </mc:Fallback>
            </mc:AlternateContent>
          </a:graphicData>
        </a:graphic>
      </p:graphicFrame>
      <p:graphicFrame>
        <p:nvGraphicFramePr>
          <p:cNvPr id="40965" name="Object 6"/>
          <p:cNvGraphicFramePr>
            <a:graphicFrameLocks noChangeAspect="1"/>
          </p:cNvGraphicFramePr>
          <p:nvPr/>
        </p:nvGraphicFramePr>
        <p:xfrm>
          <a:off x="3342958" y="4165918"/>
          <a:ext cx="5791200" cy="685800"/>
        </p:xfrm>
        <a:graphic>
          <a:graphicData uri="http://schemas.openxmlformats.org/presentationml/2006/ole">
            <mc:AlternateContent xmlns:mc="http://schemas.openxmlformats.org/markup-compatibility/2006">
              <mc:Choice xmlns:v="urn:schemas-microsoft-com:vml" Requires="v">
                <p:oleObj spid="_x0000_s3317" name="" r:id="rId3" imgW="2006600" imgH="241300" progId="Equation.DSMT4">
                  <p:embed/>
                </p:oleObj>
              </mc:Choice>
              <mc:Fallback>
                <p:oleObj name="" r:id="rId3" imgW="2006600" imgH="241300" progId="Equation.DSMT4">
                  <p:embed/>
                  <p:pic>
                    <p:nvPicPr>
                      <p:cNvPr id="0" name="图片 3316"/>
                      <p:cNvPicPr/>
                      <p:nvPr/>
                    </p:nvPicPr>
                    <p:blipFill>
                      <a:blip r:embed="rId4"/>
                      <a:stretch>
                        <a:fillRect/>
                      </a:stretch>
                    </p:blipFill>
                    <p:spPr>
                      <a:xfrm>
                        <a:off x="3342958" y="4165918"/>
                        <a:ext cx="5791200" cy="685800"/>
                      </a:xfrm>
                      <a:prstGeom prst="rect">
                        <a:avLst/>
                      </a:prstGeom>
                      <a:noFill/>
                      <a:ln w="38100">
                        <a:noFill/>
                        <a:miter/>
                      </a:ln>
                    </p:spPr>
                  </p:pic>
                </p:oleObj>
              </mc:Fallback>
            </mc:AlternateContent>
          </a:graphicData>
        </a:graphic>
      </p:graphicFrame>
      <p:cxnSp>
        <p:nvCxnSpPr>
          <p:cNvPr id="4" name="直接连接符 3"/>
          <p:cNvCxnSpPr/>
          <p:nvPr>
            <p:custDataLst>
              <p:tags r:id="rId5"/>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a:xfrm>
            <a:off x="1326515" y="166370"/>
            <a:ext cx="10195560" cy="718820"/>
          </a:xfrm>
        </p:spPr>
        <p:txBody>
          <a:bodyPr wrap="square" lIns="91440" tIns="45720" rIns="91440" bIns="45720" anchor="ctr">
            <a:normAutofit/>
          </a:bodyPr>
          <a:p>
            <a:pPr algn="l" eaLnBrk="1" hangingPunct="1">
              <a:buClrTx/>
              <a:buSzTx/>
              <a:buFontTx/>
            </a:pPr>
            <a:r>
              <a:rPr lang="en-US" altLang="zh-CN" sz="2400" spc="0" smtClean="0">
                <a:solidFill>
                  <a:schemeClr val="accent5">
                    <a:lumMod val="75000"/>
                  </a:schemeClr>
                </a:solidFill>
                <a:cs typeface="+mn-cs"/>
              </a:rPr>
              <a:t>常用AR模型自相关系数递推公式</a:t>
            </a:r>
            <a:endParaRPr lang="en-US" altLang="zh-CN" sz="2400" spc="0" smtClean="0">
              <a:solidFill>
                <a:schemeClr val="accent5">
                  <a:lumMod val="75000"/>
                </a:schemeClr>
              </a:solidFill>
              <a:cs typeface="+mn-cs"/>
            </a:endParaRPr>
          </a:p>
        </p:txBody>
      </p:sp>
      <p:sp>
        <p:nvSpPr>
          <p:cNvPr id="41986" name="Rectangle 3"/>
          <p:cNvSpPr>
            <a:spLocks noGrp="1"/>
          </p:cNvSpPr>
          <p:nvPr>
            <p:ph idx="1"/>
          </p:nvPr>
        </p:nvSpPr>
        <p:spPr>
          <a:xfrm>
            <a:off x="1316990" y="952500"/>
            <a:ext cx="10205085" cy="5388610"/>
          </a:xfrm>
        </p:spPr>
        <p:txBody>
          <a:bodyPr wrap="square" lIns="91440" tIns="45720" rIns="91440" bIns="45720" anchor="t"/>
          <a:p>
            <a:pPr eaLnBrk="1" hangingPunct="1"/>
            <a:r>
              <a:rPr lang="en-US" altLang="zh-CN" sz="2200">
                <a:cs typeface="微软雅黑" panose="020B0503020204020204" charset="-122"/>
              </a:rPr>
              <a:t>AR(1)</a:t>
            </a:r>
            <a:r>
              <a:rPr lang="zh-CN" altLang="en-US" sz="2200">
                <a:cs typeface="微软雅黑" panose="020B0503020204020204" charset="-122"/>
              </a:rPr>
              <a:t>模型</a:t>
            </a:r>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lang="en-US" altLang="zh-CN" sz="2200">
                <a:cs typeface="微软雅黑" panose="020B0503020204020204" charset="-122"/>
              </a:rPr>
              <a:t>AR(2)</a:t>
            </a:r>
            <a:r>
              <a:rPr lang="zh-CN" altLang="en-US" sz="2200">
                <a:cs typeface="微软雅黑" panose="020B0503020204020204" charset="-122"/>
              </a:rPr>
              <a:t>模型</a:t>
            </a:r>
            <a:endParaRPr lang="zh-CN" altLang="en-US" sz="2200">
              <a:cs typeface="微软雅黑" panose="020B0503020204020204" charset="-122"/>
            </a:endParaRPr>
          </a:p>
        </p:txBody>
      </p:sp>
      <p:sp>
        <p:nvSpPr>
          <p:cNvPr id="41987" name="Rectangle 4"/>
          <p:cNvSpPr/>
          <p:nvPr/>
        </p:nvSpPr>
        <p:spPr>
          <a:xfrm>
            <a:off x="5643563" y="33099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41988" name="Object 5"/>
          <p:cNvGraphicFramePr>
            <a:graphicFrameLocks noChangeAspect="1"/>
          </p:cNvGraphicFramePr>
          <p:nvPr/>
        </p:nvGraphicFramePr>
        <p:xfrm>
          <a:off x="4033520" y="1999298"/>
          <a:ext cx="2362200" cy="622300"/>
        </p:xfrm>
        <a:graphic>
          <a:graphicData uri="http://schemas.openxmlformats.org/presentationml/2006/ole">
            <mc:AlternateContent xmlns:mc="http://schemas.openxmlformats.org/markup-compatibility/2006">
              <mc:Choice xmlns:v="urn:schemas-microsoft-com:vml" Requires="v">
                <p:oleObj spid="_x0000_s3312" name="" r:id="rId1" imgW="902335" imgH="241300" progId="Equation.3">
                  <p:embed/>
                </p:oleObj>
              </mc:Choice>
              <mc:Fallback>
                <p:oleObj name="" r:id="rId1" imgW="902335" imgH="241300" progId="Equation.3">
                  <p:embed/>
                  <p:pic>
                    <p:nvPicPr>
                      <p:cNvPr id="0" name="图片 3311"/>
                      <p:cNvPicPr/>
                      <p:nvPr/>
                    </p:nvPicPr>
                    <p:blipFill>
                      <a:blip r:embed="rId2"/>
                      <a:stretch>
                        <a:fillRect/>
                      </a:stretch>
                    </p:blipFill>
                    <p:spPr>
                      <a:xfrm>
                        <a:off x="4033520" y="1999298"/>
                        <a:ext cx="2362200" cy="622300"/>
                      </a:xfrm>
                      <a:prstGeom prst="rect">
                        <a:avLst/>
                      </a:prstGeom>
                      <a:noFill/>
                      <a:ln w="38100">
                        <a:noFill/>
                        <a:miter/>
                      </a:ln>
                    </p:spPr>
                  </p:pic>
                </p:oleObj>
              </mc:Fallback>
            </mc:AlternateContent>
          </a:graphicData>
        </a:graphic>
      </p:graphicFrame>
      <p:graphicFrame>
        <p:nvGraphicFramePr>
          <p:cNvPr id="41989" name="Object 6"/>
          <p:cNvGraphicFramePr>
            <a:graphicFrameLocks noChangeAspect="1"/>
          </p:cNvGraphicFramePr>
          <p:nvPr/>
        </p:nvGraphicFramePr>
        <p:xfrm>
          <a:off x="3733800" y="3999548"/>
          <a:ext cx="4724400" cy="2174875"/>
        </p:xfrm>
        <a:graphic>
          <a:graphicData uri="http://schemas.openxmlformats.org/presentationml/2006/ole">
            <mc:AlternateContent xmlns:mc="http://schemas.openxmlformats.org/markup-compatibility/2006">
              <mc:Choice xmlns:v="urn:schemas-microsoft-com:vml" Requires="v">
                <p:oleObj spid="_x0000_s3313" name="" r:id="rId3" imgW="2044700" imgH="939800" progId="Equation.3">
                  <p:embed/>
                </p:oleObj>
              </mc:Choice>
              <mc:Fallback>
                <p:oleObj name="" r:id="rId3" imgW="2044700" imgH="939800" progId="Equation.3">
                  <p:embed/>
                  <p:pic>
                    <p:nvPicPr>
                      <p:cNvPr id="0" name="图片 3312"/>
                      <p:cNvPicPr/>
                      <p:nvPr/>
                    </p:nvPicPr>
                    <p:blipFill>
                      <a:blip r:embed="rId4"/>
                      <a:stretch>
                        <a:fillRect/>
                      </a:stretch>
                    </p:blipFill>
                    <p:spPr>
                      <a:xfrm>
                        <a:off x="3733800" y="3999548"/>
                        <a:ext cx="4724400" cy="2174875"/>
                      </a:xfrm>
                      <a:prstGeom prst="rect">
                        <a:avLst/>
                      </a:prstGeom>
                      <a:noFill/>
                      <a:ln w="38100">
                        <a:noFill/>
                        <a:miter/>
                      </a:ln>
                    </p:spPr>
                  </p:pic>
                </p:oleObj>
              </mc:Fallback>
            </mc:AlternateContent>
          </a:graphicData>
        </a:graphic>
      </p:graphicFrame>
      <p:cxnSp>
        <p:nvCxnSpPr>
          <p:cNvPr id="4" name="直接连接符 3"/>
          <p:cNvCxnSpPr/>
          <p:nvPr>
            <p:custDataLst>
              <p:tags r:id="rId5"/>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a:xfrm>
            <a:off x="1325880" y="142875"/>
            <a:ext cx="10459720" cy="771525"/>
          </a:xfrm>
        </p:spPr>
        <p:txBody>
          <a:bodyPr wrap="square" lIns="91440" tIns="45720" rIns="91440" bIns="45720" anchor="ctr">
            <a:normAutofit/>
          </a:bodyPr>
          <a:p>
            <a:pPr algn="l" eaLnBrk="1" hangingPunct="1">
              <a:buClrTx/>
              <a:buSzTx/>
              <a:buFontTx/>
            </a:pPr>
            <a:r>
              <a:rPr lang="en-US" altLang="zh-CN" spc="0" smtClean="0">
                <a:solidFill>
                  <a:schemeClr val="accent5">
                    <a:lumMod val="75000"/>
                  </a:schemeClr>
                </a:solidFill>
                <a:cs typeface="+mn-cs"/>
              </a:rPr>
              <a:t>AR模型自相关系数的性质</a:t>
            </a:r>
            <a:endParaRPr lang="en-US" altLang="zh-CN" spc="0" smtClean="0">
              <a:solidFill>
                <a:schemeClr val="accent5">
                  <a:lumMod val="75000"/>
                </a:schemeClr>
              </a:solidFill>
              <a:cs typeface="+mn-cs"/>
            </a:endParaRPr>
          </a:p>
        </p:txBody>
      </p:sp>
      <p:sp>
        <p:nvSpPr>
          <p:cNvPr id="43010" name="Rectangle 3"/>
          <p:cNvSpPr>
            <a:spLocks noGrp="1"/>
          </p:cNvSpPr>
          <p:nvPr>
            <p:ph type="body" sz="half" idx="1"/>
          </p:nvPr>
        </p:nvSpPr>
        <p:spPr>
          <a:xfrm>
            <a:off x="1326515" y="1219200"/>
            <a:ext cx="10201275" cy="5105400"/>
          </a:xfrm>
        </p:spPr>
        <p:txBody>
          <a:bodyPr wrap="square" lIns="91440" tIns="45720" rIns="91440" bIns="45720" anchor="t"/>
          <a:p>
            <a:pPr eaLnBrk="1" hangingPunct="1"/>
            <a:r>
              <a:rPr lang="en-US" altLang="zh-CN" sz="2200">
                <a:cs typeface="微软雅黑" panose="020B0503020204020204" charset="-122"/>
              </a:rPr>
              <a:t>AR</a:t>
            </a:r>
            <a:r>
              <a:rPr lang="zh-CN" altLang="en-US" sz="2200">
                <a:cs typeface="微软雅黑" panose="020B0503020204020204" charset="-122"/>
              </a:rPr>
              <a:t>模型的自相关系数的表达式实际上是一个齐次差分方程，它的通解形式为</a:t>
            </a:r>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lang="zh-CN" altLang="en-US" sz="2200">
                <a:cs typeface="微软雅黑" panose="020B0503020204020204" charset="-122"/>
              </a:rPr>
              <a:t>根据自相关系数的通解形式，可以判断</a:t>
            </a:r>
            <a:r>
              <a:rPr lang="en-US" altLang="zh-CN" sz="2200">
                <a:cs typeface="微软雅黑" panose="020B0503020204020204" charset="-122"/>
              </a:rPr>
              <a:t>AR</a:t>
            </a:r>
            <a:r>
              <a:rPr lang="zh-CN" altLang="en-US" sz="2200">
                <a:cs typeface="微软雅黑" panose="020B0503020204020204" charset="-122"/>
              </a:rPr>
              <a:t>模型的自相关系数具有如下特征</a:t>
            </a:r>
            <a:endParaRPr lang="zh-CN" altLang="en-US" sz="2200">
              <a:cs typeface="微软雅黑" panose="020B0503020204020204" charset="-122"/>
            </a:endParaRPr>
          </a:p>
          <a:p>
            <a:pPr lvl="1" eaLnBrk="1" hangingPunct="1"/>
            <a:r>
              <a:rPr lang="zh-CN" altLang="en-US" sz="2200">
                <a:cs typeface="微软雅黑" panose="020B0503020204020204" charset="-122"/>
              </a:rPr>
              <a:t>呈指数衰减</a:t>
            </a:r>
            <a:endParaRPr lang="zh-CN" altLang="en-US" sz="2200">
              <a:cs typeface="微软雅黑" panose="020B0503020204020204" charset="-122"/>
            </a:endParaRPr>
          </a:p>
          <a:p>
            <a:pPr eaLnBrk="1" hangingPunct="1"/>
            <a:endParaRPr lang="zh-CN" altLang="en-US" sz="2200">
              <a:cs typeface="微软雅黑" panose="020B0503020204020204" charset="-122"/>
            </a:endParaRPr>
          </a:p>
          <a:p>
            <a:pPr lvl="1" eaLnBrk="1" hangingPunct="1"/>
            <a:r>
              <a:rPr lang="zh-CN" altLang="en-US" sz="2200">
                <a:cs typeface="微软雅黑" panose="020B0503020204020204" charset="-122"/>
              </a:rPr>
              <a:t>拖尾性</a:t>
            </a:r>
            <a:endParaRPr lang="zh-CN" altLang="en-US" sz="2200">
              <a:cs typeface="微软雅黑" panose="020B0503020204020204" charset="-122"/>
            </a:endParaRPr>
          </a:p>
        </p:txBody>
      </p:sp>
      <p:sp>
        <p:nvSpPr>
          <p:cNvPr id="43011" name="Rectangle 4"/>
          <p:cNvSpPr/>
          <p:nvPr/>
        </p:nvSpPr>
        <p:spPr>
          <a:xfrm>
            <a:off x="5634038" y="32146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43012" name="Object 5"/>
          <p:cNvGraphicFramePr>
            <a:graphicFrameLocks noChangeAspect="1"/>
          </p:cNvGraphicFramePr>
          <p:nvPr/>
        </p:nvGraphicFramePr>
        <p:xfrm>
          <a:off x="3482340" y="2293938"/>
          <a:ext cx="1714500" cy="920750"/>
        </p:xfrm>
        <a:graphic>
          <a:graphicData uri="http://schemas.openxmlformats.org/presentationml/2006/ole">
            <mc:AlternateContent xmlns:mc="http://schemas.openxmlformats.org/markup-compatibility/2006">
              <mc:Choice xmlns:v="urn:schemas-microsoft-com:vml" Requires="v">
                <p:oleObj spid="_x0000_s3314" name="" r:id="rId1" imgW="800735" imgH="431800" progId="Equation.DSMT4">
                  <p:embed/>
                </p:oleObj>
              </mc:Choice>
              <mc:Fallback>
                <p:oleObj name="" r:id="rId1" imgW="800735" imgH="431800" progId="Equation.DSMT4">
                  <p:embed/>
                  <p:pic>
                    <p:nvPicPr>
                      <p:cNvPr id="0" name="图片 3313"/>
                      <p:cNvPicPr/>
                      <p:nvPr/>
                    </p:nvPicPr>
                    <p:blipFill>
                      <a:blip r:embed="rId2"/>
                      <a:stretch>
                        <a:fillRect/>
                      </a:stretch>
                    </p:blipFill>
                    <p:spPr>
                      <a:xfrm>
                        <a:off x="3482340" y="2293938"/>
                        <a:ext cx="1714500" cy="920750"/>
                      </a:xfrm>
                      <a:prstGeom prst="rect">
                        <a:avLst/>
                      </a:prstGeom>
                      <a:noFill/>
                      <a:ln w="38100">
                        <a:noFill/>
                        <a:miter/>
                      </a:ln>
                    </p:spPr>
                  </p:pic>
                </p:oleObj>
              </mc:Fallback>
            </mc:AlternateContent>
          </a:graphicData>
        </a:graphic>
      </p:graphicFrame>
      <p:sp>
        <p:nvSpPr>
          <p:cNvPr id="43013" name="Rectangle 6"/>
          <p:cNvSpPr/>
          <p:nvPr/>
        </p:nvSpPr>
        <p:spPr>
          <a:xfrm>
            <a:off x="5829300" y="33099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43014" name="Object 7"/>
          <p:cNvGraphicFramePr>
            <a:graphicFrameLocks noChangeAspect="1"/>
          </p:cNvGraphicFramePr>
          <p:nvPr/>
        </p:nvGraphicFramePr>
        <p:xfrm>
          <a:off x="5914708" y="2524760"/>
          <a:ext cx="4069080" cy="554990"/>
        </p:xfrm>
        <a:graphic>
          <a:graphicData uri="http://schemas.openxmlformats.org/presentationml/2006/ole">
            <mc:AlternateContent xmlns:mc="http://schemas.openxmlformats.org/markup-compatibility/2006">
              <mc:Choice xmlns:v="urn:schemas-microsoft-com:vml" Requires="v">
                <p:oleObj spid="_x0000_s3315" name="" r:id="rId3" imgW="1866900" imgH="254000" progId="Equation.DSMT4">
                  <p:embed/>
                </p:oleObj>
              </mc:Choice>
              <mc:Fallback>
                <p:oleObj name="" r:id="rId3" imgW="1866900" imgH="254000" progId="Equation.DSMT4">
                  <p:embed/>
                  <p:pic>
                    <p:nvPicPr>
                      <p:cNvPr id="0" name="图片 3314"/>
                      <p:cNvPicPr/>
                      <p:nvPr/>
                    </p:nvPicPr>
                    <p:blipFill>
                      <a:blip r:embed="rId4"/>
                      <a:stretch>
                        <a:fillRect/>
                      </a:stretch>
                    </p:blipFill>
                    <p:spPr>
                      <a:xfrm>
                        <a:off x="5914708" y="2524760"/>
                        <a:ext cx="4069080" cy="554990"/>
                      </a:xfrm>
                      <a:prstGeom prst="rect">
                        <a:avLst/>
                      </a:prstGeom>
                      <a:noFill/>
                      <a:ln w="38100">
                        <a:noFill/>
                        <a:miter/>
                      </a:ln>
                    </p:spPr>
                  </p:pic>
                </p:oleObj>
              </mc:Fallback>
            </mc:AlternateContent>
          </a:graphicData>
        </a:graphic>
      </p:graphicFrame>
      <p:sp>
        <p:nvSpPr>
          <p:cNvPr id="43015" name="Rectangle 8"/>
          <p:cNvSpPr/>
          <p:nvPr/>
        </p:nvSpPr>
        <p:spPr>
          <a:xfrm>
            <a:off x="5634038" y="32146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43016" name="Object 9"/>
          <p:cNvGraphicFramePr>
            <a:graphicFrameLocks noChangeAspect="1"/>
          </p:cNvGraphicFramePr>
          <p:nvPr/>
        </p:nvGraphicFramePr>
        <p:xfrm>
          <a:off x="3863975" y="4216718"/>
          <a:ext cx="4033838" cy="847725"/>
        </p:xfrm>
        <a:graphic>
          <a:graphicData uri="http://schemas.openxmlformats.org/presentationml/2006/ole">
            <mc:AlternateContent xmlns:mc="http://schemas.openxmlformats.org/markup-compatibility/2006">
              <mc:Choice xmlns:v="urn:schemas-microsoft-com:vml" Requires="v">
                <p:oleObj spid="_x0000_s3319" name="" r:id="rId5" imgW="2044065" imgH="431800" progId="Equation.DSMT4">
                  <p:embed/>
                </p:oleObj>
              </mc:Choice>
              <mc:Fallback>
                <p:oleObj name="" r:id="rId5" imgW="2044065" imgH="431800" progId="Equation.DSMT4">
                  <p:embed/>
                  <p:pic>
                    <p:nvPicPr>
                      <p:cNvPr id="0" name="图片 3318"/>
                      <p:cNvPicPr/>
                      <p:nvPr/>
                    </p:nvPicPr>
                    <p:blipFill>
                      <a:blip r:embed="rId6"/>
                      <a:stretch>
                        <a:fillRect/>
                      </a:stretch>
                    </p:blipFill>
                    <p:spPr>
                      <a:xfrm>
                        <a:off x="3863975" y="4216718"/>
                        <a:ext cx="4033838" cy="847725"/>
                      </a:xfrm>
                      <a:prstGeom prst="rect">
                        <a:avLst/>
                      </a:prstGeom>
                      <a:noFill/>
                      <a:ln w="38100">
                        <a:noFill/>
                        <a:miter/>
                      </a:ln>
                    </p:spPr>
                  </p:pic>
                </p:oleObj>
              </mc:Fallback>
            </mc:AlternateContent>
          </a:graphicData>
        </a:graphic>
      </p:graphicFrame>
      <p:sp>
        <p:nvSpPr>
          <p:cNvPr id="43017" name="Rectangle 10"/>
          <p:cNvSpPr/>
          <p:nvPr/>
        </p:nvSpPr>
        <p:spPr>
          <a:xfrm>
            <a:off x="5943600" y="33385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43018" name="Object 11"/>
          <p:cNvGraphicFramePr>
            <a:graphicFrameLocks noGrp="1" noChangeAspect="1"/>
          </p:cNvGraphicFramePr>
          <p:nvPr>
            <p:ph sz="half" idx="2"/>
          </p:nvPr>
        </p:nvGraphicFramePr>
        <p:xfrm>
          <a:off x="2827655" y="5725160"/>
          <a:ext cx="7414260" cy="852805"/>
        </p:xfrm>
        <a:graphic>
          <a:graphicData uri="http://schemas.openxmlformats.org/presentationml/2006/ole">
            <mc:AlternateContent xmlns:mc="http://schemas.openxmlformats.org/markup-compatibility/2006">
              <mc:Choice xmlns:v="urn:schemas-microsoft-com:vml" Requires="v">
                <p:oleObj spid="_x0000_s3316" name="" r:id="rId7" imgW="6623685" imgH="1485900" progId="Equation.DSMT4">
                  <p:embed/>
                </p:oleObj>
              </mc:Choice>
              <mc:Fallback>
                <p:oleObj name="" r:id="rId7" imgW="6623685" imgH="1485900" progId="Equation.DSMT4">
                  <p:embed/>
                  <p:pic>
                    <p:nvPicPr>
                      <p:cNvPr id="0" name="图片 3315"/>
                      <p:cNvPicPr/>
                      <p:nvPr/>
                    </p:nvPicPr>
                    <p:blipFill>
                      <a:blip r:embed="rId8"/>
                      <a:stretch>
                        <a:fillRect/>
                      </a:stretch>
                    </p:blipFill>
                    <p:spPr>
                      <a:xfrm>
                        <a:off x="2827655" y="5725160"/>
                        <a:ext cx="7414260" cy="852805"/>
                      </a:xfrm>
                      <a:prstGeom prst="rect">
                        <a:avLst/>
                      </a:prstGeom>
                      <a:noFill/>
                      <a:ln w="38100">
                        <a:miter/>
                      </a:ln>
                    </p:spPr>
                  </p:pic>
                </p:oleObj>
              </mc:Fallback>
            </mc:AlternateContent>
          </a:graphicData>
        </a:graphic>
      </p:graphicFrame>
      <p:cxnSp>
        <p:nvCxnSpPr>
          <p:cNvPr id="4" name="直接连接符 3"/>
          <p:cNvCxnSpPr/>
          <p:nvPr>
            <p:custDataLst>
              <p:tags r:id="rId9"/>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a:xfrm>
            <a:off x="1316990" y="258445"/>
            <a:ext cx="10205085" cy="626745"/>
          </a:xfrm>
        </p:spPr>
        <p:txBody>
          <a:bodyPr wrap="square" lIns="91440" tIns="45720" rIns="91440" bIns="45720" anchor="ctr">
            <a:normAutofit/>
          </a:bodyPr>
          <a:p>
            <a:pPr algn="l" eaLnBrk="1" hangingPunct="1">
              <a:buClrTx/>
              <a:buSzTx/>
              <a:buFontTx/>
            </a:pPr>
            <a:r>
              <a:rPr lang="en-US" altLang="zh-CN" sz="2400" spc="0" smtClean="0">
                <a:solidFill>
                  <a:schemeClr val="accent5">
                    <a:lumMod val="75000"/>
                  </a:schemeClr>
                </a:solidFill>
                <a:cs typeface="+mn-cs"/>
              </a:rPr>
              <a:t>例3-5</a:t>
            </a:r>
            <a:endParaRPr lang="en-US" altLang="zh-CN" sz="2400" spc="0" smtClean="0">
              <a:solidFill>
                <a:schemeClr val="accent5">
                  <a:lumMod val="75000"/>
                </a:schemeClr>
              </a:solidFill>
              <a:cs typeface="+mn-cs"/>
            </a:endParaRPr>
          </a:p>
        </p:txBody>
      </p:sp>
      <p:sp>
        <p:nvSpPr>
          <p:cNvPr id="2" name="内容占位符 1"/>
          <p:cNvSpPr>
            <a:spLocks noGrp="1"/>
          </p:cNvSpPr>
          <p:nvPr>
            <p:ph idx="1"/>
          </p:nvPr>
        </p:nvSpPr>
        <p:spPr>
          <a:xfrm>
            <a:off x="1270000" y="952500"/>
            <a:ext cx="10252075" cy="5388610"/>
          </a:xfrm>
        </p:spPr>
        <p:txBody>
          <a:bodyPr/>
          <a:p>
            <a:r>
              <a:rPr sz="2200">
                <a:cs typeface="微软雅黑" panose="020B0503020204020204" charset="-122"/>
                <a:sym typeface="+mn-ea"/>
              </a:rPr>
              <a:t>考察如下</a:t>
            </a:r>
            <a:r>
              <a:rPr lang="en-US" altLang="zh-CN" sz="2200">
                <a:cs typeface="微软雅黑" panose="020B0503020204020204" charset="-122"/>
                <a:sym typeface="+mn-ea"/>
              </a:rPr>
              <a:t>AR</a:t>
            </a:r>
            <a:r>
              <a:rPr sz="2200">
                <a:cs typeface="微软雅黑" panose="020B0503020204020204" charset="-122"/>
                <a:sym typeface="+mn-ea"/>
              </a:rPr>
              <a:t>模型的自相关图</a:t>
            </a:r>
            <a:endParaRPr lang="zh-CN" altLang="en-US" sz="2200">
              <a:cs typeface="微软雅黑" panose="020B0503020204020204" charset="-122"/>
            </a:endParaRPr>
          </a:p>
        </p:txBody>
      </p:sp>
      <p:sp>
        <p:nvSpPr>
          <p:cNvPr id="44034" name="Rectangle 3"/>
          <p:cNvSpPr/>
          <p:nvPr/>
        </p:nvSpPr>
        <p:spPr>
          <a:xfrm>
            <a:off x="4424363" y="32004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44035" name="Object 4"/>
          <p:cNvGraphicFramePr>
            <a:graphicFrameLocks noChangeAspect="1"/>
          </p:cNvGraphicFramePr>
          <p:nvPr/>
        </p:nvGraphicFramePr>
        <p:xfrm>
          <a:off x="3543300" y="2176780"/>
          <a:ext cx="5105400" cy="2940050"/>
        </p:xfrm>
        <a:graphic>
          <a:graphicData uri="http://schemas.openxmlformats.org/presentationml/2006/ole">
            <mc:AlternateContent xmlns:mc="http://schemas.openxmlformats.org/markup-compatibility/2006">
              <mc:Choice xmlns:v="urn:schemas-microsoft-com:vml" Requires="v">
                <p:oleObj spid="_x0000_s3318" name="" r:id="rId1" imgW="1587500" imgH="914400" progId="Equation.3">
                  <p:embed/>
                </p:oleObj>
              </mc:Choice>
              <mc:Fallback>
                <p:oleObj name="" r:id="rId1" imgW="1587500" imgH="914400" progId="Equation.3">
                  <p:embed/>
                  <p:pic>
                    <p:nvPicPr>
                      <p:cNvPr id="0" name="图片 3317"/>
                      <p:cNvPicPr/>
                      <p:nvPr/>
                    </p:nvPicPr>
                    <p:blipFill>
                      <a:blip r:embed="rId2"/>
                      <a:stretch>
                        <a:fillRect/>
                      </a:stretch>
                    </p:blipFill>
                    <p:spPr>
                      <a:xfrm>
                        <a:off x="3543300" y="2176780"/>
                        <a:ext cx="5105400" cy="2940050"/>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a:xfrm>
            <a:off x="1316990" y="258445"/>
            <a:ext cx="10205085" cy="626745"/>
          </a:xfrm>
        </p:spPr>
        <p:txBody>
          <a:bodyPr wrap="square" lIns="91440" tIns="45720" rIns="91440" bIns="45720" anchor="ctr">
            <a:normAutofit/>
          </a:bodyPr>
          <a:p>
            <a:pPr algn="l" eaLnBrk="1" hangingPunct="1">
              <a:buClrTx/>
              <a:buSzTx/>
              <a:buFontTx/>
            </a:pPr>
            <a:r>
              <a:rPr lang="en-US" altLang="zh-CN" sz="2400" spc="0" smtClean="0">
                <a:solidFill>
                  <a:schemeClr val="accent5">
                    <a:lumMod val="75000"/>
                  </a:schemeClr>
                </a:solidFill>
                <a:cs typeface="+mn-cs"/>
              </a:rPr>
              <a:t>例3-5 </a:t>
            </a:r>
            <a:r>
              <a:rPr sz="2400" spc="0" smtClean="0">
                <a:solidFill>
                  <a:schemeClr val="accent5">
                    <a:lumMod val="75000"/>
                  </a:schemeClr>
                </a:solidFill>
                <a:cs typeface="+mn-cs"/>
              </a:rPr>
              <a:t>自相关图</a:t>
            </a:r>
            <a:endParaRPr sz="2400" spc="0" smtClean="0">
              <a:solidFill>
                <a:schemeClr val="accent5">
                  <a:lumMod val="75000"/>
                </a:schemeClr>
              </a:solidFill>
              <a:cs typeface="+mn-cs"/>
            </a:endParaRPr>
          </a:p>
        </p:txBody>
      </p:sp>
      <p:sp>
        <p:nvSpPr>
          <p:cNvPr id="44034" name="Rectangle 3"/>
          <p:cNvSpPr/>
          <p:nvPr/>
        </p:nvSpPr>
        <p:spPr>
          <a:xfrm>
            <a:off x="4424363" y="32004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2373630" y="885190"/>
            <a:ext cx="7602855" cy="57226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3211195" y="2179857"/>
            <a:ext cx="7620000" cy="64633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2"/>
            </p:custDataLst>
          </p:nvPr>
        </p:nvSpPr>
        <p:spPr>
          <a:xfrm>
            <a:off x="1496695" y="218122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3"/>
            </p:custDataLst>
          </p:nvPr>
        </p:nvSpPr>
        <p:spPr>
          <a:xfrm>
            <a:off x="1476375" y="325215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476375" y="4351422"/>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5"/>
            </p:custDataLst>
          </p:nvPr>
        </p:nvSpPr>
        <p:spPr>
          <a:xfrm>
            <a:off x="3190875" y="3281564"/>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6"/>
            </p:custDataLst>
          </p:nvPr>
        </p:nvSpPr>
        <p:spPr>
          <a:xfrm>
            <a:off x="3190875" y="4352791"/>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7"/>
            </p:custDataLst>
          </p:nvPr>
        </p:nvSpPr>
        <p:spPr>
          <a:xfrm>
            <a:off x="3294653" y="2335798"/>
            <a:ext cx="5168403" cy="338554"/>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r>
              <a:rPr lang="en-US" altLang="zh-CN" sz="2400" b="1">
                <a:latin typeface="+mn-ea"/>
                <a:ea typeface="+mn-ea"/>
                <a:sym typeface="+mn-ea"/>
              </a:rPr>
              <a:t>AR</a:t>
            </a:r>
            <a:r>
              <a:rPr lang="zh-CN" altLang="en-US" sz="2400" b="1">
                <a:latin typeface="+mn-ea"/>
                <a:ea typeface="+mn-ea"/>
                <a:sym typeface="+mn-ea"/>
              </a:rPr>
              <a:t>模型</a:t>
            </a:r>
            <a:endParaRPr lang="zh-CN" altLang="en-US" sz="2400" b="1" dirty="0">
              <a:latin typeface="+mn-ea"/>
              <a:ea typeface="+mn-ea"/>
              <a:sym typeface="+mn-ea"/>
            </a:endParaRPr>
          </a:p>
        </p:txBody>
      </p:sp>
      <p:sp>
        <p:nvSpPr>
          <p:cNvPr id="24" name="文本框 23"/>
          <p:cNvSpPr txBox="1"/>
          <p:nvPr>
            <p:custDataLst>
              <p:tags r:id="rId8"/>
            </p:custDataLst>
          </p:nvPr>
        </p:nvSpPr>
        <p:spPr>
          <a:xfrm>
            <a:off x="2028361" y="2334399"/>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01</a:t>
            </a:r>
            <a:endParaRPr lang="zh-CN" altLang="en-US">
              <a:latin typeface="+mn-lt"/>
              <a:ea typeface="+mn-ea"/>
            </a:endParaRPr>
          </a:p>
        </p:txBody>
      </p:sp>
      <p:sp>
        <p:nvSpPr>
          <p:cNvPr id="25" name="文本框 24"/>
          <p:cNvSpPr txBox="1"/>
          <p:nvPr>
            <p:custDataLst>
              <p:tags r:id="rId9"/>
            </p:custDataLst>
          </p:nvPr>
        </p:nvSpPr>
        <p:spPr>
          <a:xfrm>
            <a:off x="2008041" y="3395804"/>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02</a:t>
            </a:r>
            <a:endParaRPr lang="zh-CN" altLang="en-US">
              <a:latin typeface="+mn-lt"/>
              <a:ea typeface="+mn-ea"/>
            </a:endParaRPr>
          </a:p>
        </p:txBody>
      </p:sp>
      <p:sp>
        <p:nvSpPr>
          <p:cNvPr id="26" name="文本框 25"/>
          <p:cNvSpPr txBox="1"/>
          <p:nvPr>
            <p:custDataLst>
              <p:tags r:id="rId10"/>
            </p:custDataLst>
          </p:nvPr>
        </p:nvSpPr>
        <p:spPr>
          <a:xfrm>
            <a:off x="3191148" y="3396230"/>
            <a:ext cx="5168403" cy="338554"/>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buClrTx/>
              <a:buSzTx/>
              <a:buFontTx/>
            </a:pPr>
            <a:r>
              <a:rPr lang="en-US" altLang="zh-CN" sz="2400" b="1">
                <a:latin typeface="+mn-ea"/>
                <a:ea typeface="+mn-ea"/>
                <a:sym typeface="+mn-ea"/>
              </a:rPr>
              <a:t>MA</a:t>
            </a:r>
            <a:r>
              <a:rPr lang="zh-CN" altLang="en-US" sz="2400" b="1">
                <a:latin typeface="+mn-ea"/>
                <a:ea typeface="+mn-ea"/>
                <a:sym typeface="+mn-ea"/>
              </a:rPr>
              <a:t>模型</a:t>
            </a:r>
            <a:endParaRPr lang="zh-CN" altLang="en-US" sz="2400" b="1">
              <a:latin typeface="+mn-ea"/>
              <a:ea typeface="+mn-ea"/>
              <a:sym typeface="+mn-ea"/>
            </a:endParaRPr>
          </a:p>
        </p:txBody>
      </p:sp>
      <p:sp>
        <p:nvSpPr>
          <p:cNvPr id="27" name="文本框 26"/>
          <p:cNvSpPr txBox="1"/>
          <p:nvPr>
            <p:custDataLst>
              <p:tags r:id="rId11"/>
            </p:custDataLst>
          </p:nvPr>
        </p:nvSpPr>
        <p:spPr>
          <a:xfrm>
            <a:off x="3211195" y="4495165"/>
            <a:ext cx="5251450" cy="368935"/>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r>
              <a:rPr lang="en-US" altLang="zh-CN" sz="2400" b="1">
                <a:latin typeface="+mn-ea"/>
                <a:ea typeface="+mn-ea"/>
                <a:sym typeface="+mn-ea"/>
              </a:rPr>
              <a:t>ARMA</a:t>
            </a:r>
            <a:r>
              <a:rPr lang="zh-CN" altLang="en-US" sz="2400" b="1">
                <a:latin typeface="+mn-ea"/>
                <a:ea typeface="+mn-ea"/>
                <a:sym typeface="+mn-ea"/>
              </a:rPr>
              <a:t>模型</a:t>
            </a:r>
            <a:endParaRPr lang="zh-CN" altLang="en-US" sz="2400" b="1" dirty="0">
              <a:latin typeface="+mn-ea"/>
              <a:ea typeface="+mn-ea"/>
              <a:sym typeface="+mn-ea"/>
            </a:endParaRPr>
          </a:p>
        </p:txBody>
      </p:sp>
      <p:sp>
        <p:nvSpPr>
          <p:cNvPr id="32" name="文本框 31"/>
          <p:cNvSpPr txBox="1"/>
          <p:nvPr>
            <p:custDataLst>
              <p:tags r:id="rId12"/>
            </p:custDataLst>
          </p:nvPr>
        </p:nvSpPr>
        <p:spPr>
          <a:xfrm>
            <a:off x="2008041" y="4495071"/>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03</a:t>
            </a:r>
            <a:endParaRPr lang="zh-CN" altLang="en-US">
              <a:latin typeface="+mn-lt"/>
              <a:ea typeface="+mn-ea"/>
            </a:endParaRPr>
          </a:p>
        </p:txBody>
      </p:sp>
      <p:sp>
        <p:nvSpPr>
          <p:cNvPr id="33" name="文本框 32"/>
          <p:cNvSpPr txBox="1"/>
          <p:nvPr>
            <p:custDataLst>
              <p:tags r:id="rId13"/>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Tree>
    <p:custDataLst>
      <p:tags r:id="rId1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a:xfrm>
            <a:off x="1316990" y="258445"/>
            <a:ext cx="10205085" cy="626745"/>
          </a:xfrm>
        </p:spPr>
        <p:txBody>
          <a:bodyPr wrap="square" lIns="91440" tIns="45720" rIns="91440" bIns="45720" anchor="ctr">
            <a:normAutofit/>
          </a:bodyPr>
          <a:p>
            <a:pPr algn="l" eaLnBrk="1" hangingPunct="1">
              <a:buClrTx/>
              <a:buSzTx/>
              <a:buFontTx/>
            </a:pPr>
            <a:r>
              <a:rPr lang="en-US" altLang="zh-CN" sz="2400" spc="0" smtClean="0">
                <a:solidFill>
                  <a:schemeClr val="accent5">
                    <a:lumMod val="75000"/>
                  </a:schemeClr>
                </a:solidFill>
                <a:cs typeface="+mn-cs"/>
              </a:rPr>
              <a:t>例3-5</a:t>
            </a:r>
            <a:r>
              <a:rPr sz="2400" spc="0" smtClean="0">
                <a:solidFill>
                  <a:schemeClr val="accent5">
                    <a:lumMod val="75000"/>
                  </a:schemeClr>
                </a:solidFill>
                <a:cs typeface="+mn-cs"/>
              </a:rPr>
              <a:t>图示解释</a:t>
            </a:r>
            <a:endParaRPr sz="2400" spc="0" smtClean="0">
              <a:solidFill>
                <a:schemeClr val="accent5">
                  <a:lumMod val="75000"/>
                </a:schemeClr>
              </a:solidFill>
              <a:cs typeface="+mn-cs"/>
            </a:endParaRPr>
          </a:p>
        </p:txBody>
      </p:sp>
      <p:sp>
        <p:nvSpPr>
          <p:cNvPr id="2" name="内容占位符 1"/>
          <p:cNvSpPr>
            <a:spLocks noGrp="1"/>
          </p:cNvSpPr>
          <p:nvPr>
            <p:ph idx="1"/>
          </p:nvPr>
        </p:nvSpPr>
        <p:spPr>
          <a:xfrm>
            <a:off x="1270000" y="952500"/>
            <a:ext cx="10353040" cy="5388610"/>
          </a:xfrm>
        </p:spPr>
        <p:txBody>
          <a:bodyPr>
            <a:normAutofit lnSpcReduction="20000"/>
          </a:bodyPr>
          <a:p>
            <a:r>
              <a:rPr sz="2200">
                <a:cs typeface="微软雅黑" panose="020B0503020204020204" charset="-122"/>
                <a:sym typeface="+mn-ea"/>
              </a:rPr>
              <a:t>从上图中可以看到, 这四个平稳 AR 模型, 不论它们是 AR(1)模型还是 AR(2)模型, 不论它们的特征根是实根还是复根, 是正根还是负根, 它们的自相关系数都呈现出拖尾性和呈指数衰减到零值附近的性质。</a:t>
            </a:r>
            <a:endParaRPr sz="2200">
              <a:cs typeface="微软雅黑" panose="020B0503020204020204" charset="-122"/>
              <a:sym typeface="+mn-ea"/>
            </a:endParaRPr>
          </a:p>
          <a:p>
            <a:endParaRPr sz="2200">
              <a:cs typeface="微软雅黑" panose="020B0503020204020204" charset="-122"/>
              <a:sym typeface="+mn-ea"/>
            </a:endParaRPr>
          </a:p>
          <a:p>
            <a:r>
              <a:rPr sz="2200">
                <a:cs typeface="微软雅黑" panose="020B0503020204020204" charset="-122"/>
                <a:sym typeface="+mn-ea"/>
              </a:rPr>
              <a:t>但由于特征根不同, 它们的自相关系数衰减的方式也不一样 </a:t>
            </a:r>
            <a:endParaRPr sz="2200">
              <a:cs typeface="微软雅黑" panose="020B0503020204020204" charset="-122"/>
              <a:sym typeface="+mn-ea"/>
            </a:endParaRPr>
          </a:p>
          <a:p>
            <a:pPr lvl="1"/>
            <a:r>
              <a:rPr sz="2000">
                <a:cs typeface="微软雅黑" panose="020B0503020204020204" charset="-122"/>
                <a:sym typeface="+mn-ea"/>
              </a:rPr>
              <a:t>有的是按负指数单调衰减 (如模型(1))</a:t>
            </a:r>
            <a:endParaRPr sz="2000">
              <a:cs typeface="微软雅黑" panose="020B0503020204020204" charset="-122"/>
              <a:sym typeface="+mn-ea"/>
            </a:endParaRPr>
          </a:p>
          <a:p>
            <a:pPr lvl="1"/>
            <a:r>
              <a:rPr sz="2000">
                <a:cs typeface="微软雅黑" panose="020B0503020204020204" charset="-122"/>
                <a:sym typeface="+mn-ea"/>
              </a:rPr>
              <a:t>有的是正负相间地衰减 (如模型(2)) </a:t>
            </a:r>
            <a:endParaRPr sz="2000">
              <a:cs typeface="微软雅黑" panose="020B0503020204020204" charset="-122"/>
              <a:sym typeface="+mn-ea"/>
            </a:endParaRPr>
          </a:p>
          <a:p>
            <a:pPr lvl="1"/>
            <a:r>
              <a:rPr sz="2000">
                <a:cs typeface="微软雅黑" panose="020B0503020204020204" charset="-122"/>
                <a:sym typeface="+mn-ea"/>
              </a:rPr>
              <a:t>有的呈现出类似于周期性的余弦衰减, 即具有 “伪周期” 特征 (如模型(3))</a:t>
            </a:r>
            <a:endParaRPr sz="2000">
              <a:cs typeface="微软雅黑" panose="020B0503020204020204" charset="-122"/>
              <a:sym typeface="+mn-ea"/>
            </a:endParaRPr>
          </a:p>
          <a:p>
            <a:pPr lvl="1"/>
            <a:r>
              <a:rPr sz="2000">
                <a:cs typeface="微软雅黑" panose="020B0503020204020204" charset="-122"/>
                <a:sym typeface="+mn-ea"/>
              </a:rPr>
              <a:t>有的是不规则衰减（如模型</a:t>
            </a:r>
            <a:r>
              <a:rPr lang="en-US" altLang="zh-CN" sz="2000">
                <a:cs typeface="微软雅黑" panose="020B0503020204020204" charset="-122"/>
                <a:sym typeface="+mn-ea"/>
              </a:rPr>
              <a:t>(4)</a:t>
            </a:r>
            <a:r>
              <a:rPr sz="2000">
                <a:cs typeface="微软雅黑" panose="020B0503020204020204" charset="-122"/>
                <a:sym typeface="+mn-ea"/>
              </a:rPr>
              <a:t>）</a:t>
            </a:r>
            <a:endParaRPr sz="2200">
              <a:cs typeface="微软雅黑" panose="020B0503020204020204" charset="-122"/>
              <a:sym typeface="+mn-ea"/>
            </a:endParaRPr>
          </a:p>
          <a:p>
            <a:pPr lvl="1"/>
            <a:endParaRPr sz="2200">
              <a:cs typeface="微软雅黑" panose="020B0503020204020204" charset="-122"/>
              <a:sym typeface="+mn-ea"/>
            </a:endParaRPr>
          </a:p>
          <a:p>
            <a:pPr lvl="1"/>
            <a:endParaRPr sz="2200">
              <a:cs typeface="微软雅黑" panose="020B0503020204020204" charset="-122"/>
              <a:sym typeface="+mn-ea"/>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a:xfrm>
            <a:off x="1325880" y="142875"/>
            <a:ext cx="10459720" cy="771525"/>
          </a:xfrm>
        </p:spPr>
        <p:txBody>
          <a:bodyPr wrap="square" lIns="91440" tIns="45720" rIns="91440" bIns="45720" anchor="ctr"/>
          <a:p>
            <a:pPr algn="l" eaLnBrk="1" hangingPunct="1">
              <a:buClrTx/>
              <a:buSzTx/>
              <a:buFontTx/>
            </a:pPr>
            <a:r>
              <a:rPr lang="zh-CN" altLang="en-US" spc="0" smtClean="0">
                <a:solidFill>
                  <a:schemeClr val="accent5">
                    <a:lumMod val="75000"/>
                  </a:schemeClr>
                </a:solidFill>
                <a:cs typeface="+mn-cs"/>
              </a:rPr>
              <a:t>偏自相关系数</a:t>
            </a:r>
            <a:endParaRPr lang="zh-CN" altLang="en-US" spc="0" smtClean="0">
              <a:solidFill>
                <a:schemeClr val="accent5">
                  <a:lumMod val="75000"/>
                </a:schemeClr>
              </a:solidFill>
              <a:cs typeface="+mn-cs"/>
            </a:endParaRPr>
          </a:p>
        </p:txBody>
      </p:sp>
      <p:sp>
        <p:nvSpPr>
          <p:cNvPr id="49154" name="Rectangle 3"/>
          <p:cNvSpPr>
            <a:spLocks noGrp="1"/>
          </p:cNvSpPr>
          <p:nvPr>
            <p:ph type="body" sz="half" idx="1"/>
          </p:nvPr>
        </p:nvSpPr>
        <p:spPr>
          <a:xfrm>
            <a:off x="1408430" y="1219200"/>
            <a:ext cx="10304145" cy="5105400"/>
          </a:xfrm>
        </p:spPr>
        <p:txBody>
          <a:bodyPr wrap="square" lIns="91440" tIns="45720" rIns="91440" bIns="45720" anchor="t"/>
          <a:p>
            <a:pPr eaLnBrk="1" hangingPunct="1"/>
            <a:r>
              <a:rPr lang="zh-CN" altLang="en-US" sz="2200">
                <a:cs typeface="微软雅黑" panose="020B0503020204020204" charset="-122"/>
              </a:rPr>
              <a:t>偏自相关系数的定义</a:t>
            </a:r>
            <a:endParaRPr lang="zh-CN" altLang="en-US" sz="2200">
              <a:cs typeface="微软雅黑" panose="020B0503020204020204" charset="-122"/>
            </a:endParaRPr>
          </a:p>
          <a:p>
            <a:pPr lvl="1" eaLnBrk="1" hangingPunct="1"/>
            <a:r>
              <a:rPr lang="zh-CN" altLang="en-US" sz="2200">
                <a:solidFill>
                  <a:srgbClr val="000000"/>
                </a:solidFill>
                <a:cs typeface="微软雅黑" panose="020B0503020204020204" charset="-122"/>
              </a:rPr>
              <a:t>对于平稳         序列，所谓滞后</a:t>
            </a:r>
            <a:r>
              <a:rPr lang="en-US" altLang="zh-CN" sz="2200">
                <a:solidFill>
                  <a:srgbClr val="000000"/>
                </a:solidFill>
                <a:cs typeface="微软雅黑" panose="020B0503020204020204" charset="-122"/>
              </a:rPr>
              <a:t>k</a:t>
            </a:r>
            <a:r>
              <a:rPr lang="zh-CN" altLang="en-US" sz="2200">
                <a:solidFill>
                  <a:srgbClr val="000000"/>
                </a:solidFill>
                <a:cs typeface="微软雅黑" panose="020B0503020204020204" charset="-122"/>
              </a:rPr>
              <a:t>偏自相关系数就是指在给定中间</a:t>
            </a:r>
            <a:r>
              <a:rPr lang="en-US" altLang="zh-CN" sz="2200">
                <a:solidFill>
                  <a:srgbClr val="000000"/>
                </a:solidFill>
                <a:cs typeface="微软雅黑" panose="020B0503020204020204" charset="-122"/>
              </a:rPr>
              <a:t>k-1</a:t>
            </a:r>
            <a:r>
              <a:rPr lang="zh-CN" altLang="en-US" sz="2200">
                <a:solidFill>
                  <a:srgbClr val="000000"/>
                </a:solidFill>
                <a:cs typeface="微软雅黑" panose="020B0503020204020204" charset="-122"/>
              </a:rPr>
              <a:t>个随机变量                         的条件下，或者说，在剔除了中间</a:t>
            </a:r>
            <a:r>
              <a:rPr lang="en-US" altLang="zh-CN" sz="2200">
                <a:solidFill>
                  <a:srgbClr val="000000"/>
                </a:solidFill>
                <a:cs typeface="微软雅黑" panose="020B0503020204020204" charset="-122"/>
              </a:rPr>
              <a:t>k-1</a:t>
            </a:r>
            <a:r>
              <a:rPr lang="zh-CN" altLang="en-US" sz="2200">
                <a:solidFill>
                  <a:srgbClr val="000000"/>
                </a:solidFill>
                <a:cs typeface="微软雅黑" panose="020B0503020204020204" charset="-122"/>
              </a:rPr>
              <a:t>个随机变量的干扰之后，      对    影响的相关度量。用数学语言描述就是</a:t>
            </a:r>
            <a:endParaRPr lang="zh-CN" altLang="en-US">
              <a:ea typeface="宋体" panose="02010600030101010101" pitchFamily="2" charset="-122"/>
            </a:endParaRPr>
          </a:p>
          <a:p>
            <a:pPr eaLnBrk="1" hangingPunct="1"/>
            <a:endParaRPr lang="zh-CN" altLang="en-US">
              <a:ea typeface="宋体" panose="02010600030101010101" pitchFamily="2" charset="-122"/>
            </a:endParaRPr>
          </a:p>
        </p:txBody>
      </p:sp>
      <p:sp>
        <p:nvSpPr>
          <p:cNvPr id="49155" name="Rectangle 4"/>
          <p:cNvSpPr/>
          <p:nvPr/>
        </p:nvSpPr>
        <p:spPr>
          <a:xfrm>
            <a:off x="5543550"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49156" name="Object 5"/>
          <p:cNvGraphicFramePr>
            <a:graphicFrameLocks noChangeAspect="1"/>
          </p:cNvGraphicFramePr>
          <p:nvPr/>
        </p:nvGraphicFramePr>
        <p:xfrm>
          <a:off x="3486150" y="2270760"/>
          <a:ext cx="2367280" cy="489585"/>
        </p:xfrm>
        <a:graphic>
          <a:graphicData uri="http://schemas.openxmlformats.org/presentationml/2006/ole">
            <mc:AlternateContent xmlns:mc="http://schemas.openxmlformats.org/markup-compatibility/2006">
              <mc:Choice xmlns:v="urn:schemas-microsoft-com:vml" Requires="v">
                <p:oleObj spid="_x0000_s3331" name="" r:id="rId1" imgW="1106170" imgH="228600" progId="Equation.3">
                  <p:embed/>
                </p:oleObj>
              </mc:Choice>
              <mc:Fallback>
                <p:oleObj name="" r:id="rId1" imgW="1106170" imgH="228600" progId="Equation.3">
                  <p:embed/>
                  <p:pic>
                    <p:nvPicPr>
                      <p:cNvPr id="0" name="图片 3330"/>
                      <p:cNvPicPr/>
                      <p:nvPr/>
                    </p:nvPicPr>
                    <p:blipFill>
                      <a:blip r:embed="rId2"/>
                      <a:stretch>
                        <a:fillRect/>
                      </a:stretch>
                    </p:blipFill>
                    <p:spPr>
                      <a:xfrm>
                        <a:off x="3486150" y="2270760"/>
                        <a:ext cx="2367280" cy="489585"/>
                      </a:xfrm>
                      <a:prstGeom prst="rect">
                        <a:avLst/>
                      </a:prstGeom>
                      <a:noFill/>
                      <a:ln w="38100">
                        <a:noFill/>
                        <a:miter/>
                      </a:ln>
                    </p:spPr>
                  </p:pic>
                </p:oleObj>
              </mc:Fallback>
            </mc:AlternateContent>
          </a:graphicData>
        </a:graphic>
      </p:graphicFrame>
      <p:sp>
        <p:nvSpPr>
          <p:cNvPr id="49157" name="Rectangle 6"/>
          <p:cNvSpPr/>
          <p:nvPr/>
        </p:nvSpPr>
        <p:spPr>
          <a:xfrm>
            <a:off x="5962650"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49158" name="Object 7"/>
          <p:cNvGraphicFramePr>
            <a:graphicFrameLocks noChangeAspect="1"/>
          </p:cNvGraphicFramePr>
          <p:nvPr/>
        </p:nvGraphicFramePr>
        <p:xfrm>
          <a:off x="4817110" y="2720340"/>
          <a:ext cx="579755" cy="497205"/>
        </p:xfrm>
        <a:graphic>
          <a:graphicData uri="http://schemas.openxmlformats.org/presentationml/2006/ole">
            <mc:AlternateContent xmlns:mc="http://schemas.openxmlformats.org/markup-compatibility/2006">
              <mc:Choice xmlns:v="urn:schemas-microsoft-com:vml" Requires="v">
                <p:oleObj spid="_x0000_s3326" name="" r:id="rId3" imgW="267335" imgH="229235" progId="Equation.3">
                  <p:embed/>
                </p:oleObj>
              </mc:Choice>
              <mc:Fallback>
                <p:oleObj name="" r:id="rId3" imgW="267335" imgH="229235" progId="Equation.3">
                  <p:embed/>
                  <p:pic>
                    <p:nvPicPr>
                      <p:cNvPr id="0" name="图片 3325"/>
                      <p:cNvPicPr/>
                      <p:nvPr/>
                    </p:nvPicPr>
                    <p:blipFill>
                      <a:blip r:embed="rId4"/>
                      <a:stretch>
                        <a:fillRect/>
                      </a:stretch>
                    </p:blipFill>
                    <p:spPr>
                      <a:xfrm>
                        <a:off x="4817110" y="2720340"/>
                        <a:ext cx="579755" cy="497205"/>
                      </a:xfrm>
                      <a:prstGeom prst="rect">
                        <a:avLst/>
                      </a:prstGeom>
                      <a:noFill/>
                      <a:ln w="38100">
                        <a:noFill/>
                        <a:miter/>
                      </a:ln>
                    </p:spPr>
                  </p:pic>
                </p:oleObj>
              </mc:Fallback>
            </mc:AlternateContent>
          </a:graphicData>
        </a:graphic>
      </p:graphicFrame>
      <p:graphicFrame>
        <p:nvGraphicFramePr>
          <p:cNvPr id="49159" name="Object 8"/>
          <p:cNvGraphicFramePr>
            <a:graphicFrameLocks noChangeAspect="1"/>
          </p:cNvGraphicFramePr>
          <p:nvPr/>
        </p:nvGraphicFramePr>
        <p:xfrm>
          <a:off x="5797550" y="2724150"/>
          <a:ext cx="328930" cy="493395"/>
        </p:xfrm>
        <a:graphic>
          <a:graphicData uri="http://schemas.openxmlformats.org/presentationml/2006/ole">
            <mc:AlternateContent xmlns:mc="http://schemas.openxmlformats.org/markup-compatibility/2006">
              <mc:Choice xmlns:v="urn:schemas-microsoft-com:vml" Requires="v">
                <p:oleObj spid="_x0000_s3328" name="" r:id="rId5" imgW="153035" imgH="229235" progId="Equation.3">
                  <p:embed/>
                </p:oleObj>
              </mc:Choice>
              <mc:Fallback>
                <p:oleObj name="" r:id="rId5" imgW="153035" imgH="229235" progId="Equation.3">
                  <p:embed/>
                  <p:pic>
                    <p:nvPicPr>
                      <p:cNvPr id="0" name="图片 3327"/>
                      <p:cNvPicPr/>
                      <p:nvPr/>
                    </p:nvPicPr>
                    <p:blipFill>
                      <a:blip r:embed="rId6"/>
                      <a:stretch>
                        <a:fillRect/>
                      </a:stretch>
                    </p:blipFill>
                    <p:spPr>
                      <a:xfrm>
                        <a:off x="5797550" y="2724150"/>
                        <a:ext cx="328930" cy="493395"/>
                      </a:xfrm>
                      <a:prstGeom prst="rect">
                        <a:avLst/>
                      </a:prstGeom>
                      <a:noFill/>
                      <a:ln w="38100">
                        <a:noFill/>
                        <a:miter/>
                      </a:ln>
                    </p:spPr>
                  </p:pic>
                </p:oleObj>
              </mc:Fallback>
            </mc:AlternateContent>
          </a:graphicData>
        </a:graphic>
      </p:graphicFrame>
      <p:sp>
        <p:nvSpPr>
          <p:cNvPr id="49160" name="Rectangle 9"/>
          <p:cNvSpPr/>
          <p:nvPr/>
        </p:nvSpPr>
        <p:spPr>
          <a:xfrm>
            <a:off x="4719638" y="31861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49161" name="Object 10"/>
          <p:cNvGraphicFramePr>
            <a:graphicFrameLocks noChangeAspect="1"/>
          </p:cNvGraphicFramePr>
          <p:nvPr/>
        </p:nvGraphicFramePr>
        <p:xfrm>
          <a:off x="2929573" y="3554413"/>
          <a:ext cx="6480175" cy="1144587"/>
        </p:xfrm>
        <a:graphic>
          <a:graphicData uri="http://schemas.openxmlformats.org/presentationml/2006/ole">
            <mc:AlternateContent xmlns:mc="http://schemas.openxmlformats.org/markup-compatibility/2006">
              <mc:Choice xmlns:v="urn:schemas-microsoft-com:vml" Requires="v">
                <p:oleObj spid="_x0000_s3332" name="" r:id="rId7" imgW="2755900" imgH="482600" progId="Equation.3">
                  <p:embed/>
                </p:oleObj>
              </mc:Choice>
              <mc:Fallback>
                <p:oleObj name="" r:id="rId7" imgW="2755900" imgH="482600" progId="Equation.3">
                  <p:embed/>
                  <p:pic>
                    <p:nvPicPr>
                      <p:cNvPr id="0" name="图片 3331"/>
                      <p:cNvPicPr/>
                      <p:nvPr/>
                    </p:nvPicPr>
                    <p:blipFill>
                      <a:blip r:embed="rId8"/>
                      <a:stretch>
                        <a:fillRect/>
                      </a:stretch>
                    </p:blipFill>
                    <p:spPr>
                      <a:xfrm>
                        <a:off x="2929573" y="3554413"/>
                        <a:ext cx="6480175" cy="1144587"/>
                      </a:xfrm>
                      <a:prstGeom prst="rect">
                        <a:avLst/>
                      </a:prstGeom>
                      <a:noFill/>
                      <a:ln w="38100">
                        <a:noFill/>
                        <a:miter/>
                      </a:ln>
                    </p:spPr>
                  </p:pic>
                </p:oleObj>
              </mc:Fallback>
            </mc:AlternateContent>
          </a:graphicData>
        </a:graphic>
      </p:graphicFrame>
      <p:graphicFrame>
        <p:nvGraphicFramePr>
          <p:cNvPr id="49162" name="Object 11"/>
          <p:cNvGraphicFramePr>
            <a:graphicFrameLocks noGrp="1" noChangeAspect="1"/>
          </p:cNvGraphicFramePr>
          <p:nvPr>
            <p:ph sz="half" idx="2"/>
          </p:nvPr>
        </p:nvGraphicFramePr>
        <p:xfrm>
          <a:off x="3448685" y="1925320"/>
          <a:ext cx="776288" cy="344488"/>
        </p:xfrm>
        <a:graphic>
          <a:graphicData uri="http://schemas.openxmlformats.org/presentationml/2006/ole">
            <mc:AlternateContent xmlns:mc="http://schemas.openxmlformats.org/markup-compatibility/2006">
              <mc:Choice xmlns:v="urn:schemas-microsoft-com:vml" Requires="v">
                <p:oleObj spid="_x0000_s3325" name="" r:id="rId9" imgW="457835" imgH="203200" progId="Equation.DSMT4">
                  <p:embed/>
                </p:oleObj>
              </mc:Choice>
              <mc:Fallback>
                <p:oleObj name="" r:id="rId9" imgW="457835" imgH="203200" progId="Equation.DSMT4">
                  <p:embed/>
                  <p:pic>
                    <p:nvPicPr>
                      <p:cNvPr id="0" name="图片 3324"/>
                      <p:cNvPicPr/>
                      <p:nvPr/>
                    </p:nvPicPr>
                    <p:blipFill>
                      <a:blip r:embed="rId10"/>
                      <a:stretch>
                        <a:fillRect/>
                      </a:stretch>
                    </p:blipFill>
                    <p:spPr>
                      <a:xfrm>
                        <a:off x="3448685" y="1925320"/>
                        <a:ext cx="776288" cy="344488"/>
                      </a:xfrm>
                      <a:prstGeom prst="rect">
                        <a:avLst/>
                      </a:prstGeom>
                      <a:noFill/>
                      <a:ln w="38100">
                        <a:miter/>
                      </a:ln>
                    </p:spPr>
                  </p:pic>
                </p:oleObj>
              </mc:Fallback>
            </mc:AlternateContent>
          </a:graphicData>
        </a:graphic>
      </p:graphicFrame>
      <p:cxnSp>
        <p:nvCxnSpPr>
          <p:cNvPr id="4" name="直接连接符 3"/>
          <p:cNvCxnSpPr/>
          <p:nvPr>
            <p:custDataLst>
              <p:tags r:id="rId1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p:nvPr>
        </p:nvSpPr>
        <p:spPr>
          <a:xfrm>
            <a:off x="1325880" y="189865"/>
            <a:ext cx="10196195" cy="695325"/>
          </a:xfrm>
        </p:spPr>
        <p:txBody>
          <a:bodyPr wrap="square" lIns="91440" tIns="45720" rIns="91440" bIns="45720" anchor="ctr">
            <a:normAutofit/>
          </a:bodyPr>
          <a:p>
            <a:pPr algn="l" eaLnBrk="1" hangingPunct="1">
              <a:buClrTx/>
              <a:buSzTx/>
              <a:buFontTx/>
            </a:pPr>
            <a:r>
              <a:rPr sz="2400" spc="0" smtClean="0">
                <a:solidFill>
                  <a:schemeClr val="accent5">
                    <a:lumMod val="75000"/>
                  </a:schemeClr>
                </a:solidFill>
                <a:cs typeface="+mn-cs"/>
              </a:rPr>
              <a:t>偏自相关系数的计算</a:t>
            </a:r>
            <a:endParaRPr sz="2400" spc="0" smtClean="0">
              <a:solidFill>
                <a:schemeClr val="accent5">
                  <a:lumMod val="75000"/>
                </a:schemeClr>
              </a:solidFill>
              <a:cs typeface="+mn-cs"/>
            </a:endParaRPr>
          </a:p>
        </p:txBody>
      </p:sp>
      <p:sp>
        <p:nvSpPr>
          <p:cNvPr id="50178" name="Rectangle 3"/>
          <p:cNvSpPr/>
          <p:nvPr/>
        </p:nvSpPr>
        <p:spPr>
          <a:xfrm>
            <a:off x="1524000" y="3111500"/>
            <a:ext cx="309880" cy="368300"/>
          </a:xfrm>
          <a:prstGeom prst="rect">
            <a:avLst/>
          </a:prstGeom>
          <a:noFill/>
          <a:ln w="9525">
            <a:noFill/>
          </a:ln>
        </p:spPr>
        <p:txBody>
          <a:bodyPr wrap="none" anchor="ctr">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50179" name="Object 4"/>
          <p:cNvGraphicFramePr>
            <a:graphicFrameLocks noChangeAspect="1"/>
          </p:cNvGraphicFramePr>
          <p:nvPr/>
        </p:nvGraphicFramePr>
        <p:xfrm>
          <a:off x="1386205" y="984885"/>
          <a:ext cx="9364345" cy="5530215"/>
        </p:xfrm>
        <a:graphic>
          <a:graphicData uri="http://schemas.openxmlformats.org/presentationml/2006/ole">
            <mc:AlternateContent xmlns:mc="http://schemas.openxmlformats.org/markup-compatibility/2006">
              <mc:Choice xmlns:v="urn:schemas-microsoft-com:vml" Requires="v">
                <p:oleObj spid="_x0000_s3333" name="" r:id="rId1" imgW="4241800" imgH="2565400" progId="Equation.DSMT4">
                  <p:embed/>
                </p:oleObj>
              </mc:Choice>
              <mc:Fallback>
                <p:oleObj name="" r:id="rId1" imgW="4241800" imgH="2565400" progId="Equation.DSMT4">
                  <p:embed/>
                  <p:pic>
                    <p:nvPicPr>
                      <p:cNvPr id="0" name="图片 3332"/>
                      <p:cNvPicPr/>
                      <p:nvPr/>
                    </p:nvPicPr>
                    <p:blipFill>
                      <a:blip r:embed="rId2"/>
                      <a:stretch>
                        <a:fillRect/>
                      </a:stretch>
                    </p:blipFill>
                    <p:spPr>
                      <a:xfrm>
                        <a:off x="1386205" y="984885"/>
                        <a:ext cx="9364345" cy="5530215"/>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a:xfrm>
            <a:off x="1325245" y="86995"/>
            <a:ext cx="10460355" cy="827405"/>
          </a:xfrm>
        </p:spPr>
        <p:txBody>
          <a:bodyPr wrap="square" lIns="91440" tIns="45720" rIns="91440" bIns="45720" anchor="ctr">
            <a:normAutofit/>
          </a:bodyPr>
          <a:p>
            <a:pPr algn="l" eaLnBrk="1" hangingPunct="1">
              <a:buClrTx/>
              <a:buSzTx/>
              <a:buFontTx/>
            </a:pPr>
            <a:r>
              <a:rPr lang="zh-CN" altLang="en-US" spc="0" smtClean="0">
                <a:solidFill>
                  <a:schemeClr val="accent5">
                    <a:lumMod val="75000"/>
                  </a:schemeClr>
                </a:solidFill>
                <a:cs typeface="+mn-cs"/>
              </a:rPr>
              <a:t>基于Yule-Walker方程组计算偏自相关系数</a:t>
            </a:r>
            <a:endParaRPr lang="zh-CN" altLang="en-US" spc="0" smtClean="0">
              <a:solidFill>
                <a:schemeClr val="accent5">
                  <a:lumMod val="75000"/>
                </a:schemeClr>
              </a:solidFill>
              <a:cs typeface="+mn-cs"/>
            </a:endParaRPr>
          </a:p>
        </p:txBody>
      </p:sp>
      <p:sp>
        <p:nvSpPr>
          <p:cNvPr id="51202" name="Rectangle 3"/>
          <p:cNvSpPr>
            <a:spLocks noGrp="1"/>
          </p:cNvSpPr>
          <p:nvPr>
            <p:ph type="body" sz="half" idx="1"/>
          </p:nvPr>
        </p:nvSpPr>
        <p:spPr>
          <a:xfrm>
            <a:off x="1326515" y="1025525"/>
            <a:ext cx="10542270" cy="5299075"/>
          </a:xfrm>
        </p:spPr>
        <p:txBody>
          <a:bodyPr wrap="square" lIns="91440" tIns="45720" rIns="91440" bIns="45720" anchor="t">
            <a:normAutofit/>
          </a:bodyPr>
          <a:p>
            <a:pPr>
              <a:lnSpc>
                <a:spcPts val="3000"/>
              </a:lnSpc>
            </a:pPr>
            <a:r>
              <a:rPr lang="zh-CN" altLang="en-US" sz="2200">
                <a:latin typeface="+mn-lt"/>
                <a:ea typeface="+mn-lt"/>
                <a:cs typeface="+mn-lt"/>
              </a:rPr>
              <a:t>在方程                                                 等号两边同时乘以                ，等号两边求期望再除以方差，得</a:t>
            </a:r>
            <a:endParaRPr lang="zh-CN" altLang="en-US" sz="2200">
              <a:latin typeface="+mn-lt"/>
              <a:ea typeface="+mn-lt"/>
              <a:cs typeface="+mn-lt"/>
            </a:endParaRPr>
          </a:p>
          <a:p>
            <a:pPr>
              <a:lnSpc>
                <a:spcPts val="2000"/>
              </a:lnSpc>
            </a:pPr>
            <a:endParaRPr lang="zh-CN" altLang="en-US" sz="2200">
              <a:latin typeface="+mn-lt"/>
              <a:ea typeface="+mn-lt"/>
              <a:cs typeface="+mn-lt"/>
            </a:endParaRPr>
          </a:p>
          <a:p>
            <a:pPr>
              <a:lnSpc>
                <a:spcPts val="2000"/>
              </a:lnSpc>
            </a:pPr>
            <a:endParaRPr lang="zh-CN" altLang="en-US" sz="2200">
              <a:latin typeface="+mn-lt"/>
              <a:ea typeface="+mn-lt"/>
              <a:cs typeface="+mn-lt"/>
            </a:endParaRPr>
          </a:p>
          <a:p>
            <a:pPr>
              <a:lnSpc>
                <a:spcPts val="2000"/>
              </a:lnSpc>
            </a:pPr>
            <a:r>
              <a:rPr lang="zh-CN" altLang="en-US" sz="2200">
                <a:latin typeface="+mn-lt"/>
                <a:ea typeface="+mn-lt"/>
                <a:cs typeface="+mn-lt"/>
              </a:rPr>
              <a:t>取前k个方程构成的方程组即Yule-Walker方程组</a:t>
            </a:r>
            <a:endParaRPr lang="zh-CN" altLang="en-US" sz="2200">
              <a:latin typeface="+mn-lt"/>
              <a:ea typeface="+mn-lt"/>
              <a:cs typeface="+mn-lt"/>
            </a:endParaRPr>
          </a:p>
          <a:p>
            <a:pPr>
              <a:lnSpc>
                <a:spcPts val="2000"/>
              </a:lnSpc>
            </a:pPr>
            <a:endParaRPr lang="zh-CN" altLang="en-US" sz="2200">
              <a:latin typeface="+mn-lt"/>
              <a:ea typeface="+mn-lt"/>
              <a:cs typeface="+mn-lt"/>
            </a:endParaRPr>
          </a:p>
          <a:p>
            <a:pPr>
              <a:lnSpc>
                <a:spcPts val="2000"/>
              </a:lnSpc>
            </a:pPr>
            <a:endParaRPr lang="zh-CN" altLang="en-US" sz="2200">
              <a:latin typeface="+mn-lt"/>
              <a:ea typeface="+mn-lt"/>
              <a:cs typeface="+mn-lt"/>
            </a:endParaRPr>
          </a:p>
          <a:p>
            <a:pPr>
              <a:lnSpc>
                <a:spcPts val="2000"/>
              </a:lnSpc>
            </a:pPr>
            <a:endParaRPr lang="zh-CN" altLang="en-US" sz="2200">
              <a:latin typeface="+mn-lt"/>
              <a:ea typeface="+mn-lt"/>
              <a:cs typeface="+mn-lt"/>
            </a:endParaRPr>
          </a:p>
          <a:p>
            <a:pPr>
              <a:lnSpc>
                <a:spcPts val="2000"/>
              </a:lnSpc>
            </a:pPr>
            <a:endParaRPr lang="zh-CN" altLang="en-US" sz="2200">
              <a:latin typeface="+mn-lt"/>
              <a:ea typeface="+mn-lt"/>
              <a:cs typeface="+mn-lt"/>
            </a:endParaRPr>
          </a:p>
          <a:p>
            <a:pPr>
              <a:lnSpc>
                <a:spcPts val="2000"/>
              </a:lnSpc>
            </a:pPr>
            <a:endParaRPr lang="zh-CN" altLang="en-US" sz="2200">
              <a:latin typeface="+mn-lt"/>
              <a:ea typeface="+mn-lt"/>
              <a:cs typeface="+mn-lt"/>
            </a:endParaRPr>
          </a:p>
          <a:p>
            <a:pPr>
              <a:lnSpc>
                <a:spcPts val="2000"/>
              </a:lnSpc>
            </a:pPr>
            <a:endParaRPr lang="zh-CN" altLang="en-US" sz="2200">
              <a:latin typeface="+mn-lt"/>
              <a:ea typeface="+mn-lt"/>
              <a:cs typeface="+mn-lt"/>
            </a:endParaRPr>
          </a:p>
          <a:p>
            <a:pPr>
              <a:lnSpc>
                <a:spcPts val="3000"/>
              </a:lnSpc>
            </a:pPr>
            <a:r>
              <a:rPr lang="zh-CN" altLang="en-US" sz="2200">
                <a:latin typeface="+mn-lt"/>
                <a:ea typeface="+mn-lt"/>
                <a:cs typeface="+mn-lt"/>
              </a:rPr>
              <a:t>解Yule-Walker方程组可以得到参数                     的解，最后一个参数的解即为延迟K偏自相关系数</a:t>
            </a:r>
            <a:endParaRPr lang="zh-CN" altLang="en-US" sz="2200">
              <a:latin typeface="+mn-lt"/>
              <a:ea typeface="+mn-lt"/>
              <a:cs typeface="+mn-lt"/>
            </a:endParaRPr>
          </a:p>
        </p:txBody>
      </p:sp>
      <p:sp>
        <p:nvSpPr>
          <p:cNvPr id="51203" name="Rectangle 4"/>
          <p:cNvSpPr/>
          <p:nvPr/>
        </p:nvSpPr>
        <p:spPr>
          <a:xfrm>
            <a:off x="4967288" y="29575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51204" name="Object 5"/>
          <p:cNvGraphicFramePr>
            <a:graphicFrameLocks noChangeAspect="1"/>
          </p:cNvGraphicFramePr>
          <p:nvPr/>
        </p:nvGraphicFramePr>
        <p:xfrm>
          <a:off x="3768090" y="3186430"/>
          <a:ext cx="4775835" cy="1994535"/>
        </p:xfrm>
        <a:graphic>
          <a:graphicData uri="http://schemas.openxmlformats.org/presentationml/2006/ole">
            <mc:AlternateContent xmlns:mc="http://schemas.openxmlformats.org/markup-compatibility/2006">
              <mc:Choice xmlns:v="urn:schemas-microsoft-com:vml" Requires="v">
                <p:oleObj spid="_x0000_s3329" name="" r:id="rId1" imgW="2260600" imgH="939800" progId="Equation.3">
                  <p:embed/>
                </p:oleObj>
              </mc:Choice>
              <mc:Fallback>
                <p:oleObj name="" r:id="rId1" imgW="2260600" imgH="939800" progId="Equation.3">
                  <p:embed/>
                  <p:pic>
                    <p:nvPicPr>
                      <p:cNvPr id="0" name="图片 3328"/>
                      <p:cNvPicPr/>
                      <p:nvPr/>
                    </p:nvPicPr>
                    <p:blipFill>
                      <a:blip r:embed="rId2"/>
                      <a:stretch>
                        <a:fillRect/>
                      </a:stretch>
                    </p:blipFill>
                    <p:spPr>
                      <a:xfrm>
                        <a:off x="3768090" y="3186430"/>
                        <a:ext cx="4775835" cy="1994535"/>
                      </a:xfrm>
                      <a:prstGeom prst="rect">
                        <a:avLst/>
                      </a:prstGeom>
                      <a:noFill/>
                      <a:ln w="38100">
                        <a:noFill/>
                        <a:miter/>
                      </a:ln>
                    </p:spPr>
                  </p:pic>
                </p:oleObj>
              </mc:Fallback>
            </mc:AlternateContent>
          </a:graphicData>
        </a:graphic>
      </p:graphicFrame>
      <p:sp>
        <p:nvSpPr>
          <p:cNvPr id="51205" name="Rectangle 6"/>
          <p:cNvSpPr/>
          <p:nvPr/>
        </p:nvSpPr>
        <p:spPr>
          <a:xfrm>
            <a:off x="5119688" y="31861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51206" name="Rectangle 7"/>
          <p:cNvSpPr/>
          <p:nvPr/>
        </p:nvSpPr>
        <p:spPr>
          <a:xfrm>
            <a:off x="1524000" y="3130550"/>
            <a:ext cx="309880" cy="368300"/>
          </a:xfrm>
          <a:prstGeom prst="rect">
            <a:avLst/>
          </a:prstGeom>
          <a:noFill/>
          <a:ln w="9525">
            <a:noFill/>
          </a:ln>
        </p:spPr>
        <p:txBody>
          <a:bodyPr wrap="none" anchor="ctr">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51207" name="Object 8"/>
          <p:cNvGraphicFramePr>
            <a:graphicFrameLocks noChangeAspect="1"/>
          </p:cNvGraphicFramePr>
          <p:nvPr/>
        </p:nvGraphicFramePr>
        <p:xfrm>
          <a:off x="9960610" y="1025366"/>
          <a:ext cx="1385570" cy="461010"/>
        </p:xfrm>
        <a:graphic>
          <a:graphicData uri="http://schemas.openxmlformats.org/presentationml/2006/ole">
            <mc:AlternateContent xmlns:mc="http://schemas.openxmlformats.org/markup-compatibility/2006">
              <mc:Choice xmlns:v="urn:schemas-microsoft-com:vml" Requires="v">
                <p:oleObj spid="_x0000_s3327" name="" r:id="rId3" imgW="685800" imgH="228600" progId="Equation.DSMT4">
                  <p:embed/>
                </p:oleObj>
              </mc:Choice>
              <mc:Fallback>
                <p:oleObj name="" r:id="rId3" imgW="685800" imgH="228600" progId="Equation.DSMT4">
                  <p:embed/>
                  <p:pic>
                    <p:nvPicPr>
                      <p:cNvPr id="0" name="图片 3326"/>
                      <p:cNvPicPr/>
                      <p:nvPr/>
                    </p:nvPicPr>
                    <p:blipFill>
                      <a:blip r:embed="rId4"/>
                      <a:stretch>
                        <a:fillRect/>
                      </a:stretch>
                    </p:blipFill>
                    <p:spPr>
                      <a:xfrm>
                        <a:off x="9960610" y="1025366"/>
                        <a:ext cx="1385570" cy="461010"/>
                      </a:xfrm>
                      <a:prstGeom prst="rect">
                        <a:avLst/>
                      </a:prstGeom>
                      <a:noFill/>
                      <a:ln w="38100">
                        <a:noFill/>
                        <a:miter/>
                      </a:ln>
                    </p:spPr>
                  </p:pic>
                </p:oleObj>
              </mc:Fallback>
            </mc:AlternateContent>
          </a:graphicData>
        </a:graphic>
      </p:graphicFrame>
      <p:sp>
        <p:nvSpPr>
          <p:cNvPr id="51208" name="Rectangle 9"/>
          <p:cNvSpPr/>
          <p:nvPr/>
        </p:nvSpPr>
        <p:spPr>
          <a:xfrm>
            <a:off x="1524000" y="3130550"/>
            <a:ext cx="309880" cy="368300"/>
          </a:xfrm>
          <a:prstGeom prst="rect">
            <a:avLst/>
          </a:prstGeom>
          <a:noFill/>
          <a:ln w="9525">
            <a:noFill/>
          </a:ln>
        </p:spPr>
        <p:txBody>
          <a:bodyPr wrap="none" anchor="ctr">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51209" name="Object 10"/>
          <p:cNvGraphicFramePr>
            <a:graphicFrameLocks noChangeAspect="1"/>
          </p:cNvGraphicFramePr>
          <p:nvPr/>
        </p:nvGraphicFramePr>
        <p:xfrm>
          <a:off x="3522345" y="1939925"/>
          <a:ext cx="5021263" cy="447675"/>
        </p:xfrm>
        <a:graphic>
          <a:graphicData uri="http://schemas.openxmlformats.org/presentationml/2006/ole">
            <mc:AlternateContent xmlns:mc="http://schemas.openxmlformats.org/markup-compatibility/2006">
              <mc:Choice xmlns:v="urn:schemas-microsoft-com:vml" Requires="v">
                <p:oleObj spid="_x0000_s3324" name="" r:id="rId5" imgW="2565400" imgH="228600" progId="Equation.DSMT4">
                  <p:embed/>
                </p:oleObj>
              </mc:Choice>
              <mc:Fallback>
                <p:oleObj name="" r:id="rId5" imgW="2565400" imgH="228600" progId="Equation.DSMT4">
                  <p:embed/>
                  <p:pic>
                    <p:nvPicPr>
                      <p:cNvPr id="0" name="图片 3323"/>
                      <p:cNvPicPr/>
                      <p:nvPr/>
                    </p:nvPicPr>
                    <p:blipFill>
                      <a:blip r:embed="rId6"/>
                      <a:stretch>
                        <a:fillRect/>
                      </a:stretch>
                    </p:blipFill>
                    <p:spPr>
                      <a:xfrm>
                        <a:off x="3522345" y="1939925"/>
                        <a:ext cx="5021263" cy="447675"/>
                      </a:xfrm>
                      <a:prstGeom prst="rect">
                        <a:avLst/>
                      </a:prstGeom>
                      <a:noFill/>
                      <a:ln w="38100">
                        <a:noFill/>
                        <a:miter/>
                      </a:ln>
                    </p:spPr>
                  </p:pic>
                </p:oleObj>
              </mc:Fallback>
            </mc:AlternateContent>
          </a:graphicData>
        </a:graphic>
      </p:graphicFrame>
      <p:sp>
        <p:nvSpPr>
          <p:cNvPr id="51210" name="Rectangle 11"/>
          <p:cNvSpPr/>
          <p:nvPr/>
        </p:nvSpPr>
        <p:spPr>
          <a:xfrm>
            <a:off x="1524000" y="3130550"/>
            <a:ext cx="309880" cy="368300"/>
          </a:xfrm>
          <a:prstGeom prst="rect">
            <a:avLst/>
          </a:prstGeom>
          <a:noFill/>
          <a:ln w="9525">
            <a:noFill/>
          </a:ln>
        </p:spPr>
        <p:txBody>
          <a:bodyPr wrap="none" anchor="ctr">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51211" name="Object 12"/>
          <p:cNvGraphicFramePr>
            <a:graphicFrameLocks noChangeAspect="1"/>
          </p:cNvGraphicFramePr>
          <p:nvPr/>
        </p:nvGraphicFramePr>
        <p:xfrm>
          <a:off x="6451600" y="5358130"/>
          <a:ext cx="2092325" cy="448945"/>
        </p:xfrm>
        <a:graphic>
          <a:graphicData uri="http://schemas.openxmlformats.org/presentationml/2006/ole">
            <mc:AlternateContent xmlns:mc="http://schemas.openxmlformats.org/markup-compatibility/2006">
              <mc:Choice xmlns:v="urn:schemas-microsoft-com:vml" Requires="v">
                <p:oleObj spid="_x0000_s3330" name="" r:id="rId7" imgW="1067435" imgH="228600" progId="Equation.DSMT4">
                  <p:embed/>
                </p:oleObj>
              </mc:Choice>
              <mc:Fallback>
                <p:oleObj name="" r:id="rId7" imgW="1067435" imgH="228600" progId="Equation.DSMT4">
                  <p:embed/>
                  <p:pic>
                    <p:nvPicPr>
                      <p:cNvPr id="0" name="图片 3329"/>
                      <p:cNvPicPr/>
                      <p:nvPr/>
                    </p:nvPicPr>
                    <p:blipFill>
                      <a:blip r:embed="rId8"/>
                      <a:stretch>
                        <a:fillRect/>
                      </a:stretch>
                    </p:blipFill>
                    <p:spPr>
                      <a:xfrm>
                        <a:off x="6451600" y="5358130"/>
                        <a:ext cx="2092325" cy="448945"/>
                      </a:xfrm>
                      <a:prstGeom prst="rect">
                        <a:avLst/>
                      </a:prstGeom>
                      <a:noFill/>
                      <a:ln w="38100">
                        <a:noFill/>
                        <a:miter/>
                      </a:ln>
                    </p:spPr>
                  </p:pic>
                </p:oleObj>
              </mc:Fallback>
            </mc:AlternateContent>
          </a:graphicData>
        </a:graphic>
      </p:graphicFrame>
      <p:graphicFrame>
        <p:nvGraphicFramePr>
          <p:cNvPr id="51212" name="Object 13"/>
          <p:cNvGraphicFramePr>
            <a:graphicFrameLocks noGrp="1" noChangeAspect="1"/>
          </p:cNvGraphicFramePr>
          <p:nvPr>
            <p:ph sz="half" idx="2"/>
          </p:nvPr>
        </p:nvGraphicFramePr>
        <p:xfrm>
          <a:off x="2540000" y="1025208"/>
          <a:ext cx="4897438" cy="449262"/>
        </p:xfrm>
        <a:graphic>
          <a:graphicData uri="http://schemas.openxmlformats.org/presentationml/2006/ole">
            <mc:AlternateContent xmlns:mc="http://schemas.openxmlformats.org/markup-compatibility/2006">
              <mc:Choice xmlns:v="urn:schemas-microsoft-com:vml" Requires="v">
                <p:oleObj spid="_x0000_s3335" name="" r:id="rId9" imgW="2627630" imgH="241300" progId="Equation.DSMT4">
                  <p:embed/>
                </p:oleObj>
              </mc:Choice>
              <mc:Fallback>
                <p:oleObj name="" r:id="rId9" imgW="2627630" imgH="241300" progId="Equation.DSMT4">
                  <p:embed/>
                  <p:pic>
                    <p:nvPicPr>
                      <p:cNvPr id="0" name="图片 3334"/>
                      <p:cNvPicPr/>
                      <p:nvPr/>
                    </p:nvPicPr>
                    <p:blipFill>
                      <a:blip r:embed="rId10"/>
                      <a:stretch>
                        <a:fillRect/>
                      </a:stretch>
                    </p:blipFill>
                    <p:spPr>
                      <a:xfrm>
                        <a:off x="2540000" y="1025208"/>
                        <a:ext cx="4897438" cy="449262"/>
                      </a:xfrm>
                      <a:prstGeom prst="rect">
                        <a:avLst/>
                      </a:prstGeom>
                      <a:noFill/>
                      <a:ln w="38100">
                        <a:miter/>
                      </a:ln>
                    </p:spPr>
                  </p:pic>
                </p:oleObj>
              </mc:Fallback>
            </mc:AlternateContent>
          </a:graphicData>
        </a:graphic>
      </p:graphicFrame>
      <p:cxnSp>
        <p:nvCxnSpPr>
          <p:cNvPr id="4" name="直接连接符 3"/>
          <p:cNvCxnSpPr/>
          <p:nvPr>
            <p:custDataLst>
              <p:tags r:id="rId1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type="title"/>
          </p:nvPr>
        </p:nvSpPr>
        <p:spPr>
          <a:xfrm>
            <a:off x="1325245" y="150495"/>
            <a:ext cx="10460355" cy="763905"/>
          </a:xfrm>
        </p:spPr>
        <p:txBody>
          <a:bodyPr wrap="square" lIns="91440" tIns="45720" rIns="91440" bIns="45720" anchor="ctr">
            <a:normAutofit/>
          </a:bodyPr>
          <a:p>
            <a:pPr algn="l" eaLnBrk="1" hangingPunct="1">
              <a:buClrTx/>
              <a:buSzTx/>
              <a:buFontTx/>
            </a:pPr>
            <a:r>
              <a:rPr lang="zh-CN" altLang="en-US" sz="2400" spc="0" smtClean="0">
                <a:solidFill>
                  <a:schemeClr val="accent5">
                    <a:lumMod val="75000"/>
                  </a:schemeClr>
                </a:solidFill>
                <a:cs typeface="+mn-cs"/>
              </a:rPr>
              <a:t>AR(1)模型偏自相关系数的计算</a:t>
            </a:r>
            <a:endParaRPr lang="zh-CN" altLang="en-US" sz="2400" spc="0" smtClean="0">
              <a:solidFill>
                <a:schemeClr val="accent5">
                  <a:lumMod val="75000"/>
                </a:schemeClr>
              </a:solidFill>
              <a:cs typeface="+mn-cs"/>
            </a:endParaRPr>
          </a:p>
        </p:txBody>
      </p:sp>
      <p:sp>
        <p:nvSpPr>
          <p:cNvPr id="54274" name="Rectangle 3"/>
          <p:cNvSpPr>
            <a:spLocks noGrp="1"/>
          </p:cNvSpPr>
          <p:nvPr>
            <p:ph type="body" sz="half" idx="1"/>
          </p:nvPr>
        </p:nvSpPr>
        <p:spPr>
          <a:xfrm>
            <a:off x="1325245" y="1219200"/>
            <a:ext cx="4669155" cy="5105400"/>
          </a:xfrm>
        </p:spPr>
        <p:txBody>
          <a:bodyPr wrap="square" lIns="91440" tIns="45720" rIns="91440" bIns="45720" anchor="t"/>
          <a:p>
            <a:pPr eaLnBrk="1" hangingPunct="1"/>
            <a:r>
              <a:rPr lang="en-US" altLang="zh-CN" sz="2200">
                <a:cs typeface="微软雅黑" panose="020B0503020204020204" charset="-122"/>
              </a:rPr>
              <a:t>AR(1)</a:t>
            </a:r>
            <a:r>
              <a:rPr lang="zh-CN" altLang="en-US" sz="2200">
                <a:cs typeface="微软雅黑" panose="020B0503020204020204" charset="-122"/>
              </a:rPr>
              <a:t>模型</a:t>
            </a:r>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lang="en-US" altLang="zh-CN" sz="2200">
                <a:cs typeface="微软雅黑" panose="020B0503020204020204" charset="-122"/>
              </a:rPr>
              <a:t>Jule-Walker</a:t>
            </a:r>
            <a:r>
              <a:rPr lang="zh-CN" altLang="en-US" sz="2200">
                <a:cs typeface="微软雅黑" panose="020B0503020204020204" charset="-122"/>
              </a:rPr>
              <a:t>方程</a:t>
            </a:r>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lang="zh-CN" altLang="en-US" sz="2200">
                <a:cs typeface="微软雅黑" panose="020B0503020204020204" charset="-122"/>
              </a:rPr>
              <a:t>偏自相关系数的解</a:t>
            </a:r>
            <a:endParaRPr lang="zh-CN" altLang="en-US" sz="2200">
              <a:cs typeface="微软雅黑" panose="020B0503020204020204" charset="-122"/>
            </a:endParaRPr>
          </a:p>
        </p:txBody>
      </p:sp>
      <p:graphicFrame>
        <p:nvGraphicFramePr>
          <p:cNvPr id="54275" name="Object 4"/>
          <p:cNvGraphicFramePr>
            <a:graphicFrameLocks noGrp="1" noChangeAspect="1"/>
          </p:cNvGraphicFramePr>
          <p:nvPr>
            <p:ph sz="quarter" idx="2"/>
          </p:nvPr>
        </p:nvGraphicFramePr>
        <p:xfrm>
          <a:off x="3908425" y="1936115"/>
          <a:ext cx="2598738" cy="687388"/>
        </p:xfrm>
        <a:graphic>
          <a:graphicData uri="http://schemas.openxmlformats.org/presentationml/2006/ole">
            <mc:AlternateContent xmlns:mc="http://schemas.openxmlformats.org/markup-compatibility/2006">
              <mc:Choice xmlns:v="urn:schemas-microsoft-com:vml" Requires="v">
                <p:oleObj spid="_x0000_s3341" name="" r:id="rId1" imgW="864235" imgH="228600" progId="Equation.DSMT4">
                  <p:embed/>
                </p:oleObj>
              </mc:Choice>
              <mc:Fallback>
                <p:oleObj name="" r:id="rId1" imgW="864235" imgH="228600" progId="Equation.DSMT4">
                  <p:embed/>
                  <p:pic>
                    <p:nvPicPr>
                      <p:cNvPr id="0" name="图片 3340"/>
                      <p:cNvPicPr/>
                      <p:nvPr/>
                    </p:nvPicPr>
                    <p:blipFill>
                      <a:blip r:embed="rId2"/>
                      <a:stretch>
                        <a:fillRect/>
                      </a:stretch>
                    </p:blipFill>
                    <p:spPr>
                      <a:xfrm>
                        <a:off x="3908425" y="1936115"/>
                        <a:ext cx="2598738" cy="687388"/>
                      </a:xfrm>
                      <a:prstGeom prst="rect">
                        <a:avLst/>
                      </a:prstGeom>
                      <a:noFill/>
                      <a:ln w="38100">
                        <a:miter/>
                      </a:ln>
                    </p:spPr>
                  </p:pic>
                </p:oleObj>
              </mc:Fallback>
            </mc:AlternateContent>
          </a:graphicData>
        </a:graphic>
      </p:graphicFrame>
      <p:sp>
        <p:nvSpPr>
          <p:cNvPr id="54276" name="Rectangle 5"/>
          <p:cNvSpPr/>
          <p:nvPr/>
        </p:nvSpPr>
        <p:spPr>
          <a:xfrm>
            <a:off x="1524000" y="3001963"/>
            <a:ext cx="309880" cy="368300"/>
          </a:xfrm>
          <a:prstGeom prst="rect">
            <a:avLst/>
          </a:prstGeom>
          <a:noFill/>
          <a:ln w="9525">
            <a:noFill/>
          </a:ln>
        </p:spPr>
        <p:txBody>
          <a:bodyPr wrap="none" anchor="ctr">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54277" name="Object 6"/>
          <p:cNvGraphicFramePr>
            <a:graphicFrameLocks noGrp="1" noChangeAspect="1"/>
          </p:cNvGraphicFramePr>
          <p:nvPr>
            <p:ph sz="quarter" idx="3"/>
          </p:nvPr>
        </p:nvGraphicFramePr>
        <p:xfrm>
          <a:off x="3908108" y="3750945"/>
          <a:ext cx="4738687" cy="584200"/>
        </p:xfrm>
        <a:graphic>
          <a:graphicData uri="http://schemas.openxmlformats.org/presentationml/2006/ole">
            <mc:AlternateContent xmlns:mc="http://schemas.openxmlformats.org/markup-compatibility/2006">
              <mc:Choice xmlns:v="urn:schemas-microsoft-com:vml" Requires="v">
                <p:oleObj spid="_x0000_s3336" name="" r:id="rId3" imgW="1854835" imgH="228600" progId="Equation.DSMT4">
                  <p:embed/>
                </p:oleObj>
              </mc:Choice>
              <mc:Fallback>
                <p:oleObj name="" r:id="rId3" imgW="1854835" imgH="228600" progId="Equation.DSMT4">
                  <p:embed/>
                  <p:pic>
                    <p:nvPicPr>
                      <p:cNvPr id="0" name="图片 3335"/>
                      <p:cNvPicPr/>
                      <p:nvPr/>
                    </p:nvPicPr>
                    <p:blipFill>
                      <a:blip r:embed="rId4"/>
                      <a:stretch>
                        <a:fillRect/>
                      </a:stretch>
                    </p:blipFill>
                    <p:spPr>
                      <a:xfrm>
                        <a:off x="3908108" y="3750945"/>
                        <a:ext cx="4738687" cy="584200"/>
                      </a:xfrm>
                      <a:prstGeom prst="rect">
                        <a:avLst/>
                      </a:prstGeom>
                      <a:noFill/>
                      <a:ln w="38100">
                        <a:miter/>
                      </a:ln>
                    </p:spPr>
                  </p:pic>
                </p:oleObj>
              </mc:Fallback>
            </mc:AlternateContent>
          </a:graphicData>
        </a:graphic>
      </p:graphicFrame>
      <p:graphicFrame>
        <p:nvGraphicFramePr>
          <p:cNvPr id="54278" name="Object 7"/>
          <p:cNvGraphicFramePr>
            <a:graphicFrameLocks noChangeAspect="1"/>
          </p:cNvGraphicFramePr>
          <p:nvPr/>
        </p:nvGraphicFramePr>
        <p:xfrm>
          <a:off x="3995738" y="5046663"/>
          <a:ext cx="2928937" cy="1277937"/>
        </p:xfrm>
        <a:graphic>
          <a:graphicData uri="http://schemas.openxmlformats.org/presentationml/2006/ole">
            <mc:AlternateContent xmlns:mc="http://schemas.openxmlformats.org/markup-compatibility/2006">
              <mc:Choice xmlns:v="urn:schemas-microsoft-com:vml" Requires="v">
                <p:oleObj spid="_x0000_s3337" name="" r:id="rId5" imgW="1105535" imgH="482600" progId="Equation.DSMT4">
                  <p:embed/>
                </p:oleObj>
              </mc:Choice>
              <mc:Fallback>
                <p:oleObj name="" r:id="rId5" imgW="1105535" imgH="482600" progId="Equation.DSMT4">
                  <p:embed/>
                  <p:pic>
                    <p:nvPicPr>
                      <p:cNvPr id="0" name="图片 3336"/>
                      <p:cNvPicPr/>
                      <p:nvPr/>
                    </p:nvPicPr>
                    <p:blipFill>
                      <a:blip r:embed="rId6"/>
                      <a:stretch>
                        <a:fillRect/>
                      </a:stretch>
                    </p:blipFill>
                    <p:spPr>
                      <a:xfrm>
                        <a:off x="3995738" y="5046663"/>
                        <a:ext cx="2928937" cy="1277937"/>
                      </a:xfrm>
                      <a:prstGeom prst="rect">
                        <a:avLst/>
                      </a:prstGeom>
                      <a:noFill/>
                      <a:ln w="38100">
                        <a:noFill/>
                        <a:miter/>
                      </a:ln>
                    </p:spPr>
                  </p:pic>
                </p:oleObj>
              </mc:Fallback>
            </mc:AlternateContent>
          </a:graphicData>
        </a:graphic>
      </p:graphicFrame>
      <p:cxnSp>
        <p:nvCxnSpPr>
          <p:cNvPr id="4" name="直接连接符 3"/>
          <p:cNvCxnSpPr/>
          <p:nvPr>
            <p:custDataLst>
              <p:tags r:id="rId7"/>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title"/>
          </p:nvPr>
        </p:nvSpPr>
        <p:spPr>
          <a:xfrm>
            <a:off x="1241425" y="123190"/>
            <a:ext cx="10544175" cy="791210"/>
          </a:xfrm>
        </p:spPr>
        <p:txBody>
          <a:bodyPr wrap="square" lIns="91440" tIns="45720" rIns="91440" bIns="45720" anchor="ctr">
            <a:normAutofit/>
          </a:bodyPr>
          <a:p>
            <a:pPr algn="l" eaLnBrk="1" hangingPunct="1">
              <a:buClrTx/>
              <a:buSzTx/>
              <a:buFontTx/>
            </a:pPr>
            <a:r>
              <a:rPr lang="zh-CN" altLang="en-US" sz="2400" spc="0" smtClean="0">
                <a:solidFill>
                  <a:schemeClr val="accent5">
                    <a:lumMod val="75000"/>
                  </a:schemeClr>
                </a:solidFill>
                <a:cs typeface="+mn-cs"/>
              </a:rPr>
              <a:t>AR(2)模型偏自相关系数的计算</a:t>
            </a:r>
            <a:endParaRPr lang="zh-CN" altLang="en-US" sz="2400" spc="0" smtClean="0">
              <a:solidFill>
                <a:schemeClr val="accent5">
                  <a:lumMod val="75000"/>
                </a:schemeClr>
              </a:solidFill>
              <a:cs typeface="+mn-cs"/>
            </a:endParaRPr>
          </a:p>
        </p:txBody>
      </p:sp>
      <p:sp>
        <p:nvSpPr>
          <p:cNvPr id="57347" name="Rectangle 3"/>
          <p:cNvSpPr>
            <a:spLocks noGrp="1" noChangeArrowheads="1"/>
          </p:cNvSpPr>
          <p:nvPr>
            <p:ph type="body" sz="half" idx="1"/>
          </p:nvPr>
        </p:nvSpPr>
        <p:spPr/>
        <p:txBody>
          <a:bodyPr vert="horz" wrap="square" lIns="91440" tIns="45720" rIns="91440" bIns="45720" numCol="1" anchor="t" anchorCtr="0" compatLnSpc="1"/>
          <a:lstStyle/>
          <a:p>
            <a:pPr marL="342900" marR="0" lvl="0" indent="-342900" algn="l" defTabSz="914400" rtl="0" eaLnBrk="1" fontAlgn="base" latinLnBrk="0" hangingPunct="1">
              <a:spcBef>
                <a:spcPct val="20000"/>
              </a:spcBef>
              <a:spcAft>
                <a:spcPct val="0"/>
              </a:spcAft>
              <a:buClr>
                <a:schemeClr val="tx2"/>
              </a:buClr>
              <a:buSzTx/>
              <a:buFont typeface="Wingdings" panose="05000000000000000000" pitchFamily="2" charset="2"/>
              <a:buChar char="v"/>
              <a:defRPr/>
            </a:pPr>
            <a:endParaRPr kumimoji="0" lang="en-US" altLang="zh-CN" sz="2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1" fontAlgn="base" latinLnBrk="0" hangingPunct="1">
              <a:spcBef>
                <a:spcPct val="20000"/>
              </a:spcBef>
              <a:spcAft>
                <a:spcPct val="0"/>
              </a:spcAft>
              <a:buClr>
                <a:schemeClr val="tx2"/>
              </a:buClr>
              <a:buSzTx/>
              <a:buFont typeface="Wingdings" panose="05000000000000000000" pitchFamily="2" charset="2"/>
              <a:buChar char="v"/>
              <a:defRPr/>
            </a:pPr>
            <a:endParaRPr kumimoji="0" lang="en-US" altLang="zh-CN" sz="2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1" fontAlgn="base" latinLnBrk="0" hangingPunct="1">
              <a:spcBef>
                <a:spcPct val="20000"/>
              </a:spcBef>
              <a:spcAft>
                <a:spcPct val="0"/>
              </a:spcAft>
              <a:buClr>
                <a:schemeClr val="tx2"/>
              </a:buClr>
              <a:buSzTx/>
              <a:buFont typeface="Wingdings" panose="05000000000000000000" pitchFamily="2" charset="2"/>
              <a:buChar char="v"/>
              <a:defRPr/>
            </a:pPr>
            <a:endParaRPr kumimoji="0" lang="en-US" altLang="zh-CN" sz="2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1" fontAlgn="base" latinLnBrk="0" hangingPunct="1">
              <a:spcBef>
                <a:spcPct val="20000"/>
              </a:spcBef>
              <a:spcAft>
                <a:spcPct val="0"/>
              </a:spcAft>
              <a:buClr>
                <a:schemeClr val="tx2"/>
              </a:buClr>
              <a:buSzTx/>
              <a:buFont typeface="Wingdings" panose="05000000000000000000" pitchFamily="2" charset="2"/>
              <a:buChar char="v"/>
              <a:defRPr/>
            </a:pPr>
            <a:endParaRPr kumimoji="0" lang="en-US" altLang="zh-CN" sz="2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1" fontAlgn="base" latinLnBrk="0" hangingPunct="1">
              <a:spcBef>
                <a:spcPct val="20000"/>
              </a:spcBef>
              <a:spcAft>
                <a:spcPct val="0"/>
              </a:spcAft>
              <a:buClr>
                <a:schemeClr val="tx2"/>
              </a:buClr>
              <a:buSzTx/>
              <a:buFont typeface="Wingdings" panose="05000000000000000000" pitchFamily="2" charset="2"/>
              <a:buChar char="v"/>
              <a:defRPr/>
            </a:pPr>
            <a:endParaRPr kumimoji="0" lang="en-US" altLang="zh-CN" sz="2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1" fontAlgn="base" latinLnBrk="0" hangingPunct="1">
              <a:spcBef>
                <a:spcPct val="20000"/>
              </a:spcBef>
              <a:spcAft>
                <a:spcPct val="0"/>
              </a:spcAft>
              <a:buClr>
                <a:schemeClr val="tx2"/>
              </a:buClr>
              <a:buSzTx/>
              <a:buFont typeface="Wingdings" panose="05000000000000000000" pitchFamily="2" charset="2"/>
              <a:buChar char="v"/>
              <a:defRPr/>
            </a:pPr>
            <a:endParaRPr kumimoji="0" lang="en-US" altLang="zh-CN" sz="2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5299" name="Rectangle 4"/>
          <p:cNvSpPr/>
          <p:nvPr/>
        </p:nvSpPr>
        <p:spPr>
          <a:xfrm>
            <a:off x="1524000" y="3001963"/>
            <a:ext cx="309880" cy="368300"/>
          </a:xfrm>
          <a:prstGeom prst="rect">
            <a:avLst/>
          </a:prstGeom>
          <a:noFill/>
          <a:ln w="9525">
            <a:noFill/>
          </a:ln>
        </p:spPr>
        <p:txBody>
          <a:bodyPr wrap="none" anchor="ctr">
            <a:spAutoFit/>
          </a:bodyPr>
          <a:p>
            <a:pPr defTabSz="914400"/>
            <a:endParaRPr lang="zh-CN" altLang="en-US">
              <a:latin typeface="Arial" panose="020B0604020202020204" pitchFamily="34" charset="0"/>
              <a:ea typeface="Arial" panose="020B0604020202020204" pitchFamily="34" charset="0"/>
            </a:endParaRPr>
          </a:p>
        </p:txBody>
      </p:sp>
      <p:sp>
        <p:nvSpPr>
          <p:cNvPr id="55300" name="Rectangle 5"/>
          <p:cNvSpPr/>
          <p:nvPr/>
        </p:nvSpPr>
        <p:spPr>
          <a:xfrm>
            <a:off x="1524000" y="2673350"/>
            <a:ext cx="309880" cy="368300"/>
          </a:xfrm>
          <a:prstGeom prst="rect">
            <a:avLst/>
          </a:prstGeom>
          <a:noFill/>
          <a:ln w="9525">
            <a:noFill/>
          </a:ln>
        </p:spPr>
        <p:txBody>
          <a:bodyPr wrap="none" anchor="ctr">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55301" name="Object 6"/>
          <p:cNvGraphicFramePr>
            <a:graphicFrameLocks noChangeAspect="1"/>
          </p:cNvGraphicFramePr>
          <p:nvPr/>
        </p:nvGraphicFramePr>
        <p:xfrm>
          <a:off x="1960880" y="4627245"/>
          <a:ext cx="6246813" cy="2101850"/>
        </p:xfrm>
        <a:graphic>
          <a:graphicData uri="http://schemas.openxmlformats.org/presentationml/2006/ole">
            <mc:AlternateContent xmlns:mc="http://schemas.openxmlformats.org/markup-compatibility/2006">
              <mc:Choice xmlns:v="urn:schemas-microsoft-com:vml" Requires="v">
                <p:oleObj spid="_x0000_s3340" name="" r:id="rId1" imgW="81381600" imgH="27432000" progId="Equation.DSMT4">
                  <p:embed/>
                </p:oleObj>
              </mc:Choice>
              <mc:Fallback>
                <p:oleObj name="" r:id="rId1" imgW="81381600" imgH="27432000" progId="Equation.DSMT4">
                  <p:embed/>
                  <p:pic>
                    <p:nvPicPr>
                      <p:cNvPr id="0" name="图片 3339"/>
                      <p:cNvPicPr/>
                      <p:nvPr/>
                    </p:nvPicPr>
                    <p:blipFill>
                      <a:blip r:embed="rId2"/>
                      <a:stretch>
                        <a:fillRect/>
                      </a:stretch>
                    </p:blipFill>
                    <p:spPr>
                      <a:xfrm>
                        <a:off x="1960880" y="4627245"/>
                        <a:ext cx="6246813" cy="2101850"/>
                      </a:xfrm>
                      <a:prstGeom prst="rect">
                        <a:avLst/>
                      </a:prstGeom>
                      <a:noFill/>
                      <a:ln w="38100">
                        <a:noFill/>
                        <a:miter/>
                      </a:ln>
                    </p:spPr>
                  </p:pic>
                </p:oleObj>
              </mc:Fallback>
            </mc:AlternateContent>
          </a:graphicData>
        </a:graphic>
      </p:graphicFrame>
      <p:graphicFrame>
        <p:nvGraphicFramePr>
          <p:cNvPr id="55302" name="Object 7"/>
          <p:cNvGraphicFramePr>
            <a:graphicFrameLocks noGrp="1" noChangeAspect="1"/>
          </p:cNvGraphicFramePr>
          <p:nvPr>
            <p:ph sz="quarter" idx="3"/>
          </p:nvPr>
        </p:nvGraphicFramePr>
        <p:xfrm>
          <a:off x="1523683" y="1110615"/>
          <a:ext cx="3957955" cy="2495550"/>
        </p:xfrm>
        <a:graphic>
          <a:graphicData uri="http://schemas.openxmlformats.org/presentationml/2006/ole">
            <mc:AlternateContent xmlns:mc="http://schemas.openxmlformats.org/markup-compatibility/2006">
              <mc:Choice xmlns:v="urn:schemas-microsoft-com:vml" Requires="v">
                <p:oleObj spid="_x0000_s3338" name="" r:id="rId3" imgW="1866900" imgH="1371600" progId="Equation.DSMT4">
                  <p:embed/>
                </p:oleObj>
              </mc:Choice>
              <mc:Fallback>
                <p:oleObj name="" r:id="rId3" imgW="1866900" imgH="1371600" progId="Equation.DSMT4">
                  <p:embed/>
                  <p:pic>
                    <p:nvPicPr>
                      <p:cNvPr id="0" name="图片 3337"/>
                      <p:cNvPicPr/>
                      <p:nvPr/>
                    </p:nvPicPr>
                    <p:blipFill>
                      <a:blip r:embed="rId4"/>
                      <a:stretch>
                        <a:fillRect/>
                      </a:stretch>
                    </p:blipFill>
                    <p:spPr>
                      <a:xfrm>
                        <a:off x="1523683" y="1110615"/>
                        <a:ext cx="3957955" cy="2495550"/>
                      </a:xfrm>
                      <a:prstGeom prst="rect">
                        <a:avLst/>
                      </a:prstGeom>
                      <a:noFill/>
                      <a:ln w="38100">
                        <a:miter/>
                      </a:ln>
                    </p:spPr>
                  </p:pic>
                </p:oleObj>
              </mc:Fallback>
            </mc:AlternateContent>
          </a:graphicData>
        </a:graphic>
      </p:graphicFrame>
      <p:graphicFrame>
        <p:nvGraphicFramePr>
          <p:cNvPr id="55303" name="Object 8"/>
          <p:cNvGraphicFramePr>
            <a:graphicFrameLocks noChangeAspect="1"/>
          </p:cNvGraphicFramePr>
          <p:nvPr/>
        </p:nvGraphicFramePr>
        <p:xfrm>
          <a:off x="6893084" y="1099503"/>
          <a:ext cx="3306445" cy="2927350"/>
        </p:xfrm>
        <a:graphic>
          <a:graphicData uri="http://schemas.openxmlformats.org/presentationml/2006/ole">
            <mc:AlternateContent xmlns:mc="http://schemas.openxmlformats.org/markup-compatibility/2006">
              <mc:Choice xmlns:v="urn:schemas-microsoft-com:vml" Requires="v">
                <p:oleObj spid="_x0000_s3339" name="" r:id="rId5" imgW="1892300" imgH="1676400" progId="Equation.DSMT4">
                  <p:embed/>
                </p:oleObj>
              </mc:Choice>
              <mc:Fallback>
                <p:oleObj name="" r:id="rId5" imgW="1892300" imgH="1676400" progId="Equation.DSMT4">
                  <p:embed/>
                  <p:pic>
                    <p:nvPicPr>
                      <p:cNvPr id="0" name="图片 3338"/>
                      <p:cNvPicPr/>
                      <p:nvPr/>
                    </p:nvPicPr>
                    <p:blipFill>
                      <a:blip r:embed="rId6"/>
                      <a:stretch>
                        <a:fillRect/>
                      </a:stretch>
                    </p:blipFill>
                    <p:spPr>
                      <a:xfrm>
                        <a:off x="6893084" y="1099503"/>
                        <a:ext cx="3306445" cy="2927350"/>
                      </a:xfrm>
                      <a:prstGeom prst="rect">
                        <a:avLst/>
                      </a:prstGeom>
                      <a:noFill/>
                      <a:ln w="38100">
                        <a:noFill/>
                        <a:miter/>
                      </a:ln>
                    </p:spPr>
                  </p:pic>
                </p:oleObj>
              </mc:Fallback>
            </mc:AlternateContent>
          </a:graphicData>
        </a:graphic>
      </p:graphicFrame>
      <p:cxnSp>
        <p:nvCxnSpPr>
          <p:cNvPr id="4" name="直接连接符 3"/>
          <p:cNvCxnSpPr/>
          <p:nvPr>
            <p:custDataLst>
              <p:tags r:id="rId7"/>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6239510" y="1110615"/>
            <a:ext cx="18415" cy="27559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noChangeArrowheads="1"/>
          </p:cNvSpPr>
          <p:nvPr>
            <p:ph type="title"/>
          </p:nvPr>
        </p:nvSpPr>
        <p:spPr>
          <a:xfrm>
            <a:off x="1270000" y="230505"/>
            <a:ext cx="10252075" cy="654685"/>
          </a:xfrm>
        </p:spPr>
        <p:txBody>
          <a:bodyPr vert="horz" wrap="square" lIns="91440" tIns="45720" rIns="91440" bIns="45720" numCol="1" anchor="ctr" anchorCtr="0" compatLnSpc="1">
            <a:normAutofit/>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Yule-Walker</a:t>
            </a:r>
            <a:r>
              <a:rPr kumimoji="0" lang="zh-CN" altLang="en-US"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方程求解</a:t>
            </a:r>
            <a:endParaRPr kumimoji="0" lang="zh-CN" altLang="en-US"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52226" name="Rectangle 3"/>
          <p:cNvSpPr/>
          <p:nvPr/>
        </p:nvSpPr>
        <p:spPr>
          <a:xfrm>
            <a:off x="58721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52227" name="Rectangle 4"/>
          <p:cNvSpPr/>
          <p:nvPr/>
        </p:nvSpPr>
        <p:spPr>
          <a:xfrm>
            <a:off x="1524000" y="2773363"/>
            <a:ext cx="309880" cy="368300"/>
          </a:xfrm>
          <a:prstGeom prst="rect">
            <a:avLst/>
          </a:prstGeom>
          <a:noFill/>
          <a:ln w="9525">
            <a:noFill/>
          </a:ln>
        </p:spPr>
        <p:txBody>
          <a:bodyPr wrap="none" anchor="ctr">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52228" name="Object 5"/>
          <p:cNvGraphicFramePr>
            <a:graphicFrameLocks noChangeAspect="1"/>
          </p:cNvGraphicFramePr>
          <p:nvPr/>
        </p:nvGraphicFramePr>
        <p:xfrm>
          <a:off x="1422400" y="914400"/>
          <a:ext cx="7221855" cy="5521960"/>
        </p:xfrm>
        <a:graphic>
          <a:graphicData uri="http://schemas.openxmlformats.org/presentationml/2006/ole">
            <mc:AlternateContent xmlns:mc="http://schemas.openxmlformats.org/markup-compatibility/2006">
              <mc:Choice xmlns:v="urn:schemas-microsoft-com:vml" Requires="v">
                <p:oleObj spid="_x0000_s3342" name="" r:id="rId1" imgW="3632200" imgH="3022600" progId="Equation.DSMT4">
                  <p:embed/>
                </p:oleObj>
              </mc:Choice>
              <mc:Fallback>
                <p:oleObj name="" r:id="rId1" imgW="3632200" imgH="3022600" progId="Equation.DSMT4">
                  <p:embed/>
                  <p:pic>
                    <p:nvPicPr>
                      <p:cNvPr id="0" name="图片 3341"/>
                      <p:cNvPicPr/>
                      <p:nvPr/>
                    </p:nvPicPr>
                    <p:blipFill>
                      <a:blip r:embed="rId2"/>
                      <a:stretch>
                        <a:fillRect/>
                      </a:stretch>
                    </p:blipFill>
                    <p:spPr>
                      <a:xfrm>
                        <a:off x="1422400" y="914400"/>
                        <a:ext cx="7221855" cy="5521960"/>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1201" name="Rectangle 2"/>
          <p:cNvSpPr>
            <a:spLocks noGrp="1"/>
          </p:cNvSpPr>
          <p:nvPr/>
        </p:nvSpPr>
        <p:spPr>
          <a:xfrm>
            <a:off x="1325245" y="86995"/>
            <a:ext cx="10460355" cy="827405"/>
          </a:xfrm>
          <a:prstGeom prst="rect">
            <a:avLst/>
          </a:prstGeom>
        </p:spPr>
        <p:txBody>
          <a:bodyPr vert="horz" wrap="square"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a:lstStyle>
          <a:p>
            <a:pPr algn="l" eaLnBrk="1" hangingPunct="1">
              <a:buClrTx/>
              <a:buSzTx/>
              <a:buFontTx/>
            </a:pPr>
            <a:r>
              <a:rPr lang="zh-CN" altLang="en-US" spc="0" smtClean="0">
                <a:solidFill>
                  <a:schemeClr val="accent5">
                    <a:lumMod val="75000"/>
                  </a:schemeClr>
                </a:solidFill>
                <a:cs typeface="+mn-cs"/>
              </a:rPr>
              <a:t>基于矩阵结构计算偏自相关系数</a:t>
            </a:r>
            <a:endParaRPr lang="zh-CN" altLang="en-US" spc="0" smtClean="0">
              <a:solidFill>
                <a:schemeClr val="accent5">
                  <a:lumMod val="75000"/>
                </a:schemeClr>
              </a:solidFill>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a:xfrm>
            <a:off x="1325880" y="142875"/>
            <a:ext cx="10459720" cy="771525"/>
          </a:xfrm>
        </p:spPr>
        <p:txBody>
          <a:bodyPr wrap="square" lIns="91440" tIns="45720" rIns="91440" bIns="45720" anchor="ctr"/>
          <a:p>
            <a:pPr algn="l" eaLnBrk="1" hangingPunct="1">
              <a:buClrTx/>
              <a:buSzTx/>
              <a:buFontTx/>
            </a:pPr>
            <a:r>
              <a:rPr lang="zh-CN" altLang="en-US" spc="0" smtClean="0">
                <a:solidFill>
                  <a:schemeClr val="accent5">
                    <a:lumMod val="75000"/>
                  </a:schemeClr>
                </a:solidFill>
                <a:cs typeface="+mn-cs"/>
              </a:rPr>
              <a:t>证明</a:t>
            </a:r>
            <a:r>
              <a:rPr lang="en-US" altLang="zh-CN" spc="0" smtClean="0">
                <a:solidFill>
                  <a:schemeClr val="accent5">
                    <a:lumMod val="75000"/>
                  </a:schemeClr>
                </a:solidFill>
                <a:cs typeface="+mn-cs"/>
              </a:rPr>
              <a:t>AR(p)</a:t>
            </a:r>
            <a:r>
              <a:rPr lang="zh-CN" altLang="en-US" spc="0" smtClean="0">
                <a:solidFill>
                  <a:schemeClr val="accent5">
                    <a:lumMod val="75000"/>
                  </a:schemeClr>
                </a:solidFill>
                <a:cs typeface="+mn-cs"/>
              </a:rPr>
              <a:t>模型偏自相关系数</a:t>
            </a:r>
            <a:r>
              <a:rPr lang="en-US" altLang="zh-CN" spc="0" smtClean="0">
                <a:solidFill>
                  <a:schemeClr val="accent5">
                    <a:lumMod val="75000"/>
                  </a:schemeClr>
                </a:solidFill>
                <a:cs typeface="+mn-cs"/>
              </a:rPr>
              <a:t>p</a:t>
            </a:r>
            <a:r>
              <a:rPr lang="zh-CN" altLang="en-US" spc="0" smtClean="0">
                <a:solidFill>
                  <a:schemeClr val="accent5">
                    <a:lumMod val="75000"/>
                  </a:schemeClr>
                </a:solidFill>
                <a:cs typeface="+mn-cs"/>
              </a:rPr>
              <a:t>阶</a:t>
            </a:r>
            <a:r>
              <a:rPr lang="zh-CN" altLang="en-US" spc="0" smtClean="0">
                <a:solidFill>
                  <a:schemeClr val="accent5">
                    <a:lumMod val="75000"/>
                  </a:schemeClr>
                </a:solidFill>
                <a:cs typeface="+mn-cs"/>
              </a:rPr>
              <a:t>截尾</a:t>
            </a:r>
            <a:endParaRPr lang="zh-CN" altLang="en-US" spc="0" smtClean="0">
              <a:solidFill>
                <a:schemeClr val="accent5">
                  <a:lumMod val="75000"/>
                </a:schemeClr>
              </a:solidFill>
              <a:cs typeface="+mn-cs"/>
            </a:endParaRPr>
          </a:p>
        </p:txBody>
      </p:sp>
      <p:sp>
        <p:nvSpPr>
          <p:cNvPr id="49154" name="Rectangle 3"/>
          <p:cNvSpPr>
            <a:spLocks noGrp="1"/>
          </p:cNvSpPr>
          <p:nvPr>
            <p:ph type="body" sz="half" idx="1"/>
          </p:nvPr>
        </p:nvSpPr>
        <p:spPr>
          <a:xfrm>
            <a:off x="1408430" y="1219200"/>
            <a:ext cx="10304145" cy="5105400"/>
          </a:xfrm>
        </p:spPr>
        <p:txBody>
          <a:bodyPr wrap="square" lIns="91440" tIns="45720" rIns="91440" bIns="45720" anchor="t"/>
          <a:p>
            <a:pPr eaLnBrk="1" hangingPunct="1"/>
            <a:r>
              <a:rPr lang="zh-CN" altLang="en-US" sz="2200">
                <a:cs typeface="微软雅黑" panose="020B0503020204020204" charset="-122"/>
              </a:rPr>
              <a:t>所谓p 阶截尾, 是指                 。 要证明这一点, 实际上只要能证明当 </a:t>
            </a:r>
            <a:endParaRPr lang="zh-CN" altLang="en-US" sz="2200">
              <a:cs typeface="微软雅黑" panose="020B0503020204020204" charset="-122"/>
            </a:endParaRPr>
          </a:p>
          <a:p>
            <a:pPr marL="457200" lvl="1" indent="0" eaLnBrk="1" hangingPunct="1">
              <a:buNone/>
            </a:pPr>
            <a:r>
              <a:rPr lang="zh-CN" altLang="en-US" sz="2200">
                <a:cs typeface="微软雅黑" panose="020B0503020204020204" charset="-122"/>
              </a:rPr>
              <a:t>       时,       即可。</a:t>
            </a:r>
            <a:endParaRPr lang="zh-CN" altLang="en-US" sz="2200">
              <a:cs typeface="微软雅黑" panose="020B0503020204020204" charset="-122"/>
            </a:endParaRPr>
          </a:p>
          <a:p>
            <a:pPr lvl="0" eaLnBrk="1" hangingPunct="1"/>
            <a:endParaRPr lang="zh-CN" altLang="en-US" sz="2200">
              <a:cs typeface="微软雅黑" panose="020B0503020204020204" charset="-122"/>
            </a:endParaRPr>
          </a:p>
          <a:p>
            <a:pPr eaLnBrk="1" hangingPunct="1"/>
            <a:endParaRPr lang="zh-CN" altLang="en-US">
              <a:ea typeface="宋体" panose="02010600030101010101" pitchFamily="2" charset="-122"/>
            </a:endParaRPr>
          </a:p>
        </p:txBody>
      </p:sp>
      <p:sp>
        <p:nvSpPr>
          <p:cNvPr id="49155" name="Rectangle 4"/>
          <p:cNvSpPr/>
          <p:nvPr/>
        </p:nvSpPr>
        <p:spPr>
          <a:xfrm>
            <a:off x="5543550"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49157" name="Rectangle 6"/>
          <p:cNvSpPr/>
          <p:nvPr/>
        </p:nvSpPr>
        <p:spPr>
          <a:xfrm>
            <a:off x="5962650"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49160" name="Rectangle 9"/>
          <p:cNvSpPr/>
          <p:nvPr/>
        </p:nvSpPr>
        <p:spPr>
          <a:xfrm>
            <a:off x="4719638" y="31861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对象 2"/>
          <p:cNvGraphicFramePr/>
          <p:nvPr/>
        </p:nvGraphicFramePr>
        <p:xfrm>
          <a:off x="4309745" y="1275080"/>
          <a:ext cx="1745615" cy="510540"/>
        </p:xfrm>
        <a:graphic>
          <a:graphicData uri="http://schemas.openxmlformats.org/presentationml/2006/ole">
            <mc:AlternateContent xmlns:mc="http://schemas.openxmlformats.org/markup-compatibility/2006">
              <mc:Choice xmlns:v="urn:schemas-microsoft-com:vml" Requires="v">
                <p:oleObj spid="_x0000_s5" name="" r:id="rId2" imgW="812800" imgH="228600" progId="Equation.DSMT4">
                  <p:embed/>
                </p:oleObj>
              </mc:Choice>
              <mc:Fallback>
                <p:oleObj name="" r:id="rId2" imgW="812800" imgH="228600" progId="Equation.DSMT4">
                  <p:embed/>
                  <p:pic>
                    <p:nvPicPr>
                      <p:cNvPr id="0" name="图片 4"/>
                      <p:cNvPicPr/>
                      <p:nvPr/>
                    </p:nvPicPr>
                    <p:blipFill>
                      <a:blip r:embed="rId3"/>
                      <a:stretch>
                        <a:fillRect/>
                      </a:stretch>
                    </p:blipFill>
                    <p:spPr>
                      <a:xfrm>
                        <a:off x="4309745" y="1275080"/>
                        <a:ext cx="1745615" cy="510540"/>
                      </a:xfrm>
                      <a:prstGeom prst="rect">
                        <a:avLst/>
                      </a:prstGeom>
                    </p:spPr>
                  </p:pic>
                </p:oleObj>
              </mc:Fallback>
            </mc:AlternateContent>
          </a:graphicData>
        </a:graphic>
      </p:graphicFrame>
      <p:graphicFrame>
        <p:nvGraphicFramePr>
          <p:cNvPr id="6" name="对象 5"/>
          <p:cNvGraphicFramePr/>
          <p:nvPr/>
        </p:nvGraphicFramePr>
        <p:xfrm>
          <a:off x="1901190" y="1866900"/>
          <a:ext cx="802005" cy="433070"/>
        </p:xfrm>
        <a:graphic>
          <a:graphicData uri="http://schemas.openxmlformats.org/presentationml/2006/ole">
            <mc:AlternateContent xmlns:mc="http://schemas.openxmlformats.org/markup-compatibility/2006">
              <mc:Choice xmlns:v="urn:schemas-microsoft-com:vml" Requires="v">
                <p:oleObj spid="_x0000_s7" name="" r:id="rId4" imgW="802005" imgH="423545" progId="Equation.DSMT4">
                  <p:embed/>
                </p:oleObj>
              </mc:Choice>
              <mc:Fallback>
                <p:oleObj name="" r:id="rId4" imgW="802005" imgH="423545" progId="Equation.DSMT4">
                  <p:embed/>
                  <p:pic>
                    <p:nvPicPr>
                      <p:cNvPr id="0" name="图片 6"/>
                      <p:cNvPicPr/>
                      <p:nvPr/>
                    </p:nvPicPr>
                    <p:blipFill>
                      <a:blip r:embed="rId5"/>
                      <a:stretch>
                        <a:fillRect/>
                      </a:stretch>
                    </p:blipFill>
                    <p:spPr>
                      <a:xfrm>
                        <a:off x="1901190" y="1866900"/>
                        <a:ext cx="802005" cy="433070"/>
                      </a:xfrm>
                      <a:prstGeom prst="rect">
                        <a:avLst/>
                      </a:prstGeom>
                    </p:spPr>
                  </p:pic>
                </p:oleObj>
              </mc:Fallback>
            </mc:AlternateContent>
          </a:graphicData>
        </a:graphic>
      </p:graphicFrame>
      <p:graphicFrame>
        <p:nvGraphicFramePr>
          <p:cNvPr id="8" name="对象 7"/>
          <p:cNvGraphicFramePr/>
          <p:nvPr/>
        </p:nvGraphicFramePr>
        <p:xfrm>
          <a:off x="3049270" y="1866900"/>
          <a:ext cx="690880" cy="433070"/>
        </p:xfrm>
        <a:graphic>
          <a:graphicData uri="http://schemas.openxmlformats.org/presentationml/2006/ole">
            <mc:AlternateContent xmlns:mc="http://schemas.openxmlformats.org/markup-compatibility/2006">
              <mc:Choice xmlns:v="urn:schemas-microsoft-com:vml" Requires="v">
                <p:oleObj spid="_x0000_s9" name="" r:id="rId6" imgW="393700" imgH="228600" progId="Equation.DSMT4">
                  <p:embed/>
                </p:oleObj>
              </mc:Choice>
              <mc:Fallback>
                <p:oleObj name="" r:id="rId6" imgW="393700" imgH="228600" progId="Equation.DSMT4">
                  <p:embed/>
                  <p:pic>
                    <p:nvPicPr>
                      <p:cNvPr id="0" name="图片 8"/>
                      <p:cNvPicPr/>
                      <p:nvPr/>
                    </p:nvPicPr>
                    <p:blipFill>
                      <a:blip r:embed="rId7"/>
                      <a:stretch>
                        <a:fillRect/>
                      </a:stretch>
                    </p:blipFill>
                    <p:spPr>
                      <a:xfrm>
                        <a:off x="3049270" y="1866900"/>
                        <a:ext cx="690880" cy="433070"/>
                      </a:xfrm>
                      <a:prstGeom prst="rect">
                        <a:avLst/>
                      </a:prstGeom>
                    </p:spPr>
                  </p:pic>
                </p:oleObj>
              </mc:Fallback>
            </mc:AlternateContent>
          </a:graphicData>
        </a:graphic>
      </p:graphicFrame>
      <p:graphicFrame>
        <p:nvGraphicFramePr>
          <p:cNvPr id="53250" name="Object 3"/>
          <p:cNvGraphicFramePr>
            <a:graphicFrameLocks noGrp="1" noChangeAspect="1"/>
          </p:cNvGraphicFramePr>
          <p:nvPr/>
        </p:nvGraphicFramePr>
        <p:xfrm>
          <a:off x="3225007" y="2216150"/>
          <a:ext cx="5161280" cy="4572000"/>
        </p:xfrm>
        <a:graphic>
          <a:graphicData uri="http://schemas.openxmlformats.org/presentationml/2006/ole">
            <mc:AlternateContent xmlns:mc="http://schemas.openxmlformats.org/markup-compatibility/2006">
              <mc:Choice xmlns:v="urn:schemas-microsoft-com:vml" Requires="v">
                <p:oleObj spid="_x0000_s3334" name="" r:id="rId8" imgW="2895600" imgH="2565400" progId="Equation.DSMT4">
                  <p:embed/>
                </p:oleObj>
              </mc:Choice>
              <mc:Fallback>
                <p:oleObj name="" r:id="rId8" imgW="2895600" imgH="2565400" progId="Equation.DSMT4">
                  <p:embed/>
                  <p:pic>
                    <p:nvPicPr>
                      <p:cNvPr id="0" name="图片 3333"/>
                      <p:cNvPicPr/>
                      <p:nvPr/>
                    </p:nvPicPr>
                    <p:blipFill>
                      <a:blip r:embed="rId9"/>
                      <a:stretch>
                        <a:fillRect/>
                      </a:stretch>
                    </p:blipFill>
                    <p:spPr>
                      <a:xfrm>
                        <a:off x="3225007" y="2216150"/>
                        <a:ext cx="5161280" cy="4572000"/>
                      </a:xfrm>
                      <a:prstGeom prst="rect">
                        <a:avLst/>
                      </a:prstGeom>
                      <a:noFill/>
                      <a:ln w="38100">
                        <a:miter/>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a:xfrm>
            <a:off x="1316990" y="258445"/>
            <a:ext cx="10205085" cy="626745"/>
          </a:xfrm>
        </p:spPr>
        <p:txBody>
          <a:bodyPr wrap="square" lIns="91440" tIns="45720" rIns="91440" bIns="45720" anchor="ctr">
            <a:normAutofit/>
          </a:bodyPr>
          <a:p>
            <a:pPr algn="l" eaLnBrk="1" hangingPunct="1">
              <a:buClrTx/>
              <a:buSzTx/>
              <a:buFontTx/>
            </a:pPr>
            <a:r>
              <a:rPr lang="en-US" altLang="zh-CN" sz="2400" spc="0" smtClean="0">
                <a:solidFill>
                  <a:schemeClr val="accent5">
                    <a:lumMod val="75000"/>
                  </a:schemeClr>
                </a:solidFill>
                <a:cs typeface="+mn-cs"/>
              </a:rPr>
              <a:t>例3-5</a:t>
            </a:r>
            <a:r>
              <a:rPr sz="2400" spc="0" smtClean="0">
                <a:solidFill>
                  <a:schemeClr val="accent5">
                    <a:lumMod val="75000"/>
                  </a:schemeClr>
                </a:solidFill>
                <a:cs typeface="+mn-cs"/>
              </a:rPr>
              <a:t>续</a:t>
            </a:r>
            <a:endParaRPr sz="2400" spc="0" smtClean="0">
              <a:solidFill>
                <a:schemeClr val="accent5">
                  <a:lumMod val="75000"/>
                </a:schemeClr>
              </a:solidFill>
              <a:cs typeface="+mn-cs"/>
            </a:endParaRPr>
          </a:p>
        </p:txBody>
      </p:sp>
      <p:sp>
        <p:nvSpPr>
          <p:cNvPr id="2" name="内容占位符 1"/>
          <p:cNvSpPr>
            <a:spLocks noGrp="1"/>
          </p:cNvSpPr>
          <p:nvPr>
            <p:ph idx="1"/>
          </p:nvPr>
        </p:nvSpPr>
        <p:spPr>
          <a:xfrm>
            <a:off x="1270000" y="952500"/>
            <a:ext cx="10252075" cy="5388610"/>
          </a:xfrm>
        </p:spPr>
        <p:txBody>
          <a:bodyPr/>
          <a:p>
            <a:r>
              <a:rPr sz="2200">
                <a:cs typeface="微软雅黑" panose="020B0503020204020204" charset="-122"/>
                <a:sym typeface="+mn-ea"/>
              </a:rPr>
              <a:t>求如下</a:t>
            </a:r>
            <a:r>
              <a:rPr lang="en-US" altLang="zh-CN" sz="2200">
                <a:cs typeface="微软雅黑" panose="020B0503020204020204" charset="-122"/>
                <a:sym typeface="+mn-ea"/>
              </a:rPr>
              <a:t>AR</a:t>
            </a:r>
            <a:r>
              <a:rPr sz="2200">
                <a:cs typeface="微软雅黑" panose="020B0503020204020204" charset="-122"/>
                <a:sym typeface="+mn-ea"/>
              </a:rPr>
              <a:t>模型的偏自相关系数，并考察它们的偏自相关图特征</a:t>
            </a:r>
            <a:endParaRPr lang="zh-CN" altLang="en-US" sz="2200">
              <a:cs typeface="微软雅黑" panose="020B0503020204020204" charset="-122"/>
            </a:endParaRPr>
          </a:p>
        </p:txBody>
      </p:sp>
      <p:sp>
        <p:nvSpPr>
          <p:cNvPr id="44034" name="Rectangle 3"/>
          <p:cNvSpPr/>
          <p:nvPr/>
        </p:nvSpPr>
        <p:spPr>
          <a:xfrm>
            <a:off x="4424363" y="32004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44035" name="Object 4"/>
          <p:cNvGraphicFramePr>
            <a:graphicFrameLocks noChangeAspect="1"/>
          </p:cNvGraphicFramePr>
          <p:nvPr/>
        </p:nvGraphicFramePr>
        <p:xfrm>
          <a:off x="3543300" y="2093595"/>
          <a:ext cx="5105400" cy="2940050"/>
        </p:xfrm>
        <a:graphic>
          <a:graphicData uri="http://schemas.openxmlformats.org/presentationml/2006/ole">
            <mc:AlternateContent xmlns:mc="http://schemas.openxmlformats.org/markup-compatibility/2006">
              <mc:Choice xmlns:v="urn:schemas-microsoft-com:vml" Requires="v">
                <p:oleObj spid="_x0000_s3318" name="" r:id="rId1" imgW="1587500" imgH="914400" progId="Equation.3">
                  <p:embed/>
                </p:oleObj>
              </mc:Choice>
              <mc:Fallback>
                <p:oleObj name="" r:id="rId1" imgW="1587500" imgH="914400" progId="Equation.3">
                  <p:embed/>
                  <p:pic>
                    <p:nvPicPr>
                      <p:cNvPr id="0" name="图片 3317"/>
                      <p:cNvPicPr/>
                      <p:nvPr/>
                    </p:nvPicPr>
                    <p:blipFill>
                      <a:blip r:embed="rId2"/>
                      <a:stretch>
                        <a:fillRect/>
                      </a:stretch>
                    </p:blipFill>
                    <p:spPr>
                      <a:xfrm>
                        <a:off x="3543300" y="2093595"/>
                        <a:ext cx="5105400" cy="2940050"/>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400" spc="0" smtClean="0">
                <a:solidFill>
                  <a:schemeClr val="accent5">
                    <a:lumMod val="75000"/>
                  </a:schemeClr>
                </a:solidFill>
                <a:cs typeface="+mn-cs"/>
                <a:sym typeface="+mn-ea"/>
              </a:rPr>
              <a:t>例</a:t>
            </a:r>
            <a:r>
              <a:rPr lang="en-US" altLang="zh-CN" sz="2400" spc="0" smtClean="0">
                <a:solidFill>
                  <a:schemeClr val="accent5">
                    <a:lumMod val="75000"/>
                  </a:schemeClr>
                </a:solidFill>
                <a:cs typeface="+mn-cs"/>
                <a:sym typeface="+mn-ea"/>
              </a:rPr>
              <a:t>3-5</a:t>
            </a:r>
            <a:r>
              <a:rPr sz="2400" spc="0" smtClean="0">
                <a:solidFill>
                  <a:schemeClr val="accent5">
                    <a:lumMod val="75000"/>
                  </a:schemeClr>
                </a:solidFill>
                <a:cs typeface="+mn-cs"/>
                <a:sym typeface="+mn-ea"/>
              </a:rPr>
              <a:t>续 求</a:t>
            </a:r>
            <a:r>
              <a:rPr lang="en-US" altLang="zh-CN" sz="2400" spc="0" smtClean="0">
                <a:solidFill>
                  <a:schemeClr val="accent5">
                    <a:lumMod val="75000"/>
                  </a:schemeClr>
                </a:solidFill>
                <a:cs typeface="+mn-cs"/>
                <a:sym typeface="+mn-ea"/>
              </a:rPr>
              <a:t>AR模型</a:t>
            </a:r>
            <a:r>
              <a:rPr sz="2400" spc="0" smtClean="0">
                <a:solidFill>
                  <a:schemeClr val="accent5">
                    <a:lumMod val="75000"/>
                  </a:schemeClr>
                </a:solidFill>
                <a:cs typeface="+mn-cs"/>
                <a:sym typeface="+mn-ea"/>
              </a:rPr>
              <a:t>的偏自相关系数</a:t>
            </a:r>
            <a:endParaRPr sz="2400" spc="0" smtClean="0">
              <a:solidFill>
                <a:schemeClr val="accent5">
                  <a:lumMod val="75000"/>
                </a:schemeClr>
              </a:solidFill>
              <a:cs typeface="+mn-cs"/>
              <a:sym typeface="+mn-ea"/>
            </a:endParaRPr>
          </a:p>
        </p:txBody>
      </p:sp>
      <p:sp>
        <p:nvSpPr>
          <p:cNvPr id="10242" name="Rectangle 3"/>
          <p:cNvSpPr>
            <a:spLocks noGrp="1"/>
          </p:cNvSpPr>
          <p:nvPr>
            <p:ph idx="1"/>
          </p:nvPr>
        </p:nvSpPr>
        <p:spPr>
          <a:xfrm>
            <a:off x="1268730" y="952500"/>
            <a:ext cx="10462260" cy="5388610"/>
          </a:xfrm>
        </p:spPr>
        <p:txBody>
          <a:bodyPr wrap="square" lIns="91440" tIns="45720" rIns="91440" bIns="45720" anchor="t"/>
          <a:p>
            <a:pPr eaLnBrk="1" hangingPunct="1"/>
            <a:endParaRPr lang="zh-CN" altLang="en-US" sz="2000">
              <a:latin typeface="+mn-lt"/>
              <a:ea typeface="+mn-lt"/>
            </a:endParaRPr>
          </a:p>
          <a:p>
            <a:pPr eaLnBrk="1" hangingPunct="1"/>
            <a:endParaRPr lang="zh-CN" altLang="en-US" sz="2000">
              <a:latin typeface="+mn-lt"/>
              <a:ea typeface="+mn-lt"/>
            </a:endParaRPr>
          </a:p>
          <a:p>
            <a:pPr eaLnBrk="1" hangingPunct="1"/>
            <a:endParaRPr lang="zh-CN" altLang="en-US" sz="2400">
              <a:ea typeface="宋体" panose="02010600030101010101" pitchFamily="2" charset="-122"/>
            </a:endParaRPr>
          </a:p>
          <a:p>
            <a:pPr lvl="1" eaLnBrk="1" hangingPunct="1"/>
            <a:endParaRPr lang="zh-CN" altLang="en-US" sz="2200">
              <a:ea typeface="宋体" panose="02010600030101010101" pitchFamily="2" charset="-122"/>
            </a:endParaRPr>
          </a:p>
          <a:p>
            <a:pPr lvl="1" eaLnBrk="1" hangingPunct="1"/>
            <a:endParaRPr lang="zh-CN" altLang="en-US" sz="2200">
              <a:ea typeface="宋体" panose="02010600030101010101" pitchFamily="2" charset="-122"/>
            </a:endParaRPr>
          </a:p>
          <a:p>
            <a:pPr eaLnBrk="1" hangingPunct="1"/>
            <a:endParaRPr lang="zh-CN" altLang="en-US" sz="2400">
              <a:ea typeface="宋体" panose="02010600030101010101" pitchFamily="2" charset="-122"/>
            </a:endParaRPr>
          </a:p>
          <a:p>
            <a:pPr eaLnBrk="1" hangingPunct="1"/>
            <a:endParaRPr lang="zh-CN" altLang="en-US" sz="24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268730" y="1669415"/>
            <a:ext cx="10024745" cy="37744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sym typeface="+mn-ea"/>
              </a:rPr>
              <a:t>AR模型的定义</a:t>
            </a:r>
            <a:endParaRPr lang="en-US" altLang="zh-CN"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462260" cy="5388610"/>
          </a:xfrm>
        </p:spPr>
        <p:txBody>
          <a:bodyPr wrap="square" lIns="91440" tIns="45720" rIns="91440" bIns="45720" anchor="t"/>
          <a:p>
            <a:pPr eaLnBrk="1" hangingPunct="1">
              <a:lnSpc>
                <a:spcPct val="90000"/>
              </a:lnSpc>
            </a:pPr>
            <a:r>
              <a:rPr lang="en-US" altLang="zh-CN" sz="2000">
                <a:solidFill>
                  <a:srgbClr val="000000"/>
                </a:solidFill>
                <a:latin typeface="+mn-lt"/>
                <a:ea typeface="+mn-lt"/>
                <a:cs typeface="+mn-lt"/>
                <a:sym typeface="+mn-ea"/>
              </a:rPr>
              <a:t>具有如下结构的模型称为p阶自回归模型，简记为</a:t>
            </a:r>
            <a:endParaRPr lang="en-US" altLang="zh-CN" sz="2000">
              <a:solidFill>
                <a:srgbClr val="000000"/>
              </a:solidFill>
              <a:latin typeface="+mn-lt"/>
              <a:ea typeface="+mn-lt"/>
              <a:cs typeface="+mn-lt"/>
            </a:endParaRPr>
          </a:p>
          <a:p>
            <a:pPr eaLnBrk="1" hangingPunct="1">
              <a:lnSpc>
                <a:spcPct val="90000"/>
              </a:lnSpc>
            </a:pPr>
            <a:endParaRPr lang="en-US" altLang="zh-CN" sz="2000">
              <a:solidFill>
                <a:srgbClr val="000000"/>
              </a:solidFill>
              <a:latin typeface="+mn-lt"/>
              <a:ea typeface="+mn-lt"/>
              <a:cs typeface="+mn-lt"/>
            </a:endParaRPr>
          </a:p>
          <a:p>
            <a:pPr eaLnBrk="1" hangingPunct="1">
              <a:lnSpc>
                <a:spcPct val="90000"/>
              </a:lnSpc>
            </a:pPr>
            <a:endParaRPr lang="en-US" altLang="zh-CN" sz="2000">
              <a:solidFill>
                <a:srgbClr val="000000"/>
              </a:solidFill>
              <a:latin typeface="+mn-lt"/>
              <a:ea typeface="+mn-lt"/>
              <a:cs typeface="+mn-lt"/>
            </a:endParaRPr>
          </a:p>
          <a:p>
            <a:pPr eaLnBrk="1" hangingPunct="1">
              <a:lnSpc>
                <a:spcPct val="90000"/>
              </a:lnSpc>
            </a:pPr>
            <a:endParaRPr lang="en-US" altLang="zh-CN" sz="2000">
              <a:solidFill>
                <a:srgbClr val="000000"/>
              </a:solidFill>
              <a:latin typeface="+mn-lt"/>
              <a:ea typeface="+mn-lt"/>
              <a:cs typeface="+mn-lt"/>
            </a:endParaRPr>
          </a:p>
          <a:p>
            <a:pPr eaLnBrk="1" hangingPunct="1">
              <a:lnSpc>
                <a:spcPct val="90000"/>
              </a:lnSpc>
            </a:pPr>
            <a:endParaRPr lang="en-US" altLang="zh-CN" sz="2000">
              <a:solidFill>
                <a:srgbClr val="000000"/>
              </a:solidFill>
              <a:latin typeface="+mn-lt"/>
              <a:ea typeface="+mn-lt"/>
              <a:cs typeface="+mn-lt"/>
            </a:endParaRPr>
          </a:p>
          <a:p>
            <a:pPr eaLnBrk="1" hangingPunct="1">
              <a:lnSpc>
                <a:spcPct val="90000"/>
              </a:lnSpc>
            </a:pPr>
            <a:endParaRPr lang="en-US" altLang="zh-CN" sz="2000">
              <a:solidFill>
                <a:srgbClr val="000000"/>
              </a:solidFill>
              <a:latin typeface="+mn-lt"/>
              <a:ea typeface="+mn-lt"/>
              <a:cs typeface="+mn-lt"/>
            </a:endParaRPr>
          </a:p>
          <a:p>
            <a:pPr eaLnBrk="1" hangingPunct="1">
              <a:lnSpc>
                <a:spcPct val="90000"/>
              </a:lnSpc>
            </a:pPr>
            <a:endParaRPr lang="en-US" altLang="zh-CN" sz="2000">
              <a:solidFill>
                <a:srgbClr val="000000"/>
              </a:solidFill>
              <a:latin typeface="+mn-lt"/>
              <a:ea typeface="+mn-lt"/>
              <a:cs typeface="+mn-lt"/>
            </a:endParaRPr>
          </a:p>
          <a:p>
            <a:pPr eaLnBrk="1" hangingPunct="1">
              <a:lnSpc>
                <a:spcPct val="90000"/>
              </a:lnSpc>
            </a:pPr>
            <a:endParaRPr lang="en-US" altLang="zh-CN" sz="2000">
              <a:latin typeface="+mn-lt"/>
              <a:ea typeface="+mn-lt"/>
              <a:cs typeface="+mn-lt"/>
              <a:sym typeface="+mn-ea"/>
            </a:endParaRPr>
          </a:p>
          <a:p>
            <a:pPr eaLnBrk="1" hangingPunct="1">
              <a:lnSpc>
                <a:spcPct val="90000"/>
              </a:lnSpc>
            </a:pPr>
            <a:r>
              <a:rPr lang="en-US" altLang="zh-CN" sz="2000">
                <a:latin typeface="+mn-lt"/>
                <a:ea typeface="+mn-lt"/>
                <a:cs typeface="+mn-lt"/>
                <a:sym typeface="+mn-ea"/>
              </a:rPr>
              <a:t>特别当          时，称为中心化          模型</a:t>
            </a:r>
            <a:endParaRPr lang="en-US" altLang="zh-CN" sz="2000">
              <a:latin typeface="+mn-lt"/>
              <a:ea typeface="+mn-lt"/>
              <a:cs typeface="+mn-lt"/>
              <a:sym typeface="+mn-ea"/>
            </a:endParaRPr>
          </a:p>
          <a:p>
            <a:pPr eaLnBrk="1" hangingPunct="1">
              <a:lnSpc>
                <a:spcPct val="90000"/>
              </a:lnSpc>
            </a:pPr>
            <a:endParaRPr lang="en-US" altLang="zh-CN" sz="2000" spc="0" noProof="0" smtClean="0">
              <a:ln>
                <a:noFill/>
              </a:ln>
              <a:solidFill>
                <a:schemeClr val="tx1"/>
              </a:solidFill>
              <a:effectLst/>
              <a:uLnTx/>
              <a:latin typeface="+mn-lt"/>
              <a:ea typeface="+mn-lt"/>
              <a:cs typeface="+mn-lt"/>
              <a:sym typeface="+mn-ea"/>
            </a:endParaRPr>
          </a:p>
          <a:p>
            <a:pPr eaLnBrk="1" hangingPunct="1">
              <a:lnSpc>
                <a:spcPct val="90000"/>
              </a:lnSpc>
            </a:pPr>
            <a:r>
              <a:rPr lang="en-US" altLang="zh-CN" sz="2000" spc="0" noProof="0" smtClean="0">
                <a:ln>
                  <a:noFill/>
                </a:ln>
                <a:solidFill>
                  <a:schemeClr val="tx1"/>
                </a:solidFill>
                <a:effectLst/>
                <a:uLnTx/>
                <a:latin typeface="+mn-lt"/>
                <a:ea typeface="+mn-lt"/>
                <a:cs typeface="+mn-lt"/>
                <a:sym typeface="+mn-ea"/>
              </a:rPr>
              <a:t>令                              </a:t>
            </a:r>
            <a:r>
              <a:rPr sz="2000" spc="0" noProof="0" smtClean="0">
                <a:ln>
                  <a:noFill/>
                </a:ln>
                <a:solidFill>
                  <a:schemeClr val="tx1"/>
                </a:solidFill>
                <a:effectLst/>
                <a:uLnTx/>
                <a:latin typeface="+mn-lt"/>
                <a:ea typeface="+mn-lt"/>
                <a:cs typeface="+mn-lt"/>
                <a:sym typeface="+mn-ea"/>
              </a:rPr>
              <a:t>，称        是         的中心化序列</a:t>
            </a:r>
            <a:endParaRPr lang="en-US" altLang="zh-CN" sz="2000">
              <a:ea typeface="宋体" panose="02010600030101010101" pitchFamily="2" charset="-122"/>
            </a:endParaRPr>
          </a:p>
          <a:p>
            <a:pPr eaLnBrk="1" hangingPunct="1"/>
            <a:endParaRPr lang="zh-CN" altLang="en-US" sz="2000">
              <a:latin typeface="+mn-lt"/>
              <a:ea typeface="+mn-lt"/>
            </a:endParaRPr>
          </a:p>
          <a:p>
            <a:pPr eaLnBrk="1" hangingPunct="1"/>
            <a:endParaRPr lang="zh-CN" altLang="en-US" sz="2000">
              <a:latin typeface="+mn-lt"/>
              <a:ea typeface="+mn-lt"/>
            </a:endParaRPr>
          </a:p>
          <a:p>
            <a:pPr eaLnBrk="1" hangingPunct="1"/>
            <a:endParaRPr lang="zh-CN" altLang="en-US" sz="2400">
              <a:ea typeface="宋体" panose="02010600030101010101" pitchFamily="2" charset="-122"/>
            </a:endParaRPr>
          </a:p>
          <a:p>
            <a:pPr lvl="1" eaLnBrk="1" hangingPunct="1"/>
            <a:endParaRPr lang="zh-CN" altLang="en-US" sz="2200">
              <a:ea typeface="宋体" panose="02010600030101010101" pitchFamily="2" charset="-122"/>
            </a:endParaRPr>
          </a:p>
          <a:p>
            <a:pPr lvl="1" eaLnBrk="1" hangingPunct="1"/>
            <a:endParaRPr lang="zh-CN" altLang="en-US" sz="2200">
              <a:ea typeface="宋体" panose="02010600030101010101" pitchFamily="2" charset="-122"/>
            </a:endParaRPr>
          </a:p>
          <a:p>
            <a:pPr eaLnBrk="1" hangingPunct="1"/>
            <a:endParaRPr lang="zh-CN" altLang="en-US" sz="2400">
              <a:ea typeface="宋体" panose="02010600030101010101" pitchFamily="2" charset="-122"/>
            </a:endParaRPr>
          </a:p>
          <a:p>
            <a:pPr eaLnBrk="1" hangingPunct="1"/>
            <a:endParaRPr lang="zh-CN" altLang="en-US" sz="24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7415" name="Object 8"/>
          <p:cNvGraphicFramePr>
            <a:graphicFrameLocks noChangeAspect="1"/>
          </p:cNvGraphicFramePr>
          <p:nvPr/>
        </p:nvGraphicFramePr>
        <p:xfrm>
          <a:off x="7512050" y="952500"/>
          <a:ext cx="852170" cy="373380"/>
        </p:xfrm>
        <a:graphic>
          <a:graphicData uri="http://schemas.openxmlformats.org/presentationml/2006/ole">
            <mc:AlternateContent xmlns:mc="http://schemas.openxmlformats.org/markup-compatibility/2006">
              <mc:Choice xmlns:v="urn:schemas-microsoft-com:vml" Requires="v">
                <p:oleObj spid="_x0000_s3113" name="" r:id="rId2" imgW="457835" imgH="203200" progId="Equation.3">
                  <p:embed/>
                </p:oleObj>
              </mc:Choice>
              <mc:Fallback>
                <p:oleObj name="" r:id="rId2" imgW="457835" imgH="203200" progId="Equation.3">
                  <p:embed/>
                  <p:pic>
                    <p:nvPicPr>
                      <p:cNvPr id="0" name="图片 3112"/>
                      <p:cNvPicPr/>
                      <p:nvPr/>
                    </p:nvPicPr>
                    <p:blipFill>
                      <a:blip r:embed="rId3"/>
                      <a:stretch>
                        <a:fillRect/>
                      </a:stretch>
                    </p:blipFill>
                    <p:spPr>
                      <a:xfrm>
                        <a:off x="7512050" y="952500"/>
                        <a:ext cx="852170" cy="373380"/>
                      </a:xfrm>
                      <a:prstGeom prst="rect">
                        <a:avLst/>
                      </a:prstGeom>
                      <a:noFill/>
                      <a:ln w="38100">
                        <a:noFill/>
                        <a:miter/>
                      </a:ln>
                    </p:spPr>
                  </p:pic>
                </p:oleObj>
              </mc:Fallback>
            </mc:AlternateContent>
          </a:graphicData>
        </a:graphic>
      </p:graphicFrame>
      <p:graphicFrame>
        <p:nvGraphicFramePr>
          <p:cNvPr id="17411" name="Object 4"/>
          <p:cNvGraphicFramePr>
            <a:graphicFrameLocks noChangeAspect="1"/>
          </p:cNvGraphicFramePr>
          <p:nvPr/>
        </p:nvGraphicFramePr>
        <p:xfrm>
          <a:off x="2308860" y="1501458"/>
          <a:ext cx="6858000" cy="2466975"/>
        </p:xfrm>
        <a:graphic>
          <a:graphicData uri="http://schemas.openxmlformats.org/presentationml/2006/ole">
            <mc:AlternateContent xmlns:mc="http://schemas.openxmlformats.org/markup-compatibility/2006">
              <mc:Choice xmlns:v="urn:schemas-microsoft-com:vml" Requires="v">
                <p:oleObj spid="_x0000_s3116" name="" r:id="rId4" imgW="2755900" imgH="990600" progId="Equation.3">
                  <p:embed/>
                </p:oleObj>
              </mc:Choice>
              <mc:Fallback>
                <p:oleObj name="" r:id="rId4" imgW="2755900" imgH="990600" progId="Equation.3">
                  <p:embed/>
                  <p:pic>
                    <p:nvPicPr>
                      <p:cNvPr id="0" name="图片 3115"/>
                      <p:cNvPicPr/>
                      <p:nvPr/>
                    </p:nvPicPr>
                    <p:blipFill>
                      <a:blip r:embed="rId5"/>
                      <a:stretch>
                        <a:fillRect/>
                      </a:stretch>
                    </p:blipFill>
                    <p:spPr>
                      <a:xfrm>
                        <a:off x="2308860" y="1501458"/>
                        <a:ext cx="6858000" cy="2466975"/>
                      </a:xfrm>
                      <a:prstGeom prst="rect">
                        <a:avLst/>
                      </a:prstGeom>
                      <a:noFill/>
                      <a:ln w="38100">
                        <a:noFill/>
                        <a:miter/>
                      </a:ln>
                    </p:spPr>
                  </p:pic>
                </p:oleObj>
              </mc:Fallback>
            </mc:AlternateContent>
          </a:graphicData>
        </a:graphic>
      </p:graphicFrame>
      <p:graphicFrame>
        <p:nvGraphicFramePr>
          <p:cNvPr id="17417" name="Object 10"/>
          <p:cNvGraphicFramePr>
            <a:graphicFrameLocks noChangeAspect="1"/>
          </p:cNvGraphicFramePr>
          <p:nvPr/>
        </p:nvGraphicFramePr>
        <p:xfrm>
          <a:off x="2439670" y="4140200"/>
          <a:ext cx="864870" cy="461010"/>
        </p:xfrm>
        <a:graphic>
          <a:graphicData uri="http://schemas.openxmlformats.org/presentationml/2006/ole">
            <mc:AlternateContent xmlns:mc="http://schemas.openxmlformats.org/markup-compatibility/2006">
              <mc:Choice xmlns:v="urn:schemas-microsoft-com:vml" Requires="v">
                <p:oleObj spid="_x0000_s3114" name="" r:id="rId6" imgW="432435" imgH="228600" progId="Equation.3">
                  <p:embed/>
                </p:oleObj>
              </mc:Choice>
              <mc:Fallback>
                <p:oleObj name="" r:id="rId6" imgW="432435" imgH="228600" progId="Equation.3">
                  <p:embed/>
                  <p:pic>
                    <p:nvPicPr>
                      <p:cNvPr id="0" name="图片 3113"/>
                      <p:cNvPicPr/>
                      <p:nvPr/>
                    </p:nvPicPr>
                    <p:blipFill>
                      <a:blip r:embed="rId7"/>
                      <a:stretch>
                        <a:fillRect/>
                      </a:stretch>
                    </p:blipFill>
                    <p:spPr>
                      <a:xfrm>
                        <a:off x="2439670" y="4140200"/>
                        <a:ext cx="864870" cy="461010"/>
                      </a:xfrm>
                      <a:prstGeom prst="rect">
                        <a:avLst/>
                      </a:prstGeom>
                      <a:noFill/>
                      <a:ln w="38100">
                        <a:noFill/>
                        <a:miter/>
                      </a:ln>
                    </p:spPr>
                  </p:pic>
                </p:oleObj>
              </mc:Fallback>
            </mc:AlternateContent>
          </a:graphicData>
        </a:graphic>
      </p:graphicFrame>
      <p:graphicFrame>
        <p:nvGraphicFramePr>
          <p:cNvPr id="6" name="Object 8"/>
          <p:cNvGraphicFramePr>
            <a:graphicFrameLocks noChangeAspect="1"/>
          </p:cNvGraphicFramePr>
          <p:nvPr/>
        </p:nvGraphicFramePr>
        <p:xfrm>
          <a:off x="5255260" y="4186555"/>
          <a:ext cx="841375" cy="368300"/>
        </p:xfrm>
        <a:graphic>
          <a:graphicData uri="http://schemas.openxmlformats.org/presentationml/2006/ole">
            <mc:AlternateContent xmlns:mc="http://schemas.openxmlformats.org/markup-compatibility/2006">
              <mc:Choice xmlns:v="urn:schemas-microsoft-com:vml" Requires="v">
                <p:oleObj spid="_x0000_s7" name="" r:id="rId8" imgW="457835" imgH="203200" progId="Equation.3">
                  <p:embed/>
                </p:oleObj>
              </mc:Choice>
              <mc:Fallback>
                <p:oleObj name="" r:id="rId8" imgW="457835" imgH="203200" progId="Equation.3">
                  <p:embed/>
                  <p:pic>
                    <p:nvPicPr>
                      <p:cNvPr id="0" name="图片 3112"/>
                      <p:cNvPicPr/>
                      <p:nvPr/>
                    </p:nvPicPr>
                    <p:blipFill>
                      <a:blip r:embed="rId3"/>
                      <a:stretch>
                        <a:fillRect/>
                      </a:stretch>
                    </p:blipFill>
                    <p:spPr>
                      <a:xfrm>
                        <a:off x="5255260" y="4186555"/>
                        <a:ext cx="841375" cy="368300"/>
                      </a:xfrm>
                      <a:prstGeom prst="rect">
                        <a:avLst/>
                      </a:prstGeom>
                      <a:noFill/>
                      <a:ln w="38100">
                        <a:noFill/>
                        <a:miter/>
                      </a:ln>
                    </p:spPr>
                  </p:pic>
                </p:oleObj>
              </mc:Fallback>
            </mc:AlternateContent>
          </a:graphicData>
        </a:graphic>
      </p:graphicFrame>
      <p:graphicFrame>
        <p:nvGraphicFramePr>
          <p:cNvPr id="18436" name="Object 5"/>
          <p:cNvGraphicFramePr>
            <a:graphicFrameLocks noChangeAspect="1"/>
          </p:cNvGraphicFramePr>
          <p:nvPr/>
        </p:nvGraphicFramePr>
        <p:xfrm>
          <a:off x="2033905" y="4728210"/>
          <a:ext cx="2097405" cy="837565"/>
        </p:xfrm>
        <a:graphic>
          <a:graphicData uri="http://schemas.openxmlformats.org/presentationml/2006/ole">
            <mc:AlternateContent xmlns:mc="http://schemas.openxmlformats.org/markup-compatibility/2006">
              <mc:Choice xmlns:v="urn:schemas-microsoft-com:vml" Requires="v">
                <p:oleObj spid="_x0000_s3123" name="" r:id="rId9" imgW="1233170" imgH="457835" progId="Equation.3">
                  <p:embed/>
                </p:oleObj>
              </mc:Choice>
              <mc:Fallback>
                <p:oleObj name="" r:id="rId9" imgW="1233170" imgH="457835" progId="Equation.3">
                  <p:embed/>
                  <p:pic>
                    <p:nvPicPr>
                      <p:cNvPr id="0" name="图片 3122"/>
                      <p:cNvPicPr/>
                      <p:nvPr/>
                    </p:nvPicPr>
                    <p:blipFill>
                      <a:blip r:embed="rId10"/>
                      <a:stretch>
                        <a:fillRect/>
                      </a:stretch>
                    </p:blipFill>
                    <p:spPr>
                      <a:xfrm>
                        <a:off x="2033905" y="4728210"/>
                        <a:ext cx="2097405" cy="837565"/>
                      </a:xfrm>
                      <a:prstGeom prst="rect">
                        <a:avLst/>
                      </a:prstGeom>
                      <a:noFill/>
                      <a:ln w="38100">
                        <a:noFill/>
                        <a:miter/>
                      </a:ln>
                    </p:spPr>
                  </p:pic>
                </p:oleObj>
              </mc:Fallback>
            </mc:AlternateContent>
          </a:graphicData>
        </a:graphic>
      </p:graphicFrame>
      <p:graphicFrame>
        <p:nvGraphicFramePr>
          <p:cNvPr id="18438" name="Object 7"/>
          <p:cNvGraphicFramePr>
            <a:graphicFrameLocks noChangeAspect="1"/>
          </p:cNvGraphicFramePr>
          <p:nvPr/>
        </p:nvGraphicFramePr>
        <p:xfrm>
          <a:off x="4551045" y="5767705"/>
          <a:ext cx="2100580" cy="663575"/>
        </p:xfrm>
        <a:graphic>
          <a:graphicData uri="http://schemas.openxmlformats.org/presentationml/2006/ole">
            <mc:AlternateContent xmlns:mc="http://schemas.openxmlformats.org/markup-compatibility/2006">
              <mc:Choice xmlns:v="urn:schemas-microsoft-com:vml" Requires="v">
                <p:oleObj spid="_x0000_s3122" name="" r:id="rId11" imgW="724535" imgH="228600" progId="Equation.3">
                  <p:embed/>
                </p:oleObj>
              </mc:Choice>
              <mc:Fallback>
                <p:oleObj name="" r:id="rId11" imgW="724535" imgH="228600" progId="Equation.3">
                  <p:embed/>
                  <p:pic>
                    <p:nvPicPr>
                      <p:cNvPr id="0" name="图片 3121"/>
                      <p:cNvPicPr/>
                      <p:nvPr/>
                    </p:nvPicPr>
                    <p:blipFill>
                      <a:blip r:embed="rId12"/>
                      <a:stretch>
                        <a:fillRect/>
                      </a:stretch>
                    </p:blipFill>
                    <p:spPr>
                      <a:xfrm>
                        <a:off x="4551045" y="5767705"/>
                        <a:ext cx="2100580" cy="663575"/>
                      </a:xfrm>
                      <a:prstGeom prst="rect">
                        <a:avLst/>
                      </a:prstGeom>
                      <a:noFill/>
                      <a:ln w="38100">
                        <a:noFill/>
                        <a:miter/>
                      </a:ln>
                    </p:spPr>
                  </p:pic>
                </p:oleObj>
              </mc:Fallback>
            </mc:AlternateContent>
          </a:graphicData>
        </a:graphic>
      </p:graphicFrame>
      <p:graphicFrame>
        <p:nvGraphicFramePr>
          <p:cNvPr id="18440" name="Object 9"/>
          <p:cNvGraphicFramePr>
            <a:graphicFrameLocks noChangeAspect="1"/>
          </p:cNvGraphicFramePr>
          <p:nvPr/>
        </p:nvGraphicFramePr>
        <p:xfrm>
          <a:off x="4653280" y="4938395"/>
          <a:ext cx="538480" cy="416560"/>
        </p:xfrm>
        <a:graphic>
          <a:graphicData uri="http://schemas.openxmlformats.org/presentationml/2006/ole">
            <mc:AlternateContent xmlns:mc="http://schemas.openxmlformats.org/markup-compatibility/2006">
              <mc:Choice xmlns:v="urn:schemas-microsoft-com:vml" Requires="v">
                <p:oleObj spid="_x0000_s3121" name="" r:id="rId13" imgW="292735" imgH="229235" progId="Equation.3">
                  <p:embed/>
                </p:oleObj>
              </mc:Choice>
              <mc:Fallback>
                <p:oleObj name="" r:id="rId13" imgW="292735" imgH="229235" progId="Equation.3">
                  <p:embed/>
                  <p:pic>
                    <p:nvPicPr>
                      <p:cNvPr id="0" name="图片 3120"/>
                      <p:cNvPicPr/>
                      <p:nvPr/>
                    </p:nvPicPr>
                    <p:blipFill>
                      <a:blip r:embed="rId14"/>
                      <a:stretch>
                        <a:fillRect/>
                      </a:stretch>
                    </p:blipFill>
                    <p:spPr>
                      <a:xfrm>
                        <a:off x="4653280" y="4938395"/>
                        <a:ext cx="538480" cy="416560"/>
                      </a:xfrm>
                      <a:prstGeom prst="rect">
                        <a:avLst/>
                      </a:prstGeom>
                      <a:noFill/>
                      <a:ln w="38100">
                        <a:noFill/>
                        <a:miter/>
                      </a:ln>
                    </p:spPr>
                  </p:pic>
                </p:oleObj>
              </mc:Fallback>
            </mc:AlternateContent>
          </a:graphicData>
        </a:graphic>
      </p:graphicFrame>
      <p:graphicFrame>
        <p:nvGraphicFramePr>
          <p:cNvPr id="15" name="Object 11"/>
          <p:cNvGraphicFramePr>
            <a:graphicFrameLocks noChangeAspect="1"/>
          </p:cNvGraphicFramePr>
          <p:nvPr/>
        </p:nvGraphicFramePr>
        <p:xfrm>
          <a:off x="5486718" y="4910773"/>
          <a:ext cx="609600" cy="471487"/>
        </p:xfrm>
        <a:graphic>
          <a:graphicData uri="http://schemas.openxmlformats.org/presentationml/2006/ole">
            <mc:AlternateContent xmlns:mc="http://schemas.openxmlformats.org/markup-compatibility/2006">
              <mc:Choice xmlns:v="urn:schemas-microsoft-com:vml" Requires="v">
                <p:oleObj spid="_x0000_s16" name="" r:id="rId15" imgW="292735" imgH="229235" progId="Equation.3">
                  <p:embed/>
                </p:oleObj>
              </mc:Choice>
              <mc:Fallback>
                <p:oleObj name="" r:id="rId15" imgW="292735" imgH="229235" progId="Equation.3">
                  <p:embed/>
                  <p:pic>
                    <p:nvPicPr>
                      <p:cNvPr id="0" name="图片 3123"/>
                      <p:cNvPicPr/>
                      <p:nvPr/>
                    </p:nvPicPr>
                    <p:blipFill>
                      <a:blip r:embed="rId16"/>
                      <a:stretch>
                        <a:fillRect/>
                      </a:stretch>
                    </p:blipFill>
                    <p:spPr>
                      <a:xfrm>
                        <a:off x="5486718" y="4910773"/>
                        <a:ext cx="609600" cy="471487"/>
                      </a:xfrm>
                      <a:prstGeom prst="rect">
                        <a:avLst/>
                      </a:prstGeom>
                      <a:noFill/>
                      <a:ln w="38100">
                        <a:noFill/>
                        <a:miter/>
                      </a:ln>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a:xfrm>
            <a:off x="1316990" y="258445"/>
            <a:ext cx="10205085" cy="626745"/>
          </a:xfrm>
        </p:spPr>
        <p:txBody>
          <a:bodyPr wrap="square" lIns="91440" tIns="45720" rIns="91440" bIns="45720" anchor="ctr">
            <a:normAutofit/>
          </a:bodyPr>
          <a:p>
            <a:pPr algn="l" eaLnBrk="1" hangingPunct="1">
              <a:buClrTx/>
              <a:buSzTx/>
              <a:buFontTx/>
            </a:pPr>
            <a:r>
              <a:rPr lang="en-US" altLang="zh-CN" sz="2400" spc="0" smtClean="0">
                <a:solidFill>
                  <a:schemeClr val="accent5">
                    <a:lumMod val="75000"/>
                  </a:schemeClr>
                </a:solidFill>
                <a:cs typeface="+mn-cs"/>
              </a:rPr>
              <a:t>例3-5 </a:t>
            </a:r>
            <a:r>
              <a:rPr sz="2400" spc="0" smtClean="0">
                <a:solidFill>
                  <a:schemeClr val="accent5">
                    <a:lumMod val="75000"/>
                  </a:schemeClr>
                </a:solidFill>
                <a:cs typeface="+mn-cs"/>
              </a:rPr>
              <a:t>续 考察</a:t>
            </a:r>
            <a:r>
              <a:rPr lang="en-US" altLang="zh-CN" sz="2400" spc="0" smtClean="0">
                <a:solidFill>
                  <a:schemeClr val="accent5">
                    <a:lumMod val="75000"/>
                  </a:schemeClr>
                </a:solidFill>
                <a:cs typeface="+mn-cs"/>
              </a:rPr>
              <a:t>AR</a:t>
            </a:r>
            <a:r>
              <a:rPr sz="2400" spc="0" smtClean="0">
                <a:solidFill>
                  <a:schemeClr val="accent5">
                    <a:lumMod val="75000"/>
                  </a:schemeClr>
                </a:solidFill>
                <a:cs typeface="+mn-cs"/>
              </a:rPr>
              <a:t>序列的偏自相关图</a:t>
            </a:r>
            <a:endParaRPr sz="2400" spc="0" smtClean="0">
              <a:solidFill>
                <a:schemeClr val="accent5">
                  <a:lumMod val="75000"/>
                </a:schemeClr>
              </a:solidFill>
              <a:cs typeface="+mn-cs"/>
            </a:endParaRPr>
          </a:p>
        </p:txBody>
      </p:sp>
      <p:sp>
        <p:nvSpPr>
          <p:cNvPr id="44034" name="Rectangle 3"/>
          <p:cNvSpPr/>
          <p:nvPr/>
        </p:nvSpPr>
        <p:spPr>
          <a:xfrm>
            <a:off x="4424363" y="32004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2647315" y="995680"/>
            <a:ext cx="6887845" cy="568007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3211195" y="2179857"/>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2"/>
            </p:custDataLst>
          </p:nvPr>
        </p:nvSpPr>
        <p:spPr>
          <a:xfrm>
            <a:off x="1496695" y="218122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3"/>
            </p:custDataLst>
          </p:nvPr>
        </p:nvSpPr>
        <p:spPr>
          <a:xfrm>
            <a:off x="1476375" y="325215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476375" y="4351422"/>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5"/>
            </p:custDataLst>
          </p:nvPr>
        </p:nvSpPr>
        <p:spPr>
          <a:xfrm>
            <a:off x="3190875" y="3272674"/>
            <a:ext cx="7620000" cy="64633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7" name="矩形 16"/>
          <p:cNvSpPr/>
          <p:nvPr>
            <p:custDataLst>
              <p:tags r:id="rId6"/>
            </p:custDataLst>
          </p:nvPr>
        </p:nvSpPr>
        <p:spPr>
          <a:xfrm>
            <a:off x="3190875" y="4352791"/>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7"/>
            </p:custDataLst>
          </p:nvPr>
        </p:nvSpPr>
        <p:spPr>
          <a:xfrm>
            <a:off x="3294653" y="2335798"/>
            <a:ext cx="5168403" cy="338554"/>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r>
              <a:rPr lang="en-US" altLang="zh-CN" sz="2400" b="1">
                <a:latin typeface="+mn-ea"/>
                <a:ea typeface="+mn-ea"/>
                <a:sym typeface="+mn-ea"/>
              </a:rPr>
              <a:t>AR</a:t>
            </a:r>
            <a:r>
              <a:rPr lang="zh-CN" altLang="en-US" sz="2400" b="1">
                <a:latin typeface="+mn-ea"/>
                <a:ea typeface="+mn-ea"/>
                <a:sym typeface="+mn-ea"/>
              </a:rPr>
              <a:t>模型</a:t>
            </a:r>
            <a:endParaRPr lang="zh-CN" altLang="en-US" sz="2400" b="1" dirty="0">
              <a:latin typeface="+mn-ea"/>
              <a:ea typeface="+mn-ea"/>
              <a:sym typeface="+mn-ea"/>
            </a:endParaRPr>
          </a:p>
        </p:txBody>
      </p:sp>
      <p:sp>
        <p:nvSpPr>
          <p:cNvPr id="24" name="文本框 23"/>
          <p:cNvSpPr txBox="1"/>
          <p:nvPr>
            <p:custDataLst>
              <p:tags r:id="rId8"/>
            </p:custDataLst>
          </p:nvPr>
        </p:nvSpPr>
        <p:spPr>
          <a:xfrm>
            <a:off x="2028361" y="2334399"/>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01</a:t>
            </a:r>
            <a:endParaRPr lang="zh-CN" altLang="en-US">
              <a:latin typeface="+mn-lt"/>
              <a:ea typeface="+mn-ea"/>
            </a:endParaRPr>
          </a:p>
        </p:txBody>
      </p:sp>
      <p:sp>
        <p:nvSpPr>
          <p:cNvPr id="25" name="文本框 24"/>
          <p:cNvSpPr txBox="1"/>
          <p:nvPr>
            <p:custDataLst>
              <p:tags r:id="rId9"/>
            </p:custDataLst>
          </p:nvPr>
        </p:nvSpPr>
        <p:spPr>
          <a:xfrm>
            <a:off x="2008041" y="3395804"/>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02</a:t>
            </a:r>
            <a:endParaRPr lang="zh-CN" altLang="en-US">
              <a:latin typeface="+mn-lt"/>
              <a:ea typeface="+mn-ea"/>
            </a:endParaRPr>
          </a:p>
        </p:txBody>
      </p:sp>
      <p:sp>
        <p:nvSpPr>
          <p:cNvPr id="26" name="文本框 25"/>
          <p:cNvSpPr txBox="1"/>
          <p:nvPr>
            <p:custDataLst>
              <p:tags r:id="rId10"/>
            </p:custDataLst>
          </p:nvPr>
        </p:nvSpPr>
        <p:spPr>
          <a:xfrm>
            <a:off x="3191148" y="3396230"/>
            <a:ext cx="5168403" cy="338554"/>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buClrTx/>
              <a:buSzTx/>
              <a:buFontTx/>
            </a:pPr>
            <a:r>
              <a:rPr lang="en-US" altLang="zh-CN" sz="2400" b="1">
                <a:latin typeface="+mn-ea"/>
                <a:ea typeface="+mn-ea"/>
                <a:sym typeface="+mn-ea"/>
              </a:rPr>
              <a:t>MA</a:t>
            </a:r>
            <a:r>
              <a:rPr lang="zh-CN" altLang="en-US" sz="2400" b="1">
                <a:latin typeface="+mn-ea"/>
                <a:ea typeface="+mn-ea"/>
                <a:sym typeface="+mn-ea"/>
              </a:rPr>
              <a:t>模型</a:t>
            </a:r>
            <a:endParaRPr lang="zh-CN" altLang="en-US" sz="2400" b="1">
              <a:latin typeface="+mn-ea"/>
              <a:ea typeface="+mn-ea"/>
              <a:sym typeface="+mn-ea"/>
            </a:endParaRPr>
          </a:p>
        </p:txBody>
      </p:sp>
      <p:sp>
        <p:nvSpPr>
          <p:cNvPr id="27" name="文本框 26"/>
          <p:cNvSpPr txBox="1"/>
          <p:nvPr>
            <p:custDataLst>
              <p:tags r:id="rId11"/>
            </p:custDataLst>
          </p:nvPr>
        </p:nvSpPr>
        <p:spPr>
          <a:xfrm>
            <a:off x="3211195" y="4495165"/>
            <a:ext cx="5251450" cy="368935"/>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r>
              <a:rPr lang="en-US" altLang="zh-CN" sz="2400" b="1">
                <a:latin typeface="+mn-ea"/>
                <a:ea typeface="+mn-ea"/>
                <a:sym typeface="+mn-ea"/>
              </a:rPr>
              <a:t>ARMA</a:t>
            </a:r>
            <a:r>
              <a:rPr lang="zh-CN" altLang="en-US" sz="2400" b="1">
                <a:latin typeface="+mn-ea"/>
                <a:ea typeface="+mn-ea"/>
                <a:sym typeface="+mn-ea"/>
              </a:rPr>
              <a:t>模型</a:t>
            </a:r>
            <a:endParaRPr lang="zh-CN" altLang="en-US" sz="2400" b="1" dirty="0">
              <a:latin typeface="+mn-ea"/>
              <a:ea typeface="+mn-ea"/>
              <a:sym typeface="+mn-ea"/>
            </a:endParaRPr>
          </a:p>
        </p:txBody>
      </p:sp>
      <p:sp>
        <p:nvSpPr>
          <p:cNvPr id="32" name="文本框 31"/>
          <p:cNvSpPr txBox="1"/>
          <p:nvPr>
            <p:custDataLst>
              <p:tags r:id="rId12"/>
            </p:custDataLst>
          </p:nvPr>
        </p:nvSpPr>
        <p:spPr>
          <a:xfrm>
            <a:off x="2008041" y="4495071"/>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03</a:t>
            </a:r>
            <a:endParaRPr lang="zh-CN" altLang="en-US">
              <a:latin typeface="+mn-lt"/>
              <a:ea typeface="+mn-ea"/>
            </a:endParaRPr>
          </a:p>
        </p:txBody>
      </p:sp>
      <p:sp>
        <p:nvSpPr>
          <p:cNvPr id="33" name="文本框 32"/>
          <p:cNvSpPr txBox="1"/>
          <p:nvPr>
            <p:custDataLst>
              <p:tags r:id="rId13"/>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Tree>
    <p:custDataLst>
      <p:tags r:id="rId1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a:xfrm>
            <a:off x="1334770" y="184785"/>
            <a:ext cx="10187305" cy="700405"/>
          </a:xfrm>
        </p:spPr>
        <p:txBody>
          <a:bodyPr wrap="square" lIns="91440" tIns="45720" rIns="91440" bIns="45720" anchor="ctr">
            <a:normAutofit/>
          </a:bodyPr>
          <a:p>
            <a:pPr algn="l" eaLnBrk="1" hangingPunct="1">
              <a:buClrTx/>
              <a:buSzTx/>
              <a:buFontTx/>
            </a:pPr>
            <a:r>
              <a:rPr lang="en-US" altLang="zh-CN" spc="0" smtClean="0">
                <a:solidFill>
                  <a:schemeClr val="accent5">
                    <a:lumMod val="75000"/>
                  </a:schemeClr>
                </a:solidFill>
                <a:cs typeface="+mn-cs"/>
              </a:rPr>
              <a:t>MA模型的定义</a:t>
            </a:r>
            <a:endParaRPr lang="en-US" altLang="zh-CN" spc="0" smtClean="0">
              <a:solidFill>
                <a:schemeClr val="accent5">
                  <a:lumMod val="75000"/>
                </a:schemeClr>
              </a:solidFill>
              <a:cs typeface="+mn-cs"/>
            </a:endParaRPr>
          </a:p>
        </p:txBody>
      </p:sp>
      <p:sp>
        <p:nvSpPr>
          <p:cNvPr id="61442" name="Rectangle 3"/>
          <p:cNvSpPr>
            <a:spLocks noGrp="1"/>
          </p:cNvSpPr>
          <p:nvPr>
            <p:ph idx="1"/>
          </p:nvPr>
        </p:nvSpPr>
        <p:spPr>
          <a:xfrm>
            <a:off x="1334770" y="1127125"/>
            <a:ext cx="10334625" cy="4961890"/>
          </a:xfrm>
        </p:spPr>
        <p:txBody>
          <a:bodyPr wrap="square" lIns="91440" tIns="45720" rIns="91440" bIns="45720" anchor="t">
            <a:normAutofit lnSpcReduction="10000"/>
          </a:bodyPr>
          <a:p>
            <a:pPr eaLnBrk="1" hangingPunct="1"/>
            <a:r>
              <a:rPr lang="en-US" altLang="zh-CN" sz="2000">
                <a:solidFill>
                  <a:srgbClr val="000000"/>
                </a:solidFill>
                <a:cs typeface="微软雅黑" panose="020B0503020204020204" charset="-122"/>
              </a:rPr>
              <a:t>具有如下结构的模型称为    阶自回归模型，简记为</a:t>
            </a:r>
            <a:endParaRPr lang="en-US" altLang="zh-CN" sz="2000">
              <a:solidFill>
                <a:srgbClr val="000000"/>
              </a:solidFill>
              <a:cs typeface="微软雅黑" panose="020B0503020204020204" charset="-122"/>
            </a:endParaRPr>
          </a:p>
          <a:p>
            <a:pPr eaLnBrk="1" hangingPunct="1"/>
            <a:endParaRPr lang="en-US" altLang="zh-CN" sz="2000">
              <a:solidFill>
                <a:srgbClr val="000000"/>
              </a:solidFill>
              <a:cs typeface="微软雅黑" panose="020B0503020204020204" charset="-122"/>
            </a:endParaRPr>
          </a:p>
          <a:p>
            <a:pPr eaLnBrk="1" hangingPunct="1"/>
            <a:endParaRPr lang="en-US" altLang="zh-CN" sz="2000">
              <a:solidFill>
                <a:srgbClr val="000000"/>
              </a:solidFill>
              <a:cs typeface="微软雅黑" panose="020B0503020204020204" charset="-122"/>
            </a:endParaRPr>
          </a:p>
          <a:p>
            <a:pPr eaLnBrk="1" hangingPunct="1"/>
            <a:endParaRPr lang="en-US" altLang="zh-CN" sz="2000">
              <a:solidFill>
                <a:srgbClr val="000000"/>
              </a:solidFill>
              <a:cs typeface="微软雅黑" panose="020B0503020204020204" charset="-122"/>
            </a:endParaRPr>
          </a:p>
          <a:p>
            <a:pPr eaLnBrk="1" hangingPunct="1"/>
            <a:endParaRPr lang="en-US" altLang="zh-CN" sz="2000">
              <a:solidFill>
                <a:srgbClr val="000000"/>
              </a:solidFill>
              <a:cs typeface="微软雅黑" panose="020B0503020204020204" charset="-122"/>
            </a:endParaRPr>
          </a:p>
          <a:p>
            <a:pPr eaLnBrk="1" hangingPunct="1"/>
            <a:r>
              <a:rPr lang="en-US" altLang="zh-CN" sz="2000">
                <a:cs typeface="微软雅黑" panose="020B0503020204020204" charset="-122"/>
              </a:rPr>
              <a:t>特别当          时，称为中心化          模型</a:t>
            </a:r>
            <a:endParaRPr lang="en-US" altLang="zh-CN" sz="2000">
              <a:cs typeface="微软雅黑" panose="020B0503020204020204" charset="-122"/>
            </a:endParaRPr>
          </a:p>
          <a:p>
            <a:pPr algn="l" eaLnBrk="1" hangingPunct="1">
              <a:buClrTx/>
              <a:buSzTx/>
            </a:pPr>
            <a:r>
              <a:rPr lang="en-US" altLang="zh-CN" sz="2000">
                <a:cs typeface="微软雅黑" panose="020B0503020204020204" charset="-122"/>
                <a:sym typeface="+mn-ea"/>
              </a:rPr>
              <a:t>引进延迟算子，中心化         模型又可以简记为</a:t>
            </a:r>
            <a:endParaRPr lang="en-US" altLang="zh-CN" sz="2000">
              <a:cs typeface="微软雅黑" panose="020B0503020204020204" charset="-122"/>
              <a:sym typeface="+mn-ea"/>
            </a:endParaRPr>
          </a:p>
          <a:p>
            <a:pPr algn="l" eaLnBrk="1" hangingPunct="1">
              <a:buClrTx/>
              <a:buSzTx/>
            </a:pPr>
            <a:endParaRPr lang="en-US" altLang="zh-CN" sz="2000">
              <a:cs typeface="微软雅黑" panose="020B0503020204020204" charset="-122"/>
            </a:endParaRPr>
          </a:p>
          <a:p>
            <a:pPr marL="0" indent="0" algn="l" eaLnBrk="1" hangingPunct="1">
              <a:buClrTx/>
              <a:buSzTx/>
              <a:buNone/>
            </a:pPr>
            <a:r>
              <a:rPr lang="en-US" altLang="zh-CN" sz="2000">
                <a:cs typeface="微软雅黑" panose="020B0503020204020204" charset="-122"/>
              </a:rPr>
              <a:t>    其中       称为q</a:t>
            </a:r>
            <a:r>
              <a:rPr lang="en-US" altLang="zh-CN" sz="2000">
                <a:cs typeface="微软雅黑" panose="020B0503020204020204" charset="-122"/>
                <a:sym typeface="+mn-ea"/>
              </a:rPr>
              <a:t>阶移动平均系数多项式</a:t>
            </a:r>
            <a:endParaRPr lang="en-US" altLang="zh-CN" sz="2000">
              <a:cs typeface="微软雅黑" panose="020B0503020204020204" charset="-122"/>
            </a:endParaRPr>
          </a:p>
        </p:txBody>
      </p:sp>
      <p:sp>
        <p:nvSpPr>
          <p:cNvPr id="61443" name="Rectangle 4"/>
          <p:cNvSpPr/>
          <p:nvPr/>
        </p:nvSpPr>
        <p:spPr>
          <a:xfrm>
            <a:off x="6019800" y="33480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61444" name="Object 5"/>
          <p:cNvGraphicFramePr>
            <a:graphicFrameLocks noChangeAspect="1"/>
          </p:cNvGraphicFramePr>
          <p:nvPr/>
        </p:nvGraphicFramePr>
        <p:xfrm>
          <a:off x="4638040" y="1204595"/>
          <a:ext cx="325755" cy="413385"/>
        </p:xfrm>
        <a:graphic>
          <a:graphicData uri="http://schemas.openxmlformats.org/presentationml/2006/ole">
            <mc:AlternateContent xmlns:mc="http://schemas.openxmlformats.org/markup-compatibility/2006">
              <mc:Choice xmlns:v="urn:schemas-microsoft-com:vml" Requires="v">
                <p:oleObj spid="_x0000_s3350" name="" r:id="rId1" imgW="127000" imgH="165100" progId="Equation.3">
                  <p:embed/>
                </p:oleObj>
              </mc:Choice>
              <mc:Fallback>
                <p:oleObj name="" r:id="rId1" imgW="127000" imgH="165100" progId="Equation.3">
                  <p:embed/>
                  <p:pic>
                    <p:nvPicPr>
                      <p:cNvPr id="0" name="图片 3349"/>
                      <p:cNvPicPr/>
                      <p:nvPr/>
                    </p:nvPicPr>
                    <p:blipFill>
                      <a:blip r:embed="rId2"/>
                      <a:stretch>
                        <a:fillRect/>
                      </a:stretch>
                    </p:blipFill>
                    <p:spPr>
                      <a:xfrm>
                        <a:off x="4638040" y="1204595"/>
                        <a:ext cx="325755" cy="413385"/>
                      </a:xfrm>
                      <a:prstGeom prst="rect">
                        <a:avLst/>
                      </a:prstGeom>
                      <a:noFill/>
                      <a:ln w="38100">
                        <a:noFill/>
                        <a:miter/>
                      </a:ln>
                    </p:spPr>
                  </p:pic>
                </p:oleObj>
              </mc:Fallback>
            </mc:AlternateContent>
          </a:graphicData>
        </a:graphic>
      </p:graphicFrame>
      <p:sp>
        <p:nvSpPr>
          <p:cNvPr id="61445" name="Rectangle 6"/>
          <p:cNvSpPr/>
          <p:nvPr/>
        </p:nvSpPr>
        <p:spPr>
          <a:xfrm>
            <a:off x="5867400" y="33289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61446" name="Object 7"/>
          <p:cNvGraphicFramePr>
            <a:graphicFrameLocks noChangeAspect="1"/>
          </p:cNvGraphicFramePr>
          <p:nvPr/>
        </p:nvGraphicFramePr>
        <p:xfrm>
          <a:off x="7782560" y="1204595"/>
          <a:ext cx="855345" cy="374650"/>
        </p:xfrm>
        <a:graphic>
          <a:graphicData uri="http://schemas.openxmlformats.org/presentationml/2006/ole">
            <mc:AlternateContent xmlns:mc="http://schemas.openxmlformats.org/markup-compatibility/2006">
              <mc:Choice xmlns:v="urn:schemas-microsoft-com:vml" Requires="v">
                <p:oleObj spid="_x0000_s3353" name="" r:id="rId3" imgW="457835" imgH="203200" progId="Equation.3">
                  <p:embed/>
                </p:oleObj>
              </mc:Choice>
              <mc:Fallback>
                <p:oleObj name="" r:id="rId3" imgW="457835" imgH="203200" progId="Equation.3">
                  <p:embed/>
                  <p:pic>
                    <p:nvPicPr>
                      <p:cNvPr id="0" name="图片 3352"/>
                      <p:cNvPicPr/>
                      <p:nvPr/>
                    </p:nvPicPr>
                    <p:blipFill>
                      <a:blip r:embed="rId4"/>
                      <a:stretch>
                        <a:fillRect/>
                      </a:stretch>
                    </p:blipFill>
                    <p:spPr>
                      <a:xfrm>
                        <a:off x="7782560" y="1204595"/>
                        <a:ext cx="855345" cy="374650"/>
                      </a:xfrm>
                      <a:prstGeom prst="rect">
                        <a:avLst/>
                      </a:prstGeom>
                      <a:noFill/>
                      <a:ln w="38100">
                        <a:noFill/>
                        <a:miter/>
                      </a:ln>
                    </p:spPr>
                  </p:pic>
                </p:oleObj>
              </mc:Fallback>
            </mc:AlternateContent>
          </a:graphicData>
        </a:graphic>
      </p:graphicFrame>
      <p:sp>
        <p:nvSpPr>
          <p:cNvPr id="61447" name="Rectangle 8"/>
          <p:cNvSpPr/>
          <p:nvPr/>
        </p:nvSpPr>
        <p:spPr>
          <a:xfrm>
            <a:off x="5881688"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61448" name="Object 9"/>
          <p:cNvGraphicFramePr>
            <a:graphicFrameLocks noChangeAspect="1"/>
          </p:cNvGraphicFramePr>
          <p:nvPr/>
        </p:nvGraphicFramePr>
        <p:xfrm>
          <a:off x="2456180" y="3612198"/>
          <a:ext cx="873125" cy="469900"/>
        </p:xfrm>
        <a:graphic>
          <a:graphicData uri="http://schemas.openxmlformats.org/presentationml/2006/ole">
            <mc:AlternateContent xmlns:mc="http://schemas.openxmlformats.org/markup-compatibility/2006">
              <mc:Choice xmlns:v="urn:schemas-microsoft-com:vml" Requires="v">
                <p:oleObj spid="_x0000_s3354" name="" r:id="rId5" imgW="381635" imgH="203200" progId="Equation.3">
                  <p:embed/>
                </p:oleObj>
              </mc:Choice>
              <mc:Fallback>
                <p:oleObj name="" r:id="rId5" imgW="381635" imgH="203200" progId="Equation.3">
                  <p:embed/>
                  <p:pic>
                    <p:nvPicPr>
                      <p:cNvPr id="0" name="图片 3353"/>
                      <p:cNvPicPr/>
                      <p:nvPr/>
                    </p:nvPicPr>
                    <p:blipFill>
                      <a:blip r:embed="rId6"/>
                      <a:stretch>
                        <a:fillRect/>
                      </a:stretch>
                    </p:blipFill>
                    <p:spPr>
                      <a:xfrm>
                        <a:off x="2456180" y="3612198"/>
                        <a:ext cx="873125" cy="469900"/>
                      </a:xfrm>
                      <a:prstGeom prst="rect">
                        <a:avLst/>
                      </a:prstGeom>
                      <a:noFill/>
                      <a:ln w="38100">
                        <a:noFill/>
                        <a:miter/>
                      </a:ln>
                    </p:spPr>
                  </p:pic>
                </p:oleObj>
              </mc:Fallback>
            </mc:AlternateContent>
          </a:graphicData>
        </a:graphic>
      </p:graphicFrame>
      <p:sp>
        <p:nvSpPr>
          <p:cNvPr id="61450" name="Rectangle 11"/>
          <p:cNvSpPr/>
          <p:nvPr/>
        </p:nvSpPr>
        <p:spPr>
          <a:xfrm>
            <a:off x="4767263" y="30337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61451" name="Object 12"/>
          <p:cNvGraphicFramePr>
            <a:graphicFrameLocks noChangeAspect="1"/>
          </p:cNvGraphicFramePr>
          <p:nvPr/>
        </p:nvGraphicFramePr>
        <p:xfrm>
          <a:off x="2880995" y="1681798"/>
          <a:ext cx="6172200" cy="1836737"/>
        </p:xfrm>
        <a:graphic>
          <a:graphicData uri="http://schemas.openxmlformats.org/presentationml/2006/ole">
            <mc:AlternateContent xmlns:mc="http://schemas.openxmlformats.org/markup-compatibility/2006">
              <mc:Choice xmlns:v="urn:schemas-microsoft-com:vml" Requires="v">
                <p:oleObj spid="_x0000_s3359" name="" r:id="rId7" imgW="2654300" imgH="787400" progId="Equation.DSMT4">
                  <p:embed/>
                </p:oleObj>
              </mc:Choice>
              <mc:Fallback>
                <p:oleObj name="" r:id="rId7" imgW="2654300" imgH="787400" progId="Equation.DSMT4">
                  <p:embed/>
                  <p:pic>
                    <p:nvPicPr>
                      <p:cNvPr id="0" name="图片 3358"/>
                      <p:cNvPicPr/>
                      <p:nvPr/>
                    </p:nvPicPr>
                    <p:blipFill>
                      <a:blip r:embed="rId8"/>
                      <a:stretch>
                        <a:fillRect/>
                      </a:stretch>
                    </p:blipFill>
                    <p:spPr>
                      <a:xfrm>
                        <a:off x="2880995" y="1681798"/>
                        <a:ext cx="6172200" cy="1836737"/>
                      </a:xfrm>
                      <a:prstGeom prst="rect">
                        <a:avLst/>
                      </a:prstGeom>
                      <a:noFill/>
                      <a:ln w="38100">
                        <a:noFill/>
                        <a:miter/>
                      </a:ln>
                    </p:spPr>
                  </p:pic>
                </p:oleObj>
              </mc:Fallback>
            </mc:AlternateContent>
          </a:graphicData>
        </a:graphic>
      </p:graphicFrame>
      <p:cxnSp>
        <p:nvCxnSpPr>
          <p:cNvPr id="4" name="直接连接符 3"/>
          <p:cNvCxnSpPr/>
          <p:nvPr>
            <p:custDataLst>
              <p:tags r:id="rId9"/>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Object 7"/>
          <p:cNvGraphicFramePr>
            <a:graphicFrameLocks noChangeAspect="1"/>
          </p:cNvGraphicFramePr>
          <p:nvPr/>
        </p:nvGraphicFramePr>
        <p:xfrm>
          <a:off x="5359400" y="3658235"/>
          <a:ext cx="863600" cy="377825"/>
        </p:xfrm>
        <a:graphic>
          <a:graphicData uri="http://schemas.openxmlformats.org/presentationml/2006/ole">
            <mc:AlternateContent xmlns:mc="http://schemas.openxmlformats.org/markup-compatibility/2006">
              <mc:Choice xmlns:v="urn:schemas-microsoft-com:vml" Requires="v">
                <p:oleObj spid="_x0000_s6" name="" r:id="rId10" imgW="457835" imgH="203200" progId="Equation.3">
                  <p:embed/>
                </p:oleObj>
              </mc:Choice>
              <mc:Fallback>
                <p:oleObj name="" r:id="rId10" imgW="457835" imgH="203200" progId="Equation.3">
                  <p:embed/>
                  <p:pic>
                    <p:nvPicPr>
                      <p:cNvPr id="0" name="图片 3352"/>
                      <p:cNvPicPr/>
                      <p:nvPr/>
                    </p:nvPicPr>
                    <p:blipFill>
                      <a:blip r:embed="rId4"/>
                      <a:stretch>
                        <a:fillRect/>
                      </a:stretch>
                    </p:blipFill>
                    <p:spPr>
                      <a:xfrm>
                        <a:off x="5359400" y="3658235"/>
                        <a:ext cx="863600" cy="377825"/>
                      </a:xfrm>
                      <a:prstGeom prst="rect">
                        <a:avLst/>
                      </a:prstGeom>
                      <a:noFill/>
                      <a:ln w="38100">
                        <a:noFill/>
                        <a:miter/>
                      </a:ln>
                    </p:spPr>
                  </p:pic>
                </p:oleObj>
              </mc:Fallback>
            </mc:AlternateContent>
          </a:graphicData>
        </a:graphic>
      </p:graphicFrame>
      <p:graphicFrame>
        <p:nvGraphicFramePr>
          <p:cNvPr id="62471" name="Object 8"/>
          <p:cNvGraphicFramePr>
            <a:graphicFrameLocks noChangeAspect="1"/>
          </p:cNvGraphicFramePr>
          <p:nvPr/>
        </p:nvGraphicFramePr>
        <p:xfrm>
          <a:off x="4282758" y="4549775"/>
          <a:ext cx="1736725" cy="541655"/>
        </p:xfrm>
        <a:graphic>
          <a:graphicData uri="http://schemas.openxmlformats.org/presentationml/2006/ole">
            <mc:AlternateContent xmlns:mc="http://schemas.openxmlformats.org/markup-compatibility/2006">
              <mc:Choice xmlns:v="urn:schemas-microsoft-com:vml" Requires="v">
                <p:oleObj spid="_x0000_s3363" name="" r:id="rId11" imgW="736600" imgH="228600" progId="Equation.3">
                  <p:embed/>
                </p:oleObj>
              </mc:Choice>
              <mc:Fallback>
                <p:oleObj name="" r:id="rId11" imgW="736600" imgH="228600" progId="Equation.3">
                  <p:embed/>
                  <p:pic>
                    <p:nvPicPr>
                      <p:cNvPr id="0" name="图片 3362"/>
                      <p:cNvPicPr/>
                      <p:nvPr/>
                    </p:nvPicPr>
                    <p:blipFill>
                      <a:blip r:embed="rId12"/>
                      <a:stretch>
                        <a:fillRect/>
                      </a:stretch>
                    </p:blipFill>
                    <p:spPr>
                      <a:xfrm>
                        <a:off x="4282758" y="4549775"/>
                        <a:ext cx="1736725" cy="541655"/>
                      </a:xfrm>
                      <a:prstGeom prst="rect">
                        <a:avLst/>
                      </a:prstGeom>
                      <a:noFill/>
                      <a:ln w="38100">
                        <a:noFill/>
                        <a:miter/>
                      </a:ln>
                    </p:spPr>
                  </p:pic>
                </p:oleObj>
              </mc:Fallback>
            </mc:AlternateContent>
          </a:graphicData>
        </a:graphic>
      </p:graphicFrame>
      <p:graphicFrame>
        <p:nvGraphicFramePr>
          <p:cNvPr id="62474" name="Object 11"/>
          <p:cNvGraphicFramePr>
            <a:graphicFrameLocks noChangeAspect="1"/>
          </p:cNvGraphicFramePr>
          <p:nvPr/>
        </p:nvGraphicFramePr>
        <p:xfrm>
          <a:off x="3470593" y="5691505"/>
          <a:ext cx="4514215" cy="566420"/>
        </p:xfrm>
        <a:graphic>
          <a:graphicData uri="http://schemas.openxmlformats.org/presentationml/2006/ole">
            <mc:AlternateContent xmlns:mc="http://schemas.openxmlformats.org/markup-compatibility/2006">
              <mc:Choice xmlns:v="urn:schemas-microsoft-com:vml" Requires="v">
                <p:oleObj spid="_x0000_s3360" name="" r:id="rId13" imgW="2044700" imgH="254000" progId="Equation.3">
                  <p:embed/>
                </p:oleObj>
              </mc:Choice>
              <mc:Fallback>
                <p:oleObj name="" r:id="rId13" imgW="2044700" imgH="254000" progId="Equation.3">
                  <p:embed/>
                  <p:pic>
                    <p:nvPicPr>
                      <p:cNvPr id="0" name="图片 3359"/>
                      <p:cNvPicPr/>
                      <p:nvPr/>
                    </p:nvPicPr>
                    <p:blipFill>
                      <a:blip r:embed="rId14"/>
                      <a:stretch>
                        <a:fillRect/>
                      </a:stretch>
                    </p:blipFill>
                    <p:spPr>
                      <a:xfrm>
                        <a:off x="3470593" y="5691505"/>
                        <a:ext cx="4514215" cy="566420"/>
                      </a:xfrm>
                      <a:prstGeom prst="rect">
                        <a:avLst/>
                      </a:prstGeom>
                      <a:noFill/>
                      <a:ln w="38100">
                        <a:noFill/>
                        <a:miter/>
                      </a:ln>
                    </p:spPr>
                  </p:pic>
                </p:oleObj>
              </mc:Fallback>
            </mc:AlternateContent>
          </a:graphicData>
        </a:graphic>
      </p:graphicFrame>
      <p:graphicFrame>
        <p:nvGraphicFramePr>
          <p:cNvPr id="7" name="Object 7"/>
          <p:cNvGraphicFramePr>
            <a:graphicFrameLocks noChangeAspect="1"/>
          </p:cNvGraphicFramePr>
          <p:nvPr/>
        </p:nvGraphicFramePr>
        <p:xfrm>
          <a:off x="4369435" y="4171950"/>
          <a:ext cx="863600" cy="377825"/>
        </p:xfrm>
        <a:graphic>
          <a:graphicData uri="http://schemas.openxmlformats.org/presentationml/2006/ole">
            <mc:AlternateContent xmlns:mc="http://schemas.openxmlformats.org/markup-compatibility/2006">
              <mc:Choice xmlns:v="urn:schemas-microsoft-com:vml" Requires="v">
                <p:oleObj spid="_x0000_s8" name="" r:id="rId15" imgW="457835" imgH="203200" progId="Equation.3">
                  <p:embed/>
                </p:oleObj>
              </mc:Choice>
              <mc:Fallback>
                <p:oleObj name="" r:id="rId15" imgW="457835" imgH="203200" progId="Equation.3">
                  <p:embed/>
                  <p:pic>
                    <p:nvPicPr>
                      <p:cNvPr id="0" name="图片 3352"/>
                      <p:cNvPicPr/>
                      <p:nvPr/>
                    </p:nvPicPr>
                    <p:blipFill>
                      <a:blip r:embed="rId4"/>
                      <a:stretch>
                        <a:fillRect/>
                      </a:stretch>
                    </p:blipFill>
                    <p:spPr>
                      <a:xfrm>
                        <a:off x="4369435" y="4171950"/>
                        <a:ext cx="863600" cy="377825"/>
                      </a:xfrm>
                      <a:prstGeom prst="rect">
                        <a:avLst/>
                      </a:prstGeom>
                      <a:noFill/>
                      <a:ln w="38100">
                        <a:noFill/>
                        <a:miter/>
                      </a:ln>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2362200" y="5167630"/>
          <a:ext cx="617855" cy="340995"/>
        </p:xfrm>
        <a:graphic>
          <a:graphicData uri="http://schemas.openxmlformats.org/presentationml/2006/ole">
            <mc:AlternateContent xmlns:mc="http://schemas.openxmlformats.org/markup-compatibility/2006">
              <mc:Choice xmlns:v="urn:schemas-microsoft-com:vml" Requires="v">
                <p:oleObj spid="_x0000_s3073" name="" r:id="rId16" imgW="368300" imgH="203200" progId="Equation.DSMT4">
                  <p:embed/>
                </p:oleObj>
              </mc:Choice>
              <mc:Fallback>
                <p:oleObj name="" r:id="rId16" imgW="368300" imgH="203200" progId="Equation.DSMT4">
                  <p:embed/>
                  <p:pic>
                    <p:nvPicPr>
                      <p:cNvPr id="0" name="图片 3072"/>
                      <p:cNvPicPr/>
                      <p:nvPr/>
                    </p:nvPicPr>
                    <p:blipFill>
                      <a:blip r:embed="rId17"/>
                      <a:stretch>
                        <a:fillRect/>
                      </a:stretch>
                    </p:blipFill>
                    <p:spPr>
                      <a:xfrm>
                        <a:off x="2362200" y="5167630"/>
                        <a:ext cx="617855" cy="340995"/>
                      </a:xfrm>
                      <a:prstGeom prst="rect">
                        <a:avLst/>
                      </a:prstGeom>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a:xfrm>
            <a:off x="1307465" y="193675"/>
            <a:ext cx="10214610" cy="691515"/>
          </a:xfrm>
        </p:spPr>
        <p:txBody>
          <a:bodyPr wrap="square" lIns="91440" tIns="45720" rIns="91440" bIns="45720" anchor="ctr">
            <a:normAutofit/>
          </a:bodyPr>
          <a:p>
            <a:pPr algn="l" eaLnBrk="1" hangingPunct="1">
              <a:buClrTx/>
              <a:buSzTx/>
              <a:buFontTx/>
            </a:pPr>
            <a:r>
              <a:rPr lang="en-US" altLang="zh-CN" spc="0" smtClean="0">
                <a:solidFill>
                  <a:schemeClr val="accent5">
                    <a:lumMod val="75000"/>
                  </a:schemeClr>
                </a:solidFill>
                <a:cs typeface="+mn-cs"/>
              </a:rPr>
              <a:t>MA模型的统计性质</a:t>
            </a:r>
            <a:endParaRPr lang="en-US" altLang="zh-CN" spc="0" smtClean="0">
              <a:solidFill>
                <a:schemeClr val="accent5">
                  <a:lumMod val="75000"/>
                </a:schemeClr>
              </a:solidFill>
              <a:cs typeface="+mn-cs"/>
            </a:endParaRPr>
          </a:p>
        </p:txBody>
      </p:sp>
      <p:sp>
        <p:nvSpPr>
          <p:cNvPr id="63490" name="Rectangle 3"/>
          <p:cNvSpPr>
            <a:spLocks noGrp="1"/>
          </p:cNvSpPr>
          <p:nvPr>
            <p:ph idx="1"/>
          </p:nvPr>
        </p:nvSpPr>
        <p:spPr>
          <a:xfrm>
            <a:off x="1298575" y="952500"/>
            <a:ext cx="10223500" cy="5388610"/>
          </a:xfrm>
        </p:spPr>
        <p:txBody>
          <a:bodyPr wrap="square" lIns="91440" tIns="45720" rIns="91440" bIns="45720" anchor="t"/>
          <a:p>
            <a:pPr eaLnBrk="1" hangingPunct="1"/>
            <a:r>
              <a:rPr lang="en-US" altLang="zh-CN" sz="2200"/>
              <a:t>常数均值</a:t>
            </a:r>
            <a:endParaRPr lang="en-US" altLang="zh-CN" sz="2200"/>
          </a:p>
          <a:p>
            <a:pPr eaLnBrk="1" hangingPunct="1"/>
            <a:endParaRPr lang="en-US" altLang="zh-CN" sz="2200"/>
          </a:p>
          <a:p>
            <a:pPr eaLnBrk="1" hangingPunct="1"/>
            <a:r>
              <a:rPr lang="en-US" altLang="zh-CN" sz="2200"/>
              <a:t>常数方差</a:t>
            </a:r>
            <a:endParaRPr lang="en-US" altLang="zh-CN" sz="2200"/>
          </a:p>
          <a:p>
            <a:pPr eaLnBrk="1" hangingPunct="1"/>
            <a:endParaRPr lang="en-US" altLang="zh-CN" sz="2200"/>
          </a:p>
          <a:p>
            <a:pPr eaLnBrk="1" hangingPunct="1"/>
            <a:r>
              <a:rPr lang="en-US" altLang="zh-CN" sz="2200"/>
              <a:t>自协方差函数</a:t>
            </a:r>
            <a:r>
              <a:rPr sz="2200"/>
              <a:t>与</a:t>
            </a:r>
            <a:r>
              <a:rPr sz="2200"/>
              <a:t>自相关系数</a:t>
            </a:r>
            <a:r>
              <a:rPr lang="en-US" altLang="zh-CN" sz="2200"/>
              <a:t>q阶截尾</a:t>
            </a:r>
            <a:endParaRPr lang="en-US" altLang="zh-CN" sz="2200"/>
          </a:p>
          <a:p>
            <a:pPr eaLnBrk="1" hangingPunct="1"/>
            <a:endParaRPr lang="en-US" altLang="zh-CN" sz="2200"/>
          </a:p>
          <a:p>
            <a:pPr eaLnBrk="1" hangingPunct="1"/>
            <a:endParaRPr lang="en-US" altLang="zh-CN" sz="2200"/>
          </a:p>
        </p:txBody>
      </p:sp>
      <p:sp>
        <p:nvSpPr>
          <p:cNvPr id="63491" name="Rectangle 4"/>
          <p:cNvSpPr/>
          <p:nvPr/>
        </p:nvSpPr>
        <p:spPr>
          <a:xfrm>
            <a:off x="4529138" y="33099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63493" name="Rectangle 6"/>
          <p:cNvSpPr/>
          <p:nvPr/>
        </p:nvSpPr>
        <p:spPr>
          <a:xfrm>
            <a:off x="4519613" y="31765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63494" name="Object 7"/>
          <p:cNvGraphicFramePr>
            <a:graphicFrameLocks noChangeAspect="1"/>
          </p:cNvGraphicFramePr>
          <p:nvPr/>
        </p:nvGraphicFramePr>
        <p:xfrm>
          <a:off x="3566160" y="2179955"/>
          <a:ext cx="7056438" cy="1130300"/>
        </p:xfrm>
        <a:graphic>
          <a:graphicData uri="http://schemas.openxmlformats.org/presentationml/2006/ole">
            <mc:AlternateContent xmlns:mc="http://schemas.openxmlformats.org/markup-compatibility/2006">
              <mc:Choice xmlns:v="urn:schemas-microsoft-com:vml" Requires="v">
                <p:oleObj spid="_x0000_s3357" name="" r:id="rId1" imgW="3149600" imgH="508000" progId="Equation.3">
                  <p:embed/>
                </p:oleObj>
              </mc:Choice>
              <mc:Fallback>
                <p:oleObj name="" r:id="rId1" imgW="3149600" imgH="508000" progId="Equation.3">
                  <p:embed/>
                  <p:pic>
                    <p:nvPicPr>
                      <p:cNvPr id="0" name="图片 3356"/>
                      <p:cNvPicPr/>
                      <p:nvPr/>
                    </p:nvPicPr>
                    <p:blipFill>
                      <a:blip r:embed="rId2"/>
                      <a:stretch>
                        <a:fillRect/>
                      </a:stretch>
                    </p:blipFill>
                    <p:spPr>
                      <a:xfrm>
                        <a:off x="3566160" y="2179955"/>
                        <a:ext cx="7056438" cy="1130300"/>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Object 5"/>
          <p:cNvGraphicFramePr>
            <a:graphicFrameLocks noChangeAspect="1"/>
          </p:cNvGraphicFramePr>
          <p:nvPr/>
        </p:nvGraphicFramePr>
        <p:xfrm>
          <a:off x="3566160" y="1029018"/>
          <a:ext cx="6553200" cy="1079500"/>
        </p:xfrm>
        <a:graphic>
          <a:graphicData uri="http://schemas.openxmlformats.org/presentationml/2006/ole">
            <mc:AlternateContent xmlns:mc="http://schemas.openxmlformats.org/markup-compatibility/2006">
              <mc:Choice xmlns:v="urn:schemas-microsoft-com:vml" Requires="v">
                <p:oleObj spid="_x0000_s3" name="" r:id="rId4" imgW="2743200" imgH="457200" progId="Equation.3">
                  <p:embed/>
                </p:oleObj>
              </mc:Choice>
              <mc:Fallback>
                <p:oleObj name="" r:id="rId4" imgW="2743200" imgH="457200" progId="Equation.3">
                  <p:embed/>
                  <p:pic>
                    <p:nvPicPr>
                      <p:cNvPr id="0" name="图片 3357"/>
                      <p:cNvPicPr/>
                      <p:nvPr/>
                    </p:nvPicPr>
                    <p:blipFill>
                      <a:blip r:embed="rId5"/>
                      <a:stretch>
                        <a:fillRect/>
                      </a:stretch>
                    </p:blipFill>
                    <p:spPr>
                      <a:xfrm>
                        <a:off x="3566160" y="1029018"/>
                        <a:ext cx="6553200" cy="1079500"/>
                      </a:xfrm>
                      <a:prstGeom prst="rect">
                        <a:avLst/>
                      </a:prstGeom>
                      <a:noFill/>
                      <a:ln w="38100">
                        <a:noFill/>
                        <a:miter/>
                      </a:ln>
                    </p:spPr>
                  </p:pic>
                </p:oleObj>
              </mc:Fallback>
            </mc:AlternateContent>
          </a:graphicData>
        </a:graphic>
      </p:graphicFrame>
      <p:graphicFrame>
        <p:nvGraphicFramePr>
          <p:cNvPr id="64517" name="Object 6"/>
          <p:cNvGraphicFramePr>
            <a:graphicFrameLocks noChangeAspect="1"/>
          </p:cNvGraphicFramePr>
          <p:nvPr/>
        </p:nvGraphicFramePr>
        <p:xfrm>
          <a:off x="1325880" y="3975100"/>
          <a:ext cx="3976688" cy="2019300"/>
        </p:xfrm>
        <a:graphic>
          <a:graphicData uri="http://schemas.openxmlformats.org/presentationml/2006/ole">
            <mc:AlternateContent xmlns:mc="http://schemas.openxmlformats.org/markup-compatibility/2006">
              <mc:Choice xmlns:v="urn:schemas-microsoft-com:vml" Requires="v">
                <p:oleObj spid="_x0000_s3362" name="" r:id="rId6" imgW="2184400" imgH="1016000" progId="Equation.3">
                  <p:embed/>
                </p:oleObj>
              </mc:Choice>
              <mc:Fallback>
                <p:oleObj name="" r:id="rId6" imgW="2184400" imgH="1016000" progId="Equation.3">
                  <p:embed/>
                  <p:pic>
                    <p:nvPicPr>
                      <p:cNvPr id="0" name="图片 3361"/>
                      <p:cNvPicPr/>
                      <p:nvPr/>
                    </p:nvPicPr>
                    <p:blipFill>
                      <a:blip r:embed="rId7"/>
                      <a:stretch>
                        <a:fillRect/>
                      </a:stretch>
                    </p:blipFill>
                    <p:spPr>
                      <a:xfrm>
                        <a:off x="1325880" y="3975100"/>
                        <a:ext cx="3976688" cy="2019300"/>
                      </a:xfrm>
                      <a:prstGeom prst="rect">
                        <a:avLst/>
                      </a:prstGeom>
                      <a:noFill/>
                      <a:ln w="38100">
                        <a:noFill/>
                        <a:miter/>
                      </a:ln>
                    </p:spPr>
                  </p:pic>
                </p:oleObj>
              </mc:Fallback>
            </mc:AlternateContent>
          </a:graphicData>
        </a:graphic>
      </p:graphicFrame>
      <p:graphicFrame>
        <p:nvGraphicFramePr>
          <p:cNvPr id="64519" name="Object 8"/>
          <p:cNvGraphicFramePr>
            <a:graphicFrameLocks noChangeAspect="1"/>
          </p:cNvGraphicFramePr>
          <p:nvPr/>
        </p:nvGraphicFramePr>
        <p:xfrm>
          <a:off x="6835775" y="3776345"/>
          <a:ext cx="3505200" cy="2711450"/>
        </p:xfrm>
        <a:graphic>
          <a:graphicData uri="http://schemas.openxmlformats.org/presentationml/2006/ole">
            <mc:AlternateContent xmlns:mc="http://schemas.openxmlformats.org/markup-compatibility/2006">
              <mc:Choice xmlns:v="urn:schemas-microsoft-com:vml" Requires="v">
                <p:oleObj spid="_x0000_s3361" name="" r:id="rId8" imgW="1981200" imgH="1346200" progId="Equation.3">
                  <p:embed/>
                </p:oleObj>
              </mc:Choice>
              <mc:Fallback>
                <p:oleObj name="" r:id="rId8" imgW="1981200" imgH="1346200" progId="Equation.3">
                  <p:embed/>
                  <p:pic>
                    <p:nvPicPr>
                      <p:cNvPr id="0" name="图片 3360"/>
                      <p:cNvPicPr/>
                      <p:nvPr/>
                    </p:nvPicPr>
                    <p:blipFill>
                      <a:blip r:embed="rId9"/>
                      <a:stretch>
                        <a:fillRect/>
                      </a:stretch>
                    </p:blipFill>
                    <p:spPr>
                      <a:xfrm>
                        <a:off x="6835775" y="3776345"/>
                        <a:ext cx="3505200" cy="2711450"/>
                      </a:xfrm>
                      <a:prstGeom prst="rect">
                        <a:avLst/>
                      </a:prstGeom>
                      <a:noFill/>
                      <a:ln w="38100">
                        <a:noFill/>
                        <a:miter/>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p:nvPr>
        </p:nvSpPr>
        <p:spPr>
          <a:xfrm>
            <a:off x="1358900" y="73660"/>
            <a:ext cx="10163175" cy="811530"/>
          </a:xfrm>
        </p:spPr>
        <p:txBody>
          <a:bodyPr wrap="square" lIns="91440" tIns="45720" rIns="91440" bIns="45720" anchor="ctr"/>
          <a:p>
            <a:pPr algn="l" eaLnBrk="1" hangingPunct="1">
              <a:buClrTx/>
              <a:buSzTx/>
              <a:buFontTx/>
            </a:pPr>
            <a:r>
              <a:rPr lang="en-US" altLang="zh-CN" spc="0" smtClean="0">
                <a:solidFill>
                  <a:schemeClr val="accent5">
                    <a:lumMod val="75000"/>
                  </a:schemeClr>
                </a:solidFill>
                <a:cs typeface="+mn-cs"/>
              </a:rPr>
              <a:t>常用MA模型的自相关系数</a:t>
            </a:r>
            <a:endParaRPr lang="en-US" altLang="zh-CN" spc="0" smtClean="0">
              <a:solidFill>
                <a:schemeClr val="accent5">
                  <a:lumMod val="75000"/>
                </a:schemeClr>
              </a:solidFill>
              <a:cs typeface="+mn-cs"/>
            </a:endParaRPr>
          </a:p>
        </p:txBody>
      </p:sp>
      <p:sp>
        <p:nvSpPr>
          <p:cNvPr id="65538" name="Rectangle 3"/>
          <p:cNvSpPr>
            <a:spLocks noGrp="1"/>
          </p:cNvSpPr>
          <p:nvPr>
            <p:ph sz="half" idx="1"/>
          </p:nvPr>
        </p:nvSpPr>
        <p:spPr>
          <a:xfrm>
            <a:off x="1359535" y="1219200"/>
            <a:ext cx="4655820" cy="5105400"/>
          </a:xfrm>
        </p:spPr>
        <p:txBody>
          <a:bodyPr wrap="square" lIns="91440" tIns="45720" rIns="91440" bIns="45720" anchor="t"/>
          <a:p>
            <a:pPr eaLnBrk="1" hangingPunct="1"/>
            <a:r>
              <a:rPr lang="en-US" altLang="zh-CN" sz="2200">
                <a:cs typeface="微软雅黑" panose="020B0503020204020204" charset="-122"/>
              </a:rPr>
              <a:t>MA(1)</a:t>
            </a:r>
            <a:r>
              <a:rPr lang="zh-CN" altLang="en-US" sz="2200">
                <a:cs typeface="微软雅黑" panose="020B0503020204020204" charset="-122"/>
              </a:rPr>
              <a:t>模型</a:t>
            </a:r>
            <a:endParaRPr lang="zh-CN" altLang="en-US" sz="2200">
              <a:cs typeface="微软雅黑" panose="020B0503020204020204" charset="-122"/>
            </a:endParaRPr>
          </a:p>
        </p:txBody>
      </p:sp>
      <p:sp>
        <p:nvSpPr>
          <p:cNvPr id="65539" name="Rectangle 4"/>
          <p:cNvSpPr>
            <a:spLocks noGrp="1"/>
          </p:cNvSpPr>
          <p:nvPr>
            <p:ph sz="half" idx="2"/>
          </p:nvPr>
        </p:nvSpPr>
        <p:spPr>
          <a:xfrm>
            <a:off x="6306185" y="1219200"/>
            <a:ext cx="5050155" cy="5105400"/>
          </a:xfrm>
        </p:spPr>
        <p:txBody>
          <a:bodyPr wrap="square" lIns="91440" tIns="45720" rIns="91440" bIns="45720" anchor="t"/>
          <a:p>
            <a:pPr eaLnBrk="1" hangingPunct="1"/>
            <a:r>
              <a:rPr lang="en-US" altLang="zh-CN" sz="2200">
                <a:cs typeface="微软雅黑" panose="020B0503020204020204" charset="-122"/>
              </a:rPr>
              <a:t>MA(2)</a:t>
            </a:r>
            <a:r>
              <a:rPr lang="zh-CN" altLang="en-US" sz="2200">
                <a:cs typeface="微软雅黑" panose="020B0503020204020204" charset="-122"/>
              </a:rPr>
              <a:t>模型</a:t>
            </a:r>
            <a:endParaRPr lang="zh-CN" altLang="en-US" sz="2200">
              <a:cs typeface="微软雅黑" panose="020B0503020204020204" charset="-122"/>
            </a:endParaRPr>
          </a:p>
        </p:txBody>
      </p:sp>
      <p:sp>
        <p:nvSpPr>
          <p:cNvPr id="65540" name="Rectangle 5"/>
          <p:cNvSpPr/>
          <p:nvPr/>
        </p:nvSpPr>
        <p:spPr>
          <a:xfrm>
            <a:off x="5291138" y="29575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65541" name="Object 6"/>
          <p:cNvGraphicFramePr>
            <a:graphicFrameLocks noChangeAspect="1"/>
          </p:cNvGraphicFramePr>
          <p:nvPr/>
        </p:nvGraphicFramePr>
        <p:xfrm>
          <a:off x="1488123" y="2424430"/>
          <a:ext cx="2833687" cy="2008188"/>
        </p:xfrm>
        <a:graphic>
          <a:graphicData uri="http://schemas.openxmlformats.org/presentationml/2006/ole">
            <mc:AlternateContent xmlns:mc="http://schemas.openxmlformats.org/markup-compatibility/2006">
              <mc:Choice xmlns:v="urn:schemas-microsoft-com:vml" Requires="v">
                <p:oleObj spid="_x0000_s3368" name="" r:id="rId1" imgW="1334770" imgH="940435" progId="Equation.3">
                  <p:embed/>
                </p:oleObj>
              </mc:Choice>
              <mc:Fallback>
                <p:oleObj name="" r:id="rId1" imgW="1334770" imgH="940435" progId="Equation.3">
                  <p:embed/>
                  <p:pic>
                    <p:nvPicPr>
                      <p:cNvPr id="0" name="图片 3367"/>
                      <p:cNvPicPr/>
                      <p:nvPr/>
                    </p:nvPicPr>
                    <p:blipFill>
                      <a:blip r:embed="rId2"/>
                      <a:stretch>
                        <a:fillRect/>
                      </a:stretch>
                    </p:blipFill>
                    <p:spPr>
                      <a:xfrm>
                        <a:off x="1488123" y="2424430"/>
                        <a:ext cx="2833687" cy="2008188"/>
                      </a:xfrm>
                      <a:prstGeom prst="rect">
                        <a:avLst/>
                      </a:prstGeom>
                      <a:noFill/>
                      <a:ln w="38100">
                        <a:noFill/>
                        <a:miter/>
                      </a:ln>
                    </p:spPr>
                  </p:pic>
                </p:oleObj>
              </mc:Fallback>
            </mc:AlternateContent>
          </a:graphicData>
        </a:graphic>
      </p:graphicFrame>
      <p:sp>
        <p:nvSpPr>
          <p:cNvPr id="65542" name="Rectangle 7"/>
          <p:cNvSpPr/>
          <p:nvPr/>
        </p:nvSpPr>
        <p:spPr>
          <a:xfrm>
            <a:off x="5205413" y="27432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65543" name="Object 8"/>
          <p:cNvGraphicFramePr>
            <a:graphicFrameLocks noChangeAspect="1"/>
          </p:cNvGraphicFramePr>
          <p:nvPr/>
        </p:nvGraphicFramePr>
        <p:xfrm>
          <a:off x="6542088" y="2108835"/>
          <a:ext cx="3429000" cy="2640013"/>
        </p:xfrm>
        <a:graphic>
          <a:graphicData uri="http://schemas.openxmlformats.org/presentationml/2006/ole">
            <mc:AlternateContent xmlns:mc="http://schemas.openxmlformats.org/markup-compatibility/2006">
              <mc:Choice xmlns:v="urn:schemas-microsoft-com:vml" Requires="v">
                <p:oleObj spid="_x0000_s3369" name="" r:id="rId3" imgW="1778000" imgH="1371600" progId="Equation.3">
                  <p:embed/>
                </p:oleObj>
              </mc:Choice>
              <mc:Fallback>
                <p:oleObj name="" r:id="rId3" imgW="1778000" imgH="1371600" progId="Equation.3">
                  <p:embed/>
                  <p:pic>
                    <p:nvPicPr>
                      <p:cNvPr id="0" name="图片 3368"/>
                      <p:cNvPicPr/>
                      <p:nvPr/>
                    </p:nvPicPr>
                    <p:blipFill>
                      <a:blip r:embed="rId4"/>
                      <a:stretch>
                        <a:fillRect/>
                      </a:stretch>
                    </p:blipFill>
                    <p:spPr>
                      <a:xfrm>
                        <a:off x="6542088" y="2108835"/>
                        <a:ext cx="3429000" cy="2640013"/>
                      </a:xfrm>
                      <a:prstGeom prst="rect">
                        <a:avLst/>
                      </a:prstGeom>
                      <a:noFill/>
                      <a:ln w="38100">
                        <a:noFill/>
                        <a:miter/>
                      </a:ln>
                    </p:spPr>
                  </p:pic>
                </p:oleObj>
              </mc:Fallback>
            </mc:AlternateContent>
          </a:graphicData>
        </a:graphic>
      </p:graphicFrame>
      <p:cxnSp>
        <p:nvCxnSpPr>
          <p:cNvPr id="4" name="直接连接符 3"/>
          <p:cNvCxnSpPr/>
          <p:nvPr>
            <p:custDataLst>
              <p:tags r:id="rId5"/>
            </p:custDataLst>
          </p:nvPr>
        </p:nvCxnSpPr>
        <p:spPr>
          <a:xfrm>
            <a:off x="1358265" y="775970"/>
            <a:ext cx="10833735" cy="3048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p:cNvSpPr>
          <p:nvPr>
            <p:ph type="title"/>
          </p:nvPr>
        </p:nvSpPr>
        <p:spPr>
          <a:xfrm>
            <a:off x="1270000" y="184150"/>
            <a:ext cx="10252075" cy="701040"/>
          </a:xfrm>
        </p:spPr>
        <p:txBody>
          <a:bodyPr wrap="square" lIns="91440" tIns="45720" rIns="91440" bIns="45720" anchor="ctr"/>
          <a:p>
            <a:pPr algn="l" eaLnBrk="1" hangingPunct="1">
              <a:buClrTx/>
              <a:buSzTx/>
              <a:buFontTx/>
            </a:pPr>
            <a:r>
              <a:rPr lang="en-US" altLang="zh-CN" sz="2400" spc="0" smtClean="0">
                <a:solidFill>
                  <a:schemeClr val="accent5">
                    <a:lumMod val="75000"/>
                  </a:schemeClr>
                </a:solidFill>
                <a:cs typeface="+mn-cs"/>
              </a:rPr>
              <a:t>例3-6</a:t>
            </a:r>
            <a:endParaRPr lang="en-US" altLang="zh-CN" sz="2400" spc="0" smtClean="0">
              <a:solidFill>
                <a:schemeClr val="accent5">
                  <a:lumMod val="75000"/>
                </a:schemeClr>
              </a:solidFill>
              <a:cs typeface="+mn-cs"/>
            </a:endParaRPr>
          </a:p>
        </p:txBody>
      </p:sp>
      <p:sp>
        <p:nvSpPr>
          <p:cNvPr id="2" name="内容占位符 1"/>
          <p:cNvSpPr>
            <a:spLocks noGrp="1"/>
          </p:cNvSpPr>
          <p:nvPr>
            <p:ph idx="1"/>
          </p:nvPr>
        </p:nvSpPr>
        <p:spPr>
          <a:xfrm>
            <a:off x="1307465" y="952500"/>
            <a:ext cx="10214610" cy="5388610"/>
          </a:xfrm>
        </p:spPr>
        <p:txBody>
          <a:bodyPr/>
          <a:p>
            <a:r>
              <a:rPr sz="2200">
                <a:cs typeface="微软雅黑" panose="020B0503020204020204" charset="-122"/>
                <a:sym typeface="+mn-ea"/>
              </a:rPr>
              <a:t>绘制下列 MA模型的样本自相关图, 直观考察 MA模型自相关系数截尾的特性。</a:t>
            </a:r>
            <a:endParaRPr sz="2200">
              <a:cs typeface="微软雅黑" panose="020B0503020204020204" charset="-122"/>
              <a:sym typeface="+mn-ea"/>
            </a:endParaRPr>
          </a:p>
        </p:txBody>
      </p:sp>
      <p:sp>
        <p:nvSpPr>
          <p:cNvPr id="66562" name="Rectangle 3"/>
          <p:cNvSpPr/>
          <p:nvPr/>
        </p:nvSpPr>
        <p:spPr>
          <a:xfrm>
            <a:off x="4424363" y="32004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66563" name="Object 4"/>
          <p:cNvGraphicFramePr>
            <a:graphicFrameLocks noChangeAspect="1"/>
          </p:cNvGraphicFramePr>
          <p:nvPr/>
        </p:nvGraphicFramePr>
        <p:xfrm>
          <a:off x="3241040" y="2111058"/>
          <a:ext cx="4876800" cy="3810000"/>
        </p:xfrm>
        <a:graphic>
          <a:graphicData uri="http://schemas.openxmlformats.org/presentationml/2006/ole">
            <mc:AlternateContent xmlns:mc="http://schemas.openxmlformats.org/markup-compatibility/2006">
              <mc:Choice xmlns:v="urn:schemas-microsoft-com:vml" Requires="v">
                <p:oleObj spid="_x0000_s3370" name="" r:id="rId1" imgW="1624965" imgH="1269365" progId="Equation.3">
                  <p:embed/>
                </p:oleObj>
              </mc:Choice>
              <mc:Fallback>
                <p:oleObj name="" r:id="rId1" imgW="1624965" imgH="1269365" progId="Equation.3">
                  <p:embed/>
                  <p:pic>
                    <p:nvPicPr>
                      <p:cNvPr id="0" name="图片 3369"/>
                      <p:cNvPicPr/>
                      <p:nvPr/>
                    </p:nvPicPr>
                    <p:blipFill>
                      <a:blip r:embed="rId2"/>
                      <a:stretch>
                        <a:fillRect/>
                      </a:stretch>
                    </p:blipFill>
                    <p:spPr>
                      <a:xfrm>
                        <a:off x="3241040" y="2111058"/>
                        <a:ext cx="4876800" cy="3810000"/>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title"/>
          </p:nvPr>
        </p:nvSpPr>
        <p:spPr>
          <a:xfrm>
            <a:off x="1288415" y="65405"/>
            <a:ext cx="10233660" cy="819785"/>
          </a:xfrm>
        </p:spPr>
        <p:txBody>
          <a:bodyPr wrap="square" lIns="91440" tIns="45720" rIns="91440" bIns="45720" anchor="ctr"/>
          <a:p>
            <a:pPr algn="l" eaLnBrk="1" hangingPunct="1">
              <a:buClrTx/>
              <a:buSzTx/>
              <a:buFontTx/>
            </a:pPr>
            <a:r>
              <a:rPr lang="en-US" altLang="zh-CN" spc="0" smtClean="0">
                <a:solidFill>
                  <a:schemeClr val="accent5">
                    <a:lumMod val="75000"/>
                  </a:schemeClr>
                </a:solidFill>
                <a:cs typeface="+mn-cs"/>
              </a:rPr>
              <a:t>MA(1)模型的自相关</a:t>
            </a:r>
            <a:r>
              <a:rPr spc="0" smtClean="0">
                <a:solidFill>
                  <a:schemeClr val="accent5">
                    <a:lumMod val="75000"/>
                  </a:schemeClr>
                </a:solidFill>
                <a:cs typeface="+mn-cs"/>
              </a:rPr>
              <a:t>图</a:t>
            </a:r>
            <a:endParaRPr spc="0" smtClean="0">
              <a:solidFill>
                <a:schemeClr val="accent5">
                  <a:lumMod val="75000"/>
                </a:schemeClr>
              </a:solidFill>
              <a:cs typeface="+mn-cs"/>
            </a:endParaRPr>
          </a:p>
        </p:txBody>
      </p:sp>
      <p:sp>
        <p:nvSpPr>
          <p:cNvPr id="69635" name="Rectangle 3"/>
          <p:cNvSpPr>
            <a:spLocks noGrp="1" noChangeArrowheads="1"/>
          </p:cNvSpPr>
          <p:nvPr>
            <p:ph sz="half" idx="1"/>
          </p:nvPr>
        </p:nvSpPr>
        <p:spPr>
          <a:xfrm>
            <a:off x="1325245" y="1219200"/>
            <a:ext cx="4690110" cy="5105400"/>
          </a:xfrm>
        </p:spPr>
        <p:txBody>
          <a:bodyPr vert="horz" wrap="square" lIns="91440" tIns="45720" rIns="91440" bIns="45720" numCol="1" anchor="t" anchorCtr="0" compatLnSpc="1"/>
          <a:lstStyle/>
          <a:p>
            <a:pPr marL="0" marR="0" lvl="0" indent="0" algn="l" defTabSz="914400" rtl="0" eaLnBrk="1" fontAlgn="base" latinLnBrk="0" hangingPunct="1">
              <a:spcBef>
                <a:spcPct val="20000"/>
              </a:spcBef>
              <a:spcAft>
                <a:spcPct val="0"/>
              </a:spcAft>
              <a:buClr>
                <a:schemeClr val="tx2"/>
              </a:buClr>
              <a:buSzTx/>
              <a:buNone/>
              <a:defRPr/>
            </a:pPr>
            <a:r>
              <a:rPr kumimoji="0" lang="en-US" altLang="zh-CN" sz="2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  </a:t>
            </a:r>
            <a:endParaRPr kumimoji="0" lang="en-US" altLang="zh-CN" sz="2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7588" name="Rectangle 5"/>
          <p:cNvSpPr/>
          <p:nvPr/>
        </p:nvSpPr>
        <p:spPr>
          <a:xfrm>
            <a:off x="5167313" y="25288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67589" name="Rectangle 7"/>
          <p:cNvSpPr/>
          <p:nvPr/>
        </p:nvSpPr>
        <p:spPr>
          <a:xfrm>
            <a:off x="5162550" y="25288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67590" name="Rectangle 9"/>
          <p:cNvSpPr/>
          <p:nvPr/>
        </p:nvSpPr>
        <p:spPr>
          <a:xfrm>
            <a:off x="5519738"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67591" name="Object 10"/>
          <p:cNvGraphicFramePr>
            <a:graphicFrameLocks noChangeAspect="1"/>
          </p:cNvGraphicFramePr>
          <p:nvPr/>
        </p:nvGraphicFramePr>
        <p:xfrm>
          <a:off x="2814638" y="1275715"/>
          <a:ext cx="2819400" cy="558800"/>
        </p:xfrm>
        <a:graphic>
          <a:graphicData uri="http://schemas.openxmlformats.org/presentationml/2006/ole">
            <mc:AlternateContent xmlns:mc="http://schemas.openxmlformats.org/markup-compatibility/2006">
              <mc:Choice xmlns:v="urn:schemas-microsoft-com:vml" Requires="v">
                <p:oleObj spid="_x0000_s3367" name="" r:id="rId1" imgW="1156970" imgH="228600" progId="Equation.DSMT4">
                  <p:embed/>
                </p:oleObj>
              </mc:Choice>
              <mc:Fallback>
                <p:oleObj name="" r:id="rId1" imgW="1156970" imgH="228600" progId="Equation.DSMT4">
                  <p:embed/>
                  <p:pic>
                    <p:nvPicPr>
                      <p:cNvPr id="0" name="图片 3366"/>
                      <p:cNvPicPr/>
                      <p:nvPr/>
                    </p:nvPicPr>
                    <p:blipFill>
                      <a:blip r:embed="rId2"/>
                      <a:stretch>
                        <a:fillRect/>
                      </a:stretch>
                    </p:blipFill>
                    <p:spPr>
                      <a:xfrm>
                        <a:off x="2814638" y="1275715"/>
                        <a:ext cx="2819400" cy="558800"/>
                      </a:xfrm>
                      <a:prstGeom prst="rect">
                        <a:avLst/>
                      </a:prstGeom>
                      <a:noFill/>
                      <a:ln w="38100">
                        <a:noFill/>
                        <a:miter/>
                      </a:ln>
                    </p:spPr>
                  </p:pic>
                </p:oleObj>
              </mc:Fallback>
            </mc:AlternateContent>
          </a:graphicData>
        </a:graphic>
      </p:graphicFrame>
      <p:sp>
        <p:nvSpPr>
          <p:cNvPr id="67592" name="Rectangle 11"/>
          <p:cNvSpPr/>
          <p:nvPr/>
        </p:nvSpPr>
        <p:spPr>
          <a:xfrm>
            <a:off x="5448300"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67593" name="Object 12"/>
          <p:cNvGraphicFramePr>
            <a:graphicFrameLocks noChangeAspect="1"/>
          </p:cNvGraphicFramePr>
          <p:nvPr/>
        </p:nvGraphicFramePr>
        <p:xfrm>
          <a:off x="7513638" y="1310005"/>
          <a:ext cx="2781300" cy="490538"/>
        </p:xfrm>
        <a:graphic>
          <a:graphicData uri="http://schemas.openxmlformats.org/presentationml/2006/ole">
            <mc:AlternateContent xmlns:mc="http://schemas.openxmlformats.org/markup-compatibility/2006">
              <mc:Choice xmlns:v="urn:schemas-microsoft-com:vml" Requires="v">
                <p:oleObj spid="_x0000_s3365" name="" r:id="rId3" imgW="1296670" imgH="228600" progId="Equation.DSMT4">
                  <p:embed/>
                </p:oleObj>
              </mc:Choice>
              <mc:Fallback>
                <p:oleObj name="" r:id="rId3" imgW="1296670" imgH="228600" progId="Equation.DSMT4">
                  <p:embed/>
                  <p:pic>
                    <p:nvPicPr>
                      <p:cNvPr id="0" name="图片 3364"/>
                      <p:cNvPicPr/>
                      <p:nvPr/>
                    </p:nvPicPr>
                    <p:blipFill>
                      <a:blip r:embed="rId4"/>
                      <a:stretch>
                        <a:fillRect/>
                      </a:stretch>
                    </p:blipFill>
                    <p:spPr>
                      <a:xfrm>
                        <a:off x="7513638" y="1310005"/>
                        <a:ext cx="2781300" cy="490538"/>
                      </a:xfrm>
                      <a:prstGeom prst="rect">
                        <a:avLst/>
                      </a:prstGeom>
                      <a:noFill/>
                      <a:ln w="38100">
                        <a:noFill/>
                        <a:miter/>
                      </a:ln>
                    </p:spPr>
                  </p:pic>
                </p:oleObj>
              </mc:Fallback>
            </mc:AlternateContent>
          </a:graphicData>
        </a:graphic>
      </p:graphicFrame>
      <p:pic>
        <p:nvPicPr>
          <p:cNvPr id="2" name="图片 1"/>
          <p:cNvPicPr>
            <a:picLocks noChangeAspect="1"/>
          </p:cNvPicPr>
          <p:nvPr/>
        </p:nvPicPr>
        <p:blipFill>
          <a:blip r:embed="rId5"/>
          <a:stretch>
            <a:fillRect/>
          </a:stretch>
        </p:blipFill>
        <p:spPr>
          <a:xfrm>
            <a:off x="1765300" y="1859280"/>
            <a:ext cx="9279890" cy="4838700"/>
          </a:xfrm>
          <a:prstGeom prst="rect">
            <a:avLst/>
          </a:prstGeom>
        </p:spPr>
      </p:pic>
      <p:cxnSp>
        <p:nvCxnSpPr>
          <p:cNvPr id="4" name="直接连接符 3"/>
          <p:cNvCxnSpPr/>
          <p:nvPr>
            <p:custDataLst>
              <p:tags r:id="rId6"/>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p:nvPr>
        </p:nvSpPr>
        <p:spPr>
          <a:xfrm>
            <a:off x="1325880" y="105410"/>
            <a:ext cx="10459720" cy="808990"/>
          </a:xfrm>
        </p:spPr>
        <p:txBody>
          <a:bodyPr wrap="square" lIns="91440" tIns="45720" rIns="91440" bIns="45720" anchor="ctr">
            <a:normAutofit/>
          </a:bodyPr>
          <a:p>
            <a:pPr algn="l" eaLnBrk="1" hangingPunct="1">
              <a:buClrTx/>
              <a:buSzTx/>
              <a:buFontTx/>
            </a:pPr>
            <a:r>
              <a:rPr lang="en-US" altLang="zh-CN" sz="2400" spc="0" smtClean="0">
                <a:solidFill>
                  <a:schemeClr val="accent5">
                    <a:lumMod val="75000"/>
                  </a:schemeClr>
                </a:solidFill>
                <a:cs typeface="+mn-cs"/>
              </a:rPr>
              <a:t>MA(1)模型自相关</a:t>
            </a:r>
            <a:r>
              <a:rPr lang="zh-CN" altLang="en-US" sz="2400" spc="0" smtClean="0">
                <a:solidFill>
                  <a:schemeClr val="accent5">
                    <a:lumMod val="75000"/>
                  </a:schemeClr>
                </a:solidFill>
                <a:cs typeface="+mn-cs"/>
              </a:rPr>
              <a:t>图特征解读</a:t>
            </a:r>
            <a:endParaRPr lang="zh-CN" altLang="en-US" sz="2400" spc="0" smtClean="0">
              <a:solidFill>
                <a:schemeClr val="accent5">
                  <a:lumMod val="75000"/>
                </a:schemeClr>
              </a:solidFill>
              <a:cs typeface="+mn-cs"/>
            </a:endParaRPr>
          </a:p>
        </p:txBody>
      </p:sp>
      <p:sp>
        <p:nvSpPr>
          <p:cNvPr id="68610" name="Rectangle 3"/>
          <p:cNvSpPr>
            <a:spLocks noGrp="1"/>
          </p:cNvSpPr>
          <p:nvPr>
            <p:ph type="body" sz="half" idx="1"/>
          </p:nvPr>
        </p:nvSpPr>
        <p:spPr>
          <a:xfrm>
            <a:off x="1326515" y="1219200"/>
            <a:ext cx="10096500" cy="5105400"/>
          </a:xfrm>
        </p:spPr>
        <p:txBody>
          <a:bodyPr wrap="square" lIns="91440" tIns="45720" rIns="91440" bIns="45720" anchor="t"/>
          <a:p>
            <a:pPr eaLnBrk="1" hangingPunct="1"/>
            <a:r>
              <a:rPr lang="en-US" altLang="zh-CN" sz="2200">
                <a:cs typeface="微软雅黑" panose="020B0503020204020204" charset="-122"/>
                <a:sym typeface="+mn-ea"/>
              </a:rPr>
              <a:t>考察上面两个MA(1)模型的自相关图</a:t>
            </a:r>
            <a:r>
              <a:rPr lang="zh-CN" altLang="en-US" sz="2200">
                <a:cs typeface="微软雅黑" panose="020B0503020204020204" charset="-122"/>
                <a:sym typeface="+mn-ea"/>
              </a:rPr>
              <a:t>，</a:t>
            </a:r>
            <a:r>
              <a:rPr lang="en-US" altLang="zh-CN" sz="2200">
                <a:cs typeface="微软雅黑" panose="020B0503020204020204" charset="-122"/>
              </a:rPr>
              <a:t>排除样本随机性的影响, 样本自相关图清晰显示出 MA(1) 模型自相关系数一阶截尾</a:t>
            </a:r>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r>
              <a:rPr lang="en-US" altLang="zh-CN" sz="2200">
                <a:cs typeface="微软雅黑" panose="020B0503020204020204" charset="-122"/>
              </a:rPr>
              <a:t>考察上面两个MA(1)模型的自相关图，可以发现这两个不同的MA模型具有</a:t>
            </a:r>
            <a:r>
              <a:rPr lang="zh-CN" altLang="en-US" sz="2200">
                <a:cs typeface="微软雅黑" panose="020B0503020204020204" charset="-122"/>
              </a:rPr>
              <a:t>完全</a:t>
            </a:r>
            <a:r>
              <a:rPr lang="en-US" altLang="zh-CN" sz="2200">
                <a:cs typeface="微软雅黑" panose="020B0503020204020204" charset="-122"/>
              </a:rPr>
              <a:t>相同的自相关图</a:t>
            </a:r>
            <a:r>
              <a:rPr lang="zh-CN" altLang="en-US" sz="2200">
                <a:cs typeface="微软雅黑" panose="020B0503020204020204" charset="-122"/>
              </a:rPr>
              <a:t>。</a:t>
            </a:r>
            <a:r>
              <a:rPr lang="en-US" altLang="zh-CN" sz="2200">
                <a:cs typeface="微软雅黑" panose="020B0503020204020204" charset="-122"/>
              </a:rPr>
              <a:t>容易验证它们的理论自相关系数也正好相等</a:t>
            </a:r>
            <a:endParaRPr lang="en-US" altLang="zh-CN" sz="2200">
              <a:cs typeface="微软雅黑" panose="020B0503020204020204" charset="-122"/>
            </a:endParaRPr>
          </a:p>
        </p:txBody>
      </p:sp>
      <p:graphicFrame>
        <p:nvGraphicFramePr>
          <p:cNvPr id="68611" name="_x0000_i1048"/>
          <p:cNvGraphicFramePr>
            <a:graphicFrameLocks noGrp="1" noChangeAspect="1"/>
          </p:cNvGraphicFramePr>
          <p:nvPr>
            <p:ph sz="half" idx="2"/>
          </p:nvPr>
        </p:nvGraphicFramePr>
        <p:xfrm>
          <a:off x="4526280" y="4061143"/>
          <a:ext cx="3138488" cy="1176337"/>
        </p:xfrm>
        <a:graphic>
          <a:graphicData uri="http://schemas.openxmlformats.org/presentationml/2006/ole">
            <mc:AlternateContent xmlns:mc="http://schemas.openxmlformats.org/markup-compatibility/2006">
              <mc:Choice xmlns:v="urn:schemas-microsoft-com:vml" Requires="v">
                <p:oleObj spid="_x0000_s3366" name="" r:id="rId1" imgW="1221105" imgH="457835" progId="Equation.DSMT4">
                  <p:embed/>
                </p:oleObj>
              </mc:Choice>
              <mc:Fallback>
                <p:oleObj name="" r:id="rId1" imgW="1221105" imgH="457835" progId="Equation.DSMT4">
                  <p:embed/>
                  <p:pic>
                    <p:nvPicPr>
                      <p:cNvPr id="0" name="图片 3365"/>
                      <p:cNvPicPr/>
                      <p:nvPr/>
                    </p:nvPicPr>
                    <p:blipFill>
                      <a:blip r:embed="rId2"/>
                      <a:stretch>
                        <a:fillRect/>
                      </a:stretch>
                    </p:blipFill>
                    <p:spPr>
                      <a:xfrm>
                        <a:off x="4526280" y="4061143"/>
                        <a:ext cx="3138488" cy="1176337"/>
                      </a:xfrm>
                      <a:prstGeom prst="rect">
                        <a:avLst/>
                      </a:prstGeom>
                      <a:noFill/>
                      <a:ln w="38100">
                        <a:miter/>
                      </a:ln>
                    </p:spPr>
                  </p:pic>
                </p:oleObj>
              </mc:Fallback>
            </mc:AlternateContent>
          </a:graphicData>
        </a:graphic>
      </p:graphicFrame>
      <p:cxnSp>
        <p:nvCxnSpPr>
          <p:cNvPr id="4" name="直接连接符 3"/>
          <p:cNvCxnSpPr/>
          <p:nvPr>
            <p:custDataLst>
              <p:tags r:id="rId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title"/>
          </p:nvPr>
        </p:nvSpPr>
        <p:spPr>
          <a:xfrm>
            <a:off x="1288415" y="65405"/>
            <a:ext cx="10233660" cy="819785"/>
          </a:xfrm>
        </p:spPr>
        <p:txBody>
          <a:bodyPr wrap="square" lIns="91440" tIns="45720" rIns="91440" bIns="45720" anchor="ctr"/>
          <a:p>
            <a:pPr algn="l" eaLnBrk="1" hangingPunct="1">
              <a:buClrTx/>
              <a:buSzTx/>
              <a:buFontTx/>
            </a:pPr>
            <a:r>
              <a:rPr lang="en-US" altLang="zh-CN" spc="0" smtClean="0">
                <a:solidFill>
                  <a:schemeClr val="accent5">
                    <a:lumMod val="75000"/>
                  </a:schemeClr>
                </a:solidFill>
                <a:cs typeface="+mn-cs"/>
              </a:rPr>
              <a:t>MA(2)模型的自相关</a:t>
            </a:r>
            <a:r>
              <a:rPr spc="0" smtClean="0">
                <a:solidFill>
                  <a:schemeClr val="accent5">
                    <a:lumMod val="75000"/>
                  </a:schemeClr>
                </a:solidFill>
                <a:cs typeface="+mn-cs"/>
              </a:rPr>
              <a:t>图</a:t>
            </a:r>
            <a:endParaRPr spc="0" smtClean="0">
              <a:solidFill>
                <a:schemeClr val="accent5">
                  <a:lumMod val="75000"/>
                </a:schemeClr>
              </a:solidFill>
              <a:cs typeface="+mn-cs"/>
            </a:endParaRPr>
          </a:p>
        </p:txBody>
      </p:sp>
      <p:sp>
        <p:nvSpPr>
          <p:cNvPr id="69635" name="Rectangle 3"/>
          <p:cNvSpPr>
            <a:spLocks noGrp="1" noChangeArrowheads="1"/>
          </p:cNvSpPr>
          <p:nvPr>
            <p:ph sz="half" idx="1"/>
          </p:nvPr>
        </p:nvSpPr>
        <p:spPr>
          <a:xfrm>
            <a:off x="1325245" y="1219200"/>
            <a:ext cx="4690110" cy="5105400"/>
          </a:xfrm>
        </p:spPr>
        <p:txBody>
          <a:bodyPr vert="horz" wrap="square" lIns="91440" tIns="45720" rIns="91440" bIns="45720" numCol="1" anchor="t" anchorCtr="0" compatLnSpc="1"/>
          <a:lstStyle/>
          <a:p>
            <a:pPr marL="0" marR="0" lvl="0" indent="0" algn="l" defTabSz="914400" rtl="0" eaLnBrk="1" fontAlgn="base" latinLnBrk="0" hangingPunct="1">
              <a:spcBef>
                <a:spcPct val="20000"/>
              </a:spcBef>
              <a:spcAft>
                <a:spcPct val="0"/>
              </a:spcAft>
              <a:buClr>
                <a:schemeClr val="tx2"/>
              </a:buClr>
              <a:buSzTx/>
              <a:buNone/>
              <a:defRPr/>
            </a:pPr>
            <a:r>
              <a:rPr kumimoji="0" lang="en-US" altLang="zh-CN" sz="2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  </a:t>
            </a:r>
            <a:endParaRPr kumimoji="0" lang="en-US" altLang="zh-CN" sz="2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7588" name="Rectangle 5"/>
          <p:cNvSpPr/>
          <p:nvPr/>
        </p:nvSpPr>
        <p:spPr>
          <a:xfrm>
            <a:off x="5167313" y="25288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67589" name="Rectangle 7"/>
          <p:cNvSpPr/>
          <p:nvPr/>
        </p:nvSpPr>
        <p:spPr>
          <a:xfrm>
            <a:off x="5162550" y="25288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67590" name="Rectangle 9"/>
          <p:cNvSpPr/>
          <p:nvPr/>
        </p:nvSpPr>
        <p:spPr>
          <a:xfrm>
            <a:off x="5519738"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67592" name="Rectangle 11"/>
          <p:cNvSpPr/>
          <p:nvPr/>
        </p:nvSpPr>
        <p:spPr>
          <a:xfrm>
            <a:off x="5448300"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1574165" y="1689100"/>
            <a:ext cx="9227820" cy="4811395"/>
          </a:xfrm>
          <a:prstGeom prst="rect">
            <a:avLst/>
          </a:prstGeom>
        </p:spPr>
      </p:pic>
      <p:graphicFrame>
        <p:nvGraphicFramePr>
          <p:cNvPr id="69641" name="Object 12"/>
          <p:cNvGraphicFramePr>
            <a:graphicFrameLocks noChangeAspect="1"/>
          </p:cNvGraphicFramePr>
          <p:nvPr/>
        </p:nvGraphicFramePr>
        <p:xfrm>
          <a:off x="2471738" y="1113790"/>
          <a:ext cx="3048000" cy="714375"/>
        </p:xfrm>
        <a:graphic>
          <a:graphicData uri="http://schemas.openxmlformats.org/presentationml/2006/ole">
            <mc:AlternateContent xmlns:mc="http://schemas.openxmlformats.org/markup-compatibility/2006">
              <mc:Choice xmlns:v="urn:schemas-microsoft-com:vml" Requires="v">
                <p:oleObj spid="_x0000_s3371" name="" r:id="rId3" imgW="1663700" imgH="393700" progId="Equation.DSMT4">
                  <p:embed/>
                </p:oleObj>
              </mc:Choice>
              <mc:Fallback>
                <p:oleObj name="" r:id="rId3" imgW="1663700" imgH="393700" progId="Equation.DSMT4">
                  <p:embed/>
                  <p:pic>
                    <p:nvPicPr>
                      <p:cNvPr id="0" name="图片 3370"/>
                      <p:cNvPicPr/>
                      <p:nvPr/>
                    </p:nvPicPr>
                    <p:blipFill>
                      <a:blip r:embed="rId4"/>
                      <a:stretch>
                        <a:fillRect/>
                      </a:stretch>
                    </p:blipFill>
                    <p:spPr>
                      <a:xfrm>
                        <a:off x="2471738" y="1113790"/>
                        <a:ext cx="3048000" cy="714375"/>
                      </a:xfrm>
                      <a:prstGeom prst="rect">
                        <a:avLst/>
                      </a:prstGeom>
                      <a:noFill/>
                      <a:ln w="38100">
                        <a:noFill/>
                        <a:miter/>
                      </a:ln>
                    </p:spPr>
                  </p:pic>
                </p:oleObj>
              </mc:Fallback>
            </mc:AlternateContent>
          </a:graphicData>
        </a:graphic>
      </p:graphicFrame>
      <p:graphicFrame>
        <p:nvGraphicFramePr>
          <p:cNvPr id="69643" name="Object 14"/>
          <p:cNvGraphicFramePr>
            <a:graphicFrameLocks noChangeAspect="1"/>
          </p:cNvGraphicFramePr>
          <p:nvPr/>
        </p:nvGraphicFramePr>
        <p:xfrm>
          <a:off x="7021830" y="1113473"/>
          <a:ext cx="3048000" cy="709612"/>
        </p:xfrm>
        <a:graphic>
          <a:graphicData uri="http://schemas.openxmlformats.org/presentationml/2006/ole">
            <mc:AlternateContent xmlns:mc="http://schemas.openxmlformats.org/markup-compatibility/2006">
              <mc:Choice xmlns:v="urn:schemas-microsoft-com:vml" Requires="v">
                <p:oleObj spid="_x0000_s3373" name="" r:id="rId5" imgW="1675765" imgH="393700" progId="Equation.DSMT4">
                  <p:embed/>
                </p:oleObj>
              </mc:Choice>
              <mc:Fallback>
                <p:oleObj name="" r:id="rId5" imgW="1675765" imgH="393700" progId="Equation.DSMT4">
                  <p:embed/>
                  <p:pic>
                    <p:nvPicPr>
                      <p:cNvPr id="0" name="图片 3372"/>
                      <p:cNvPicPr/>
                      <p:nvPr/>
                    </p:nvPicPr>
                    <p:blipFill>
                      <a:blip r:embed="rId6"/>
                      <a:stretch>
                        <a:fillRect/>
                      </a:stretch>
                    </p:blipFill>
                    <p:spPr>
                      <a:xfrm>
                        <a:off x="7021830" y="1113473"/>
                        <a:ext cx="3048000" cy="709612"/>
                      </a:xfrm>
                      <a:prstGeom prst="rect">
                        <a:avLst/>
                      </a:prstGeom>
                      <a:noFill/>
                      <a:ln w="38100">
                        <a:noFill/>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p:nvPr>
        </p:nvSpPr>
        <p:spPr>
          <a:xfrm>
            <a:off x="1325880" y="105410"/>
            <a:ext cx="10459720" cy="808990"/>
          </a:xfrm>
        </p:spPr>
        <p:txBody>
          <a:bodyPr wrap="square" lIns="91440" tIns="45720" rIns="91440" bIns="45720" anchor="ctr">
            <a:normAutofit/>
          </a:bodyPr>
          <a:p>
            <a:pPr algn="l" eaLnBrk="1" hangingPunct="1">
              <a:buClrTx/>
              <a:buSzTx/>
              <a:buFontTx/>
            </a:pPr>
            <a:r>
              <a:rPr lang="en-US" altLang="zh-CN" sz="2400" spc="0" smtClean="0">
                <a:solidFill>
                  <a:schemeClr val="accent5">
                    <a:lumMod val="75000"/>
                  </a:schemeClr>
                </a:solidFill>
                <a:cs typeface="+mn-cs"/>
              </a:rPr>
              <a:t>MA(2)模型</a:t>
            </a:r>
            <a:r>
              <a:rPr lang="zh-CN" altLang="en-US" sz="2400" spc="0" smtClean="0">
                <a:solidFill>
                  <a:schemeClr val="accent5">
                    <a:lumMod val="75000"/>
                  </a:schemeClr>
                </a:solidFill>
                <a:cs typeface="+mn-cs"/>
              </a:rPr>
              <a:t>自相关图特征解读</a:t>
            </a:r>
            <a:endParaRPr lang="zh-CN" altLang="en-US" sz="2400" spc="0" smtClean="0">
              <a:solidFill>
                <a:schemeClr val="accent5">
                  <a:lumMod val="75000"/>
                </a:schemeClr>
              </a:solidFill>
              <a:cs typeface="+mn-cs"/>
            </a:endParaRPr>
          </a:p>
        </p:txBody>
      </p:sp>
      <p:sp>
        <p:nvSpPr>
          <p:cNvPr id="68610" name="Rectangle 3"/>
          <p:cNvSpPr>
            <a:spLocks noGrp="1"/>
          </p:cNvSpPr>
          <p:nvPr>
            <p:ph type="body" sz="half" idx="1"/>
          </p:nvPr>
        </p:nvSpPr>
        <p:spPr>
          <a:xfrm>
            <a:off x="1326515" y="1219200"/>
            <a:ext cx="10096500" cy="5105400"/>
          </a:xfrm>
        </p:spPr>
        <p:txBody>
          <a:bodyPr wrap="square" lIns="91440" tIns="45720" rIns="91440" bIns="45720" anchor="t"/>
          <a:p>
            <a:pPr eaLnBrk="1" hangingPunct="1"/>
            <a:r>
              <a:rPr lang="en-US" altLang="zh-CN" sz="2200">
                <a:cs typeface="微软雅黑" panose="020B0503020204020204" charset="-122"/>
                <a:sym typeface="+mn-ea"/>
              </a:rPr>
              <a:t>考察上面两个MA(2)模型的自相关图</a:t>
            </a:r>
            <a:r>
              <a:rPr lang="zh-CN" altLang="en-US" sz="2200">
                <a:cs typeface="微软雅黑" panose="020B0503020204020204" charset="-122"/>
                <a:sym typeface="+mn-ea"/>
              </a:rPr>
              <a:t>，</a:t>
            </a:r>
            <a:r>
              <a:rPr lang="en-US" altLang="zh-CN" sz="2200">
                <a:cs typeface="微软雅黑" panose="020B0503020204020204" charset="-122"/>
              </a:rPr>
              <a:t>排除样本随机性的影响, 样本自相关图清晰显示出 MA(2) 模型自相关系数</a:t>
            </a:r>
            <a:r>
              <a:rPr lang="zh-CN" altLang="en-US" sz="2200">
                <a:cs typeface="微软雅黑" panose="020B0503020204020204" charset="-122"/>
              </a:rPr>
              <a:t>二</a:t>
            </a:r>
            <a:r>
              <a:rPr lang="en-US" altLang="zh-CN" sz="2200">
                <a:cs typeface="微软雅黑" panose="020B0503020204020204" charset="-122"/>
              </a:rPr>
              <a:t>阶截尾</a:t>
            </a:r>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r>
              <a:rPr lang="en-US" altLang="zh-CN" sz="2200">
                <a:cs typeface="微软雅黑" panose="020B0503020204020204" charset="-122"/>
              </a:rPr>
              <a:t>考察上面两个MA(2)模型的自相关图，可以发现这两个不同的MA模型具有</a:t>
            </a:r>
            <a:r>
              <a:rPr lang="zh-CN" altLang="en-US" sz="2200">
                <a:cs typeface="微软雅黑" panose="020B0503020204020204" charset="-122"/>
              </a:rPr>
              <a:t>完全</a:t>
            </a:r>
            <a:r>
              <a:rPr lang="en-US" altLang="zh-CN" sz="2200">
                <a:cs typeface="微软雅黑" panose="020B0503020204020204" charset="-122"/>
              </a:rPr>
              <a:t>相同的自相关图</a:t>
            </a:r>
            <a:r>
              <a:rPr lang="zh-CN" altLang="en-US" sz="2200">
                <a:cs typeface="微软雅黑" panose="020B0503020204020204" charset="-122"/>
              </a:rPr>
              <a:t>。</a:t>
            </a:r>
            <a:r>
              <a:rPr lang="en-US" altLang="zh-CN" sz="2200">
                <a:cs typeface="微软雅黑" panose="020B0503020204020204" charset="-122"/>
              </a:rPr>
              <a:t>容易验证它们的理论自相关系数也正好相等</a:t>
            </a:r>
            <a:endParaRPr lang="en-US" altLang="zh-CN" sz="2200">
              <a:cs typeface="微软雅黑" panose="020B0503020204020204"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0659" name="_x0000_i1052"/>
          <p:cNvGraphicFramePr>
            <a:graphicFrameLocks noChangeAspect="1"/>
          </p:cNvGraphicFramePr>
          <p:nvPr/>
        </p:nvGraphicFramePr>
        <p:xfrm>
          <a:off x="3939223" y="3916998"/>
          <a:ext cx="4032250" cy="1768475"/>
        </p:xfrm>
        <a:graphic>
          <a:graphicData uri="http://schemas.openxmlformats.org/presentationml/2006/ole">
            <mc:AlternateContent xmlns:mc="http://schemas.openxmlformats.org/markup-compatibility/2006">
              <mc:Choice xmlns:v="urn:schemas-microsoft-com:vml" Requires="v">
                <p:oleObj spid="_x0000_s3372" name="" r:id="rId2" imgW="1626235" imgH="711200" progId="Equation.DSMT4">
                  <p:embed/>
                </p:oleObj>
              </mc:Choice>
              <mc:Fallback>
                <p:oleObj name="" r:id="rId2" imgW="1626235" imgH="711200" progId="Equation.DSMT4">
                  <p:embed/>
                  <p:pic>
                    <p:nvPicPr>
                      <p:cNvPr id="0" name="图片 3371"/>
                      <p:cNvPicPr/>
                      <p:nvPr/>
                    </p:nvPicPr>
                    <p:blipFill>
                      <a:blip r:embed="rId3"/>
                      <a:stretch>
                        <a:fillRect/>
                      </a:stretch>
                    </p:blipFill>
                    <p:spPr>
                      <a:xfrm>
                        <a:off x="3939223" y="3916998"/>
                        <a:ext cx="4032250" cy="1768475"/>
                      </a:xfrm>
                      <a:prstGeom prst="rect">
                        <a:avLst/>
                      </a:prstGeom>
                      <a:noFill/>
                      <a:ln w="38100">
                        <a:noFill/>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1334770" y="203200"/>
            <a:ext cx="10187305" cy="681990"/>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自回归系数多项式</a:t>
            </a:r>
            <a:endParaRPr lang="en-US" altLang="zh-CN" sz="2800" spc="0" smtClean="0">
              <a:solidFill>
                <a:schemeClr val="accent5">
                  <a:lumMod val="75000"/>
                </a:schemeClr>
              </a:solidFill>
              <a:cs typeface="+mn-cs"/>
            </a:endParaRPr>
          </a:p>
        </p:txBody>
      </p:sp>
      <p:sp>
        <p:nvSpPr>
          <p:cNvPr id="19458" name="Rectangle 3"/>
          <p:cNvSpPr>
            <a:spLocks noGrp="1"/>
          </p:cNvSpPr>
          <p:nvPr>
            <p:ph idx="1"/>
          </p:nvPr>
        </p:nvSpPr>
        <p:spPr>
          <a:xfrm>
            <a:off x="1280160" y="952500"/>
            <a:ext cx="10241915" cy="5388610"/>
          </a:xfrm>
        </p:spPr>
        <p:txBody>
          <a:bodyPr wrap="square" lIns="91440" tIns="45720" rIns="91440" bIns="45720" anchor="t"/>
          <a:p>
            <a:pPr eaLnBrk="1" hangingPunct="1"/>
            <a:r>
              <a:rPr lang="en-US" altLang="zh-CN" sz="2200">
                <a:solidFill>
                  <a:srgbClr val="000000"/>
                </a:solidFill>
                <a:latin typeface="+mn-lt"/>
                <a:ea typeface="+mn-lt"/>
                <a:cs typeface="+mn-lt"/>
              </a:rPr>
              <a:t>引进延迟算子，中心化          模型又可以简记为</a:t>
            </a:r>
            <a:r>
              <a:rPr lang="en-US" altLang="zh-CN" sz="2200">
                <a:latin typeface="+mn-lt"/>
                <a:ea typeface="+mn-lt"/>
                <a:cs typeface="+mn-lt"/>
              </a:rPr>
              <a:t> </a:t>
            </a:r>
            <a:endParaRPr lang="en-US" altLang="zh-CN" sz="2200">
              <a:latin typeface="+mn-lt"/>
              <a:ea typeface="+mn-lt"/>
              <a:cs typeface="+mn-lt"/>
            </a:endParaRPr>
          </a:p>
          <a:p>
            <a:pPr eaLnBrk="1" hangingPunct="1"/>
            <a:endParaRPr lang="en-US" altLang="zh-CN" sz="2200">
              <a:latin typeface="+mn-lt"/>
              <a:ea typeface="+mn-lt"/>
              <a:cs typeface="+mn-lt"/>
            </a:endParaRPr>
          </a:p>
          <a:p>
            <a:pPr eaLnBrk="1" hangingPunct="1"/>
            <a:endParaRPr lang="en-US" altLang="zh-CN" sz="2200">
              <a:latin typeface="+mn-lt"/>
              <a:ea typeface="+mn-lt"/>
              <a:cs typeface="+mn-lt"/>
            </a:endParaRPr>
          </a:p>
          <a:p>
            <a:pPr eaLnBrk="1" hangingPunct="1"/>
            <a:r>
              <a:rPr sz="2200">
                <a:latin typeface="+mn-lt"/>
                <a:ea typeface="+mn-lt"/>
                <a:cs typeface="+mn-lt"/>
              </a:rPr>
              <a:t>称下式为</a:t>
            </a:r>
            <a:r>
              <a:rPr lang="en-US" altLang="zh-CN" sz="2200">
                <a:latin typeface="+mn-lt"/>
                <a:ea typeface="+mn-lt"/>
                <a:cs typeface="+mn-lt"/>
              </a:rPr>
              <a:t>p</a:t>
            </a:r>
            <a:r>
              <a:rPr sz="2200">
                <a:latin typeface="+mn-lt"/>
                <a:ea typeface="+mn-lt"/>
                <a:cs typeface="+mn-lt"/>
              </a:rPr>
              <a:t>阶</a:t>
            </a:r>
            <a:r>
              <a:rPr lang="en-US" altLang="zh-CN" sz="2200">
                <a:latin typeface="+mn-lt"/>
                <a:ea typeface="+mn-lt"/>
                <a:cs typeface="+mn-lt"/>
              </a:rPr>
              <a:t>自回归系数多项式</a:t>
            </a:r>
            <a:endParaRPr lang="en-US" altLang="zh-CN" sz="2200">
              <a:latin typeface="+mn-lt"/>
              <a:ea typeface="+mn-lt"/>
              <a:cs typeface="+mn-lt"/>
            </a:endParaRPr>
          </a:p>
        </p:txBody>
      </p:sp>
      <p:graphicFrame>
        <p:nvGraphicFramePr>
          <p:cNvPr id="19459" name="Object 4"/>
          <p:cNvGraphicFramePr>
            <a:graphicFrameLocks noChangeAspect="1"/>
          </p:cNvGraphicFramePr>
          <p:nvPr/>
        </p:nvGraphicFramePr>
        <p:xfrm>
          <a:off x="4609465" y="1050290"/>
          <a:ext cx="977900" cy="427990"/>
        </p:xfrm>
        <a:graphic>
          <a:graphicData uri="http://schemas.openxmlformats.org/presentationml/2006/ole">
            <mc:AlternateContent xmlns:mc="http://schemas.openxmlformats.org/markup-compatibility/2006">
              <mc:Choice xmlns:v="urn:schemas-microsoft-com:vml" Requires="v">
                <p:oleObj spid="_x0000_s3117" name="" r:id="rId1" imgW="457835" imgH="203200" progId="Equation.3">
                  <p:embed/>
                </p:oleObj>
              </mc:Choice>
              <mc:Fallback>
                <p:oleObj name="" r:id="rId1" imgW="457835" imgH="203200" progId="Equation.3">
                  <p:embed/>
                  <p:pic>
                    <p:nvPicPr>
                      <p:cNvPr id="0" name="图片 3116"/>
                      <p:cNvPicPr/>
                      <p:nvPr/>
                    </p:nvPicPr>
                    <p:blipFill>
                      <a:blip r:embed="rId2"/>
                      <a:stretch>
                        <a:fillRect/>
                      </a:stretch>
                    </p:blipFill>
                    <p:spPr>
                      <a:xfrm>
                        <a:off x="4609465" y="1050290"/>
                        <a:ext cx="977900" cy="427990"/>
                      </a:xfrm>
                      <a:prstGeom prst="rect">
                        <a:avLst/>
                      </a:prstGeom>
                      <a:noFill/>
                      <a:ln w="38100">
                        <a:noFill/>
                        <a:miter/>
                      </a:ln>
                    </p:spPr>
                  </p:pic>
                </p:oleObj>
              </mc:Fallback>
            </mc:AlternateContent>
          </a:graphicData>
        </a:graphic>
      </p:graphicFrame>
      <p:sp>
        <p:nvSpPr>
          <p:cNvPr id="19460" name="Rectangle 5"/>
          <p:cNvSpPr/>
          <p:nvPr/>
        </p:nvSpPr>
        <p:spPr>
          <a:xfrm>
            <a:off x="5710238"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9461" name="Object 6"/>
          <p:cNvGraphicFramePr>
            <a:graphicFrameLocks noChangeAspect="1"/>
          </p:cNvGraphicFramePr>
          <p:nvPr/>
        </p:nvGraphicFramePr>
        <p:xfrm>
          <a:off x="4467860" y="1743075"/>
          <a:ext cx="1891030" cy="560070"/>
        </p:xfrm>
        <a:graphic>
          <a:graphicData uri="http://schemas.openxmlformats.org/presentationml/2006/ole">
            <mc:AlternateContent xmlns:mc="http://schemas.openxmlformats.org/markup-compatibility/2006">
              <mc:Choice xmlns:v="urn:schemas-microsoft-com:vml" Requires="v">
                <p:oleObj spid="_x0000_s3118" name="" r:id="rId3" imgW="775335" imgH="228600" progId="Equation.3">
                  <p:embed/>
                </p:oleObj>
              </mc:Choice>
              <mc:Fallback>
                <p:oleObj name="" r:id="rId3" imgW="775335" imgH="228600" progId="Equation.3">
                  <p:embed/>
                  <p:pic>
                    <p:nvPicPr>
                      <p:cNvPr id="0" name="图片 3117"/>
                      <p:cNvPicPr/>
                      <p:nvPr/>
                    </p:nvPicPr>
                    <p:blipFill>
                      <a:blip r:embed="rId4"/>
                      <a:stretch>
                        <a:fillRect/>
                      </a:stretch>
                    </p:blipFill>
                    <p:spPr>
                      <a:xfrm>
                        <a:off x="4467860" y="1743075"/>
                        <a:ext cx="1891030" cy="560070"/>
                      </a:xfrm>
                      <a:prstGeom prst="rect">
                        <a:avLst/>
                      </a:prstGeom>
                      <a:noFill/>
                      <a:ln w="38100">
                        <a:noFill/>
                        <a:miter/>
                      </a:ln>
                    </p:spPr>
                  </p:pic>
                </p:oleObj>
              </mc:Fallback>
            </mc:AlternateContent>
          </a:graphicData>
        </a:graphic>
      </p:graphicFrame>
      <p:sp>
        <p:nvSpPr>
          <p:cNvPr id="19462" name="Rectangle 7"/>
          <p:cNvSpPr/>
          <p:nvPr/>
        </p:nvSpPr>
        <p:spPr>
          <a:xfrm>
            <a:off x="5029200" y="33004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9463" name="Object 8"/>
          <p:cNvGraphicFramePr>
            <a:graphicFrameLocks noChangeAspect="1"/>
          </p:cNvGraphicFramePr>
          <p:nvPr/>
        </p:nvGraphicFramePr>
        <p:xfrm>
          <a:off x="3322955" y="3683000"/>
          <a:ext cx="5246370" cy="633095"/>
        </p:xfrm>
        <a:graphic>
          <a:graphicData uri="http://schemas.openxmlformats.org/presentationml/2006/ole">
            <mc:AlternateContent xmlns:mc="http://schemas.openxmlformats.org/markup-compatibility/2006">
              <mc:Choice xmlns:v="urn:schemas-microsoft-com:vml" Requires="v">
                <p:oleObj spid="_x0000_s3119" name="" r:id="rId5" imgW="2134235" imgH="254000" progId="Equation.3">
                  <p:embed/>
                </p:oleObj>
              </mc:Choice>
              <mc:Fallback>
                <p:oleObj name="" r:id="rId5" imgW="2134235" imgH="254000" progId="Equation.3">
                  <p:embed/>
                  <p:pic>
                    <p:nvPicPr>
                      <p:cNvPr id="0" name="图片 3118"/>
                      <p:cNvPicPr/>
                      <p:nvPr/>
                    </p:nvPicPr>
                    <p:blipFill>
                      <a:blip r:embed="rId6"/>
                      <a:stretch>
                        <a:fillRect/>
                      </a:stretch>
                    </p:blipFill>
                    <p:spPr>
                      <a:xfrm>
                        <a:off x="3322955" y="3683000"/>
                        <a:ext cx="5246370" cy="633095"/>
                      </a:xfrm>
                      <a:prstGeom prst="rect">
                        <a:avLst/>
                      </a:prstGeom>
                      <a:noFill/>
                      <a:ln w="38100">
                        <a:noFill/>
                        <a:miter/>
                      </a:ln>
                    </p:spPr>
                  </p:pic>
                </p:oleObj>
              </mc:Fallback>
            </mc:AlternateContent>
          </a:graphicData>
        </a:graphic>
      </p:graphicFrame>
      <p:cxnSp>
        <p:nvCxnSpPr>
          <p:cNvPr id="4" name="直接连接符 3"/>
          <p:cNvCxnSpPr/>
          <p:nvPr>
            <p:custDataLst>
              <p:tags r:id="rId7"/>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MA</a:t>
            </a:r>
            <a:r>
              <a:rPr kumimoji="0" lang="zh-CN" altLang="en-US"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模型的可逆性</a:t>
            </a:r>
            <a:endParaRPr kumimoji="0" lang="zh-CN" altLang="en-US"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71682" name="Rectangle 3"/>
          <p:cNvSpPr>
            <a:spLocks noGrp="1"/>
          </p:cNvSpPr>
          <p:nvPr>
            <p:ph idx="1"/>
          </p:nvPr>
        </p:nvSpPr>
        <p:spPr>
          <a:xfrm>
            <a:off x="1334770" y="952500"/>
            <a:ext cx="10187305" cy="5388610"/>
          </a:xfrm>
        </p:spPr>
        <p:txBody>
          <a:bodyPr wrap="square" lIns="91440" tIns="45720" rIns="91440" bIns="45720" anchor="t">
            <a:normAutofit/>
          </a:bodyPr>
          <a:p>
            <a:pPr>
              <a:lnSpc>
                <a:spcPts val="3000"/>
              </a:lnSpc>
              <a:spcAft>
                <a:spcPts val="1500"/>
              </a:spcAft>
            </a:pPr>
            <a:r>
              <a:rPr lang="zh-CN" altLang="en-US" sz="2000">
                <a:cs typeface="微软雅黑" panose="020B0503020204020204" charset="-122"/>
              </a:rPr>
              <a:t>例3</a:t>
            </a:r>
            <a:r>
              <a:rPr lang="en-US" altLang="zh-CN" sz="2000">
                <a:cs typeface="微软雅黑" panose="020B0503020204020204" charset="-122"/>
              </a:rPr>
              <a:t>-</a:t>
            </a:r>
            <a:r>
              <a:rPr lang="zh-CN" altLang="en-US" sz="2000">
                <a:cs typeface="微软雅黑" panose="020B0503020204020204" charset="-122"/>
              </a:rPr>
              <a:t>6演示了不同的</a:t>
            </a:r>
            <a:r>
              <a:rPr lang="en-US" altLang="zh-CN" sz="2000">
                <a:cs typeface="微软雅黑" panose="020B0503020204020204" charset="-122"/>
              </a:rPr>
              <a:t>MA</a:t>
            </a:r>
            <a:r>
              <a:rPr lang="zh-CN" altLang="en-US" sz="2000">
                <a:cs typeface="微软雅黑" panose="020B0503020204020204" charset="-122"/>
              </a:rPr>
              <a:t>模型，可能具有完全相同的自相关系数的现象。产生这种现象的原因就是我们在第二章中提到的：自相关系数有可能不唯一。</a:t>
            </a:r>
            <a:endParaRPr lang="zh-CN" altLang="en-US" sz="2000">
              <a:cs typeface="微软雅黑" panose="020B0503020204020204" charset="-122"/>
            </a:endParaRPr>
          </a:p>
          <a:p>
            <a:pPr>
              <a:lnSpc>
                <a:spcPts val="3000"/>
              </a:lnSpc>
              <a:spcAft>
                <a:spcPts val="1500"/>
              </a:spcAft>
            </a:pPr>
            <a:r>
              <a:rPr lang="zh-CN" altLang="en-US" sz="2000">
                <a:cs typeface="微软雅黑" panose="020B0503020204020204" charset="-122"/>
              </a:rPr>
              <a:t>这种自相关系数的不唯一性，会给我们将来的工作增加麻烦。因为，将来我们都是通过样本自相关系数显示出来的特征选择合适的模型拟合序列的发展，如果自相关系数和模型之间不是一一对应关系，就将导致拟合模型和随机序列之间不会是一一对应关系。</a:t>
            </a:r>
            <a:endParaRPr lang="zh-CN" altLang="en-US" sz="2000">
              <a:cs typeface="微软雅黑" panose="020B0503020204020204" charset="-122"/>
            </a:endParaRPr>
          </a:p>
          <a:p>
            <a:pPr>
              <a:lnSpc>
                <a:spcPts val="3000"/>
              </a:lnSpc>
              <a:spcAft>
                <a:spcPts val="1500"/>
              </a:spcAft>
            </a:pPr>
            <a:r>
              <a:rPr lang="zh-CN" altLang="en-US" sz="2000">
                <a:cs typeface="微软雅黑" panose="020B0503020204020204" charset="-122"/>
              </a:rPr>
              <a:t>为了保证一个给定的自相关函数能够对应唯一的模型，我们就要给模型增加约束条件。这个约束条件称为模型的可逆性条件。</a:t>
            </a:r>
            <a:endParaRPr lang="zh-CN" altLang="en-US" sz="2000">
              <a:cs typeface="微软雅黑" panose="020B0503020204020204" charset="-122"/>
            </a:endParaRPr>
          </a:p>
          <a:p>
            <a:pPr>
              <a:spcAft>
                <a:spcPts val="1500"/>
              </a:spcAft>
            </a:pPr>
            <a:r>
              <a:rPr sz="2000">
                <a:cs typeface="微软雅黑" panose="020B0503020204020204" charset="-122"/>
                <a:sym typeface="+mn-ea"/>
              </a:rPr>
              <a:t>可逆</a:t>
            </a:r>
            <a:r>
              <a:rPr lang="en-US" altLang="zh-CN" sz="2000">
                <a:cs typeface="微软雅黑" panose="020B0503020204020204" charset="-122"/>
                <a:sym typeface="+mn-ea"/>
              </a:rPr>
              <a:t>MA</a:t>
            </a:r>
            <a:r>
              <a:rPr sz="2000">
                <a:cs typeface="微软雅黑" panose="020B0503020204020204" charset="-122"/>
                <a:sym typeface="+mn-ea"/>
              </a:rPr>
              <a:t>模型定义：若一个</a:t>
            </a:r>
            <a:r>
              <a:rPr lang="en-US" altLang="zh-CN" sz="2000">
                <a:cs typeface="微软雅黑" panose="020B0503020204020204" charset="-122"/>
                <a:sym typeface="+mn-ea"/>
              </a:rPr>
              <a:t>MA</a:t>
            </a:r>
            <a:r>
              <a:rPr sz="2000">
                <a:cs typeface="微软雅黑" panose="020B0503020204020204" charset="-122"/>
                <a:sym typeface="+mn-ea"/>
              </a:rPr>
              <a:t>模型能够表示成为</a:t>
            </a:r>
            <a:r>
              <a:rPr sz="2000" u="sng">
                <a:solidFill>
                  <a:srgbClr val="FF0000"/>
                </a:solidFill>
                <a:cs typeface="微软雅黑" panose="020B0503020204020204" charset="-122"/>
                <a:sym typeface="+mn-ea"/>
              </a:rPr>
              <a:t>收敛的</a:t>
            </a:r>
            <a:r>
              <a:rPr lang="en-US" altLang="zh-CN" sz="2000">
                <a:cs typeface="微软雅黑" panose="020B0503020204020204" charset="-122"/>
                <a:sym typeface="+mn-ea"/>
              </a:rPr>
              <a:t>AR</a:t>
            </a:r>
            <a:r>
              <a:rPr sz="2000">
                <a:cs typeface="微软雅黑" panose="020B0503020204020204" charset="-122"/>
                <a:sym typeface="+mn-ea"/>
              </a:rPr>
              <a:t>模型形式，那么该</a:t>
            </a:r>
            <a:r>
              <a:rPr lang="en-US" altLang="zh-CN" sz="2000">
                <a:cs typeface="微软雅黑" panose="020B0503020204020204" charset="-122"/>
                <a:sym typeface="+mn-ea"/>
              </a:rPr>
              <a:t>MA</a:t>
            </a:r>
            <a:r>
              <a:rPr sz="2000">
                <a:cs typeface="微软雅黑" panose="020B0503020204020204" charset="-122"/>
                <a:sym typeface="+mn-ea"/>
              </a:rPr>
              <a:t>模型称为可逆</a:t>
            </a:r>
            <a:r>
              <a:rPr lang="en-US" altLang="zh-CN" sz="2000">
                <a:cs typeface="微软雅黑" panose="020B0503020204020204" charset="-122"/>
                <a:sym typeface="+mn-ea"/>
              </a:rPr>
              <a:t>MA</a:t>
            </a:r>
            <a:r>
              <a:rPr sz="2000">
                <a:cs typeface="微软雅黑" panose="020B0503020204020204" charset="-122"/>
                <a:sym typeface="+mn-ea"/>
              </a:rPr>
              <a:t>模型</a:t>
            </a:r>
            <a:endParaRPr lang="zh-CN" altLang="en-US" sz="2000">
              <a:cs typeface="微软雅黑" panose="020B0503020204020204" charset="-122"/>
            </a:endParaRPr>
          </a:p>
          <a:p>
            <a:pPr>
              <a:spcAft>
                <a:spcPts val="1500"/>
              </a:spcAft>
            </a:pPr>
            <a:r>
              <a:rPr sz="2000">
                <a:cs typeface="微软雅黑" panose="020B0503020204020204" charset="-122"/>
                <a:sym typeface="+mn-ea"/>
              </a:rPr>
              <a:t>可逆概念的重要性：一个自相关系数列唯一对应一个可逆</a:t>
            </a:r>
            <a:r>
              <a:rPr lang="en-US" altLang="zh-CN" sz="2000">
                <a:cs typeface="微软雅黑" panose="020B0503020204020204" charset="-122"/>
                <a:sym typeface="+mn-ea"/>
              </a:rPr>
              <a:t>MA</a:t>
            </a:r>
            <a:r>
              <a:rPr sz="2000">
                <a:cs typeface="微软雅黑" panose="020B0503020204020204" charset="-122"/>
                <a:sym typeface="+mn-ea"/>
              </a:rPr>
              <a:t>模型。</a:t>
            </a:r>
            <a:endParaRPr lang="zh-CN" altLang="en-US" sz="2200">
              <a:cs typeface="微软雅黑" panose="020B0503020204020204" charset="-122"/>
            </a:endParaRPr>
          </a:p>
          <a:p>
            <a:pPr>
              <a:lnSpc>
                <a:spcPts val="3000"/>
              </a:lnSpc>
            </a:pPr>
            <a:endParaRPr lang="zh-CN" altLang="en-US" sz="2200">
              <a:cs typeface="微软雅黑" panose="020B0503020204020204" charset="-122"/>
            </a:endParaRPr>
          </a:p>
        </p:txBody>
      </p:sp>
      <p:sp>
        <p:nvSpPr>
          <p:cNvPr id="71683" name="Rectangle 4"/>
          <p:cNvSpPr/>
          <p:nvPr/>
        </p:nvSpPr>
        <p:spPr>
          <a:xfrm>
            <a:off x="5519738"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8609" name="Rectangle 2"/>
          <p:cNvSpPr>
            <a:spLocks noGrp="1"/>
          </p:cNvSpPr>
          <p:nvPr/>
        </p:nvSpPr>
        <p:spPr>
          <a:xfrm>
            <a:off x="1325880" y="105410"/>
            <a:ext cx="10459720" cy="808990"/>
          </a:xfrm>
          <a:prstGeom prst="rect">
            <a:avLst/>
          </a:prstGeom>
        </p:spPr>
        <p:txBody>
          <a:bodyPr vert="horz" wrap="square"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a:lstStyle>
          <a:p>
            <a:pPr algn="l" eaLnBrk="1" hangingPunct="1">
              <a:buClrTx/>
              <a:buSzTx/>
              <a:buFontTx/>
            </a:pPr>
            <a:r>
              <a:rPr lang="en-US" altLang="zh-CN" sz="2400" spc="0" smtClean="0">
                <a:solidFill>
                  <a:schemeClr val="accent5">
                    <a:lumMod val="75000"/>
                  </a:schemeClr>
                </a:solidFill>
                <a:cs typeface="+mn-cs"/>
              </a:rPr>
              <a:t>MA模型</a:t>
            </a:r>
            <a:r>
              <a:rPr lang="zh-CN" altLang="en-US" sz="2400" spc="0" smtClean="0">
                <a:solidFill>
                  <a:schemeClr val="accent5">
                    <a:lumMod val="75000"/>
                  </a:schemeClr>
                </a:solidFill>
                <a:cs typeface="+mn-cs"/>
              </a:rPr>
              <a:t>的可逆性</a:t>
            </a:r>
            <a:endParaRPr lang="zh-CN" altLang="en-US" sz="2400" spc="0" smtClean="0">
              <a:solidFill>
                <a:schemeClr val="accent5">
                  <a:lumMod val="75000"/>
                </a:schemeClr>
              </a:solidFill>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type="title"/>
          </p:nvPr>
        </p:nvSpPr>
        <p:spPr>
          <a:xfrm>
            <a:off x="1248410" y="127635"/>
            <a:ext cx="10273665" cy="757555"/>
          </a:xfrm>
        </p:spPr>
        <p:txBody>
          <a:bodyPr wrap="square" lIns="91440" tIns="45720" rIns="91440" bIns="45720" anchor="ctr"/>
          <a:p>
            <a:pPr algn="l" eaLnBrk="1" hangingPunct="1">
              <a:buClrTx/>
              <a:buSzTx/>
              <a:buFontTx/>
            </a:pPr>
            <a:r>
              <a:rPr lang="en-US" altLang="zh-CN" spc="0" smtClean="0">
                <a:solidFill>
                  <a:schemeClr val="accent5">
                    <a:lumMod val="75000"/>
                  </a:schemeClr>
                </a:solidFill>
                <a:cs typeface="+mn-cs"/>
              </a:rPr>
              <a:t>可逆MA(1)模型</a:t>
            </a:r>
            <a:endParaRPr lang="en-US" altLang="zh-CN" spc="0" smtClean="0">
              <a:solidFill>
                <a:schemeClr val="accent5">
                  <a:lumMod val="75000"/>
                </a:schemeClr>
              </a:solidFill>
              <a:cs typeface="+mn-cs"/>
            </a:endParaRPr>
          </a:p>
        </p:txBody>
      </p:sp>
      <p:graphicFrame>
        <p:nvGraphicFramePr>
          <p:cNvPr id="73730" name="Object 3"/>
          <p:cNvGraphicFramePr>
            <a:graphicFrameLocks noChangeAspect="1"/>
          </p:cNvGraphicFramePr>
          <p:nvPr/>
        </p:nvGraphicFramePr>
        <p:xfrm>
          <a:off x="2213293" y="1815783"/>
          <a:ext cx="3449637" cy="603250"/>
        </p:xfrm>
        <a:graphic>
          <a:graphicData uri="http://schemas.openxmlformats.org/presentationml/2006/ole">
            <mc:AlternateContent xmlns:mc="http://schemas.openxmlformats.org/markup-compatibility/2006">
              <mc:Choice xmlns:v="urn:schemas-microsoft-com:vml" Requires="v">
                <p:oleObj spid="_x0000_s3374" name="" r:id="rId1" imgW="31394400" imgH="5486400" progId="Equation.3">
                  <p:embed/>
                </p:oleObj>
              </mc:Choice>
              <mc:Fallback>
                <p:oleObj name="" r:id="rId1" imgW="31394400" imgH="5486400" progId="Equation.3">
                  <p:embed/>
                  <p:pic>
                    <p:nvPicPr>
                      <p:cNvPr id="0" name="图片 3373"/>
                      <p:cNvPicPr/>
                      <p:nvPr/>
                    </p:nvPicPr>
                    <p:blipFill>
                      <a:blip r:embed="rId2"/>
                      <a:stretch>
                        <a:fillRect/>
                      </a:stretch>
                    </p:blipFill>
                    <p:spPr>
                      <a:xfrm>
                        <a:off x="2213293" y="1815783"/>
                        <a:ext cx="3449637" cy="603250"/>
                      </a:xfrm>
                      <a:prstGeom prst="rect">
                        <a:avLst/>
                      </a:prstGeom>
                      <a:solidFill>
                        <a:srgbClr val="99CCFF"/>
                      </a:solidFill>
                      <a:ln w="38100">
                        <a:noFill/>
                        <a:miter/>
                      </a:ln>
                    </p:spPr>
                  </p:pic>
                </p:oleObj>
              </mc:Fallback>
            </mc:AlternateContent>
          </a:graphicData>
        </a:graphic>
      </p:graphicFrame>
      <p:graphicFrame>
        <p:nvGraphicFramePr>
          <p:cNvPr id="73731" name="Object 4"/>
          <p:cNvGraphicFramePr>
            <a:graphicFrameLocks noChangeAspect="1"/>
          </p:cNvGraphicFramePr>
          <p:nvPr/>
        </p:nvGraphicFramePr>
        <p:xfrm>
          <a:off x="6743700" y="1773238"/>
          <a:ext cx="3559175" cy="1003300"/>
        </p:xfrm>
        <a:graphic>
          <a:graphicData uri="http://schemas.openxmlformats.org/presentationml/2006/ole">
            <mc:AlternateContent xmlns:mc="http://schemas.openxmlformats.org/markup-compatibility/2006">
              <mc:Choice xmlns:v="urn:schemas-microsoft-com:vml" Requires="v">
                <p:oleObj spid="_x0000_s3375" name="" r:id="rId3" imgW="33528000" imgH="9448800" progId="Equation.3">
                  <p:embed/>
                </p:oleObj>
              </mc:Choice>
              <mc:Fallback>
                <p:oleObj name="" r:id="rId3" imgW="33528000" imgH="9448800" progId="Equation.3">
                  <p:embed/>
                  <p:pic>
                    <p:nvPicPr>
                      <p:cNvPr id="0" name="图片 3374"/>
                      <p:cNvPicPr/>
                      <p:nvPr/>
                    </p:nvPicPr>
                    <p:blipFill>
                      <a:blip r:embed="rId4"/>
                      <a:stretch>
                        <a:fillRect/>
                      </a:stretch>
                    </p:blipFill>
                    <p:spPr>
                      <a:xfrm>
                        <a:off x="6743700" y="1773238"/>
                        <a:ext cx="3559175" cy="1003300"/>
                      </a:xfrm>
                      <a:prstGeom prst="rect">
                        <a:avLst/>
                      </a:prstGeom>
                      <a:solidFill>
                        <a:srgbClr val="99CCFF"/>
                      </a:solidFill>
                      <a:ln w="38100">
                        <a:noFill/>
                        <a:miter/>
                      </a:ln>
                    </p:spPr>
                  </p:pic>
                </p:oleObj>
              </mc:Fallback>
            </mc:AlternateContent>
          </a:graphicData>
        </a:graphic>
      </p:graphicFrame>
      <p:graphicFrame>
        <p:nvGraphicFramePr>
          <p:cNvPr id="73732" name="Object 5"/>
          <p:cNvGraphicFramePr>
            <a:graphicFrameLocks noChangeAspect="1"/>
          </p:cNvGraphicFramePr>
          <p:nvPr/>
        </p:nvGraphicFramePr>
        <p:xfrm>
          <a:off x="5257800" y="3429000"/>
          <a:ext cx="1625600" cy="968375"/>
        </p:xfrm>
        <a:graphic>
          <a:graphicData uri="http://schemas.openxmlformats.org/presentationml/2006/ole">
            <mc:AlternateContent xmlns:mc="http://schemas.openxmlformats.org/markup-compatibility/2006">
              <mc:Choice xmlns:v="urn:schemas-microsoft-com:vml" Requires="v">
                <p:oleObj spid="_x0000_s3194" name="" r:id="rId5" imgW="660400" imgH="393700" progId="Equation.3">
                  <p:embed/>
                </p:oleObj>
              </mc:Choice>
              <mc:Fallback>
                <p:oleObj name="" r:id="rId5" imgW="660400" imgH="393700" progId="Equation.3">
                  <p:embed/>
                  <p:pic>
                    <p:nvPicPr>
                      <p:cNvPr id="0" name="图片 3193"/>
                      <p:cNvPicPr/>
                      <p:nvPr/>
                    </p:nvPicPr>
                    <p:blipFill>
                      <a:blip r:embed="rId6"/>
                      <a:stretch>
                        <a:fillRect/>
                      </a:stretch>
                    </p:blipFill>
                    <p:spPr>
                      <a:xfrm>
                        <a:off x="5257800" y="3429000"/>
                        <a:ext cx="1625600" cy="968375"/>
                      </a:xfrm>
                      <a:prstGeom prst="rect">
                        <a:avLst/>
                      </a:prstGeom>
                      <a:noFill/>
                      <a:ln w="38100">
                        <a:noFill/>
                        <a:miter/>
                      </a:ln>
                    </p:spPr>
                  </p:pic>
                </p:oleObj>
              </mc:Fallback>
            </mc:AlternateContent>
          </a:graphicData>
        </a:graphic>
      </p:graphicFrame>
      <p:sp>
        <p:nvSpPr>
          <p:cNvPr id="73733" name="Line 6"/>
          <p:cNvSpPr/>
          <p:nvPr/>
        </p:nvSpPr>
        <p:spPr>
          <a:xfrm>
            <a:off x="4267200" y="2743200"/>
            <a:ext cx="990600" cy="838200"/>
          </a:xfrm>
          <a:prstGeom prst="line">
            <a:avLst/>
          </a:prstGeom>
          <a:ln w="9525" cap="flat" cmpd="sng">
            <a:solidFill>
              <a:schemeClr val="hlink"/>
            </a:solidFill>
            <a:prstDash val="solid"/>
            <a:round/>
            <a:headEnd type="none" w="med" len="med"/>
            <a:tailEnd type="triangl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sp>
        <p:nvSpPr>
          <p:cNvPr id="73734" name="Line 7"/>
          <p:cNvSpPr/>
          <p:nvPr/>
        </p:nvSpPr>
        <p:spPr>
          <a:xfrm flipH="1">
            <a:off x="7010400" y="2895600"/>
            <a:ext cx="838200" cy="685800"/>
          </a:xfrm>
          <a:prstGeom prst="line">
            <a:avLst/>
          </a:prstGeom>
          <a:ln w="9525" cap="flat" cmpd="sng">
            <a:solidFill>
              <a:schemeClr val="hlink"/>
            </a:solidFill>
            <a:prstDash val="solid"/>
            <a:round/>
            <a:headEnd type="none" w="med" len="med"/>
            <a:tailEnd type="triangl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sp>
        <p:nvSpPr>
          <p:cNvPr id="73735" name="Line 8"/>
          <p:cNvSpPr/>
          <p:nvPr/>
        </p:nvSpPr>
        <p:spPr>
          <a:xfrm flipH="1">
            <a:off x="4343400" y="4267200"/>
            <a:ext cx="838200" cy="1066800"/>
          </a:xfrm>
          <a:prstGeom prst="line">
            <a:avLst/>
          </a:prstGeom>
          <a:ln w="9525" cap="flat" cmpd="sng">
            <a:solidFill>
              <a:schemeClr val="hlink"/>
            </a:solidFill>
            <a:prstDash val="solid"/>
            <a:round/>
            <a:headEnd type="none" w="med" len="med"/>
            <a:tailEnd type="triangl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sp>
        <p:nvSpPr>
          <p:cNvPr id="73736" name="Line 9"/>
          <p:cNvSpPr/>
          <p:nvPr/>
        </p:nvSpPr>
        <p:spPr>
          <a:xfrm>
            <a:off x="6858000" y="4191000"/>
            <a:ext cx="1066800" cy="1143000"/>
          </a:xfrm>
          <a:prstGeom prst="line">
            <a:avLst/>
          </a:prstGeom>
          <a:ln w="9525" cap="flat" cmpd="sng">
            <a:solidFill>
              <a:schemeClr val="hlink"/>
            </a:solidFill>
            <a:prstDash val="solid"/>
            <a:round/>
            <a:headEnd type="none" w="med" len="med"/>
            <a:tailEnd type="triangle" w="med" len="med"/>
          </a:ln>
        </p:spPr>
        <p:txBody>
          <a:bodyPr wrap="none" anchor="t"/>
          <a:p>
            <a:pPr defTabSz="914400"/>
            <a:endParaRPr lang="zh-CN" altLang="en-US">
              <a:latin typeface="Arial" panose="020B0604020202020204" pitchFamily="34" charset="0"/>
              <a:ea typeface="Arial" panose="020B0604020202020204" pitchFamily="34" charset="0"/>
            </a:endParaRPr>
          </a:p>
        </p:txBody>
      </p:sp>
      <p:sp>
        <p:nvSpPr>
          <p:cNvPr id="73737" name="AutoShape 10"/>
          <p:cNvSpPr/>
          <p:nvPr/>
        </p:nvSpPr>
        <p:spPr>
          <a:xfrm>
            <a:off x="3505200" y="2743200"/>
            <a:ext cx="381000" cy="762000"/>
          </a:xfrm>
          <a:prstGeom prst="downArrow">
            <a:avLst>
              <a:gd name="adj1" fmla="val 50000"/>
              <a:gd name="adj2" fmla="val 55000"/>
            </a:avLst>
          </a:prstGeom>
          <a:solidFill>
            <a:schemeClr val="accent1"/>
          </a:solidFill>
          <a:ln w="9525" cap="flat" cmpd="sng">
            <a:solidFill>
              <a:schemeClr val="tx1"/>
            </a:solidFill>
            <a:prstDash val="solid"/>
            <a:miter/>
            <a:headEnd type="none" w="med" len="med"/>
            <a:tailEnd type="none" w="med" len="med"/>
          </a:ln>
        </p:spPr>
        <p:txBody>
          <a:bodyPr wrap="none" anchor="ctr"/>
          <a:p>
            <a:pPr defTabSz="914400"/>
            <a:endParaRPr lang="zh-CN" altLang="en-US">
              <a:latin typeface="Arial" panose="020B0604020202020204" pitchFamily="34" charset="0"/>
              <a:ea typeface="Arial" panose="020B0604020202020204" pitchFamily="34" charset="0"/>
            </a:endParaRPr>
          </a:p>
        </p:txBody>
      </p:sp>
      <p:sp>
        <p:nvSpPr>
          <p:cNvPr id="73738" name="AutoShape 11"/>
          <p:cNvSpPr/>
          <p:nvPr/>
        </p:nvSpPr>
        <p:spPr>
          <a:xfrm>
            <a:off x="8153400" y="2895600"/>
            <a:ext cx="381000" cy="685800"/>
          </a:xfrm>
          <a:prstGeom prst="downArrow">
            <a:avLst>
              <a:gd name="adj1" fmla="val 50000"/>
              <a:gd name="adj2" fmla="val 45000"/>
            </a:avLst>
          </a:prstGeom>
          <a:solidFill>
            <a:schemeClr val="accent1"/>
          </a:solidFill>
          <a:ln w="9525" cap="flat" cmpd="sng">
            <a:solidFill>
              <a:schemeClr val="tx1"/>
            </a:solidFill>
            <a:prstDash val="solid"/>
            <a:miter/>
            <a:headEnd type="none" w="med" len="med"/>
            <a:tailEnd type="none" w="med" len="med"/>
          </a:ln>
        </p:spPr>
        <p:txBody>
          <a:bodyPr wrap="none" anchor="ctr"/>
          <a:p>
            <a:pPr defTabSz="914400"/>
            <a:endParaRPr lang="zh-CN" altLang="en-US">
              <a:latin typeface="Arial" panose="020B0604020202020204" pitchFamily="34" charset="0"/>
              <a:ea typeface="Arial" panose="020B0604020202020204" pitchFamily="34" charset="0"/>
            </a:endParaRPr>
          </a:p>
        </p:txBody>
      </p:sp>
      <p:graphicFrame>
        <p:nvGraphicFramePr>
          <p:cNvPr id="73739" name="Object 12"/>
          <p:cNvGraphicFramePr>
            <a:graphicFrameLocks noChangeAspect="1"/>
          </p:cNvGraphicFramePr>
          <p:nvPr/>
        </p:nvGraphicFramePr>
        <p:xfrm>
          <a:off x="2971800" y="3733800"/>
          <a:ext cx="1600200" cy="935038"/>
        </p:xfrm>
        <a:graphic>
          <a:graphicData uri="http://schemas.openxmlformats.org/presentationml/2006/ole">
            <mc:AlternateContent xmlns:mc="http://schemas.openxmlformats.org/markup-compatibility/2006">
              <mc:Choice xmlns:v="urn:schemas-microsoft-com:vml" Requires="v">
                <p:oleObj spid="_x0000_s3195" name="" r:id="rId7" imgW="673100" imgH="393700" progId="Equation.3">
                  <p:embed/>
                </p:oleObj>
              </mc:Choice>
              <mc:Fallback>
                <p:oleObj name="" r:id="rId7" imgW="673100" imgH="393700" progId="Equation.3">
                  <p:embed/>
                  <p:pic>
                    <p:nvPicPr>
                      <p:cNvPr id="0" name="图片 3194"/>
                      <p:cNvPicPr/>
                      <p:nvPr/>
                    </p:nvPicPr>
                    <p:blipFill>
                      <a:blip r:embed="rId8"/>
                      <a:stretch>
                        <a:fillRect/>
                      </a:stretch>
                    </p:blipFill>
                    <p:spPr>
                      <a:xfrm>
                        <a:off x="2971800" y="3733800"/>
                        <a:ext cx="1600200" cy="935038"/>
                      </a:xfrm>
                      <a:prstGeom prst="rect">
                        <a:avLst/>
                      </a:prstGeom>
                      <a:solidFill>
                        <a:srgbClr val="99CCFF"/>
                      </a:solidFill>
                      <a:ln w="38100">
                        <a:noFill/>
                        <a:miter/>
                      </a:ln>
                    </p:spPr>
                  </p:pic>
                </p:oleObj>
              </mc:Fallback>
            </mc:AlternateContent>
          </a:graphicData>
        </a:graphic>
      </p:graphicFrame>
      <p:graphicFrame>
        <p:nvGraphicFramePr>
          <p:cNvPr id="73740" name="Object 13"/>
          <p:cNvGraphicFramePr>
            <a:graphicFrameLocks noChangeAspect="1"/>
          </p:cNvGraphicFramePr>
          <p:nvPr/>
        </p:nvGraphicFramePr>
        <p:xfrm>
          <a:off x="7848600" y="3657600"/>
          <a:ext cx="1600200" cy="1246188"/>
        </p:xfrm>
        <a:graphic>
          <a:graphicData uri="http://schemas.openxmlformats.org/presentationml/2006/ole">
            <mc:AlternateContent xmlns:mc="http://schemas.openxmlformats.org/markup-compatibility/2006">
              <mc:Choice xmlns:v="urn:schemas-microsoft-com:vml" Requires="v">
                <p:oleObj spid="_x0000_s3187" name="" r:id="rId9" imgW="749935" imgH="584200" progId="Equation.3">
                  <p:embed/>
                </p:oleObj>
              </mc:Choice>
              <mc:Fallback>
                <p:oleObj name="" r:id="rId9" imgW="749935" imgH="584200" progId="Equation.3">
                  <p:embed/>
                  <p:pic>
                    <p:nvPicPr>
                      <p:cNvPr id="0" name="图片 3186"/>
                      <p:cNvPicPr/>
                      <p:nvPr/>
                    </p:nvPicPr>
                    <p:blipFill>
                      <a:blip r:embed="rId10"/>
                      <a:stretch>
                        <a:fillRect/>
                      </a:stretch>
                    </p:blipFill>
                    <p:spPr>
                      <a:xfrm>
                        <a:off x="7848600" y="3657600"/>
                        <a:ext cx="1600200" cy="1246188"/>
                      </a:xfrm>
                      <a:prstGeom prst="rect">
                        <a:avLst/>
                      </a:prstGeom>
                      <a:solidFill>
                        <a:srgbClr val="99CCFF"/>
                      </a:solidFill>
                      <a:ln w="38100">
                        <a:noFill/>
                        <a:miter/>
                      </a:ln>
                    </p:spPr>
                  </p:pic>
                </p:oleObj>
              </mc:Fallback>
            </mc:AlternateContent>
          </a:graphicData>
        </a:graphic>
      </p:graphicFrame>
      <p:graphicFrame>
        <p:nvGraphicFramePr>
          <p:cNvPr id="73741" name="Object 14"/>
          <p:cNvGraphicFramePr>
            <a:graphicFrameLocks noChangeAspect="1"/>
          </p:cNvGraphicFramePr>
          <p:nvPr/>
        </p:nvGraphicFramePr>
        <p:xfrm>
          <a:off x="3143250" y="5518150"/>
          <a:ext cx="2519363" cy="593725"/>
        </p:xfrm>
        <a:graphic>
          <a:graphicData uri="http://schemas.openxmlformats.org/presentationml/2006/ole">
            <mc:AlternateContent xmlns:mc="http://schemas.openxmlformats.org/markup-compatibility/2006">
              <mc:Choice xmlns:v="urn:schemas-microsoft-com:vml" Requires="v">
                <p:oleObj spid="_x0000_s3191" name="" r:id="rId11" imgW="25908000" imgH="6096000" progId="Equation.3">
                  <p:embed/>
                </p:oleObj>
              </mc:Choice>
              <mc:Fallback>
                <p:oleObj name="" r:id="rId11" imgW="25908000" imgH="6096000" progId="Equation.3">
                  <p:embed/>
                  <p:pic>
                    <p:nvPicPr>
                      <p:cNvPr id="0" name="图片 3190"/>
                      <p:cNvPicPr/>
                      <p:nvPr/>
                    </p:nvPicPr>
                    <p:blipFill>
                      <a:blip r:embed="rId12"/>
                      <a:stretch>
                        <a:fillRect/>
                      </a:stretch>
                    </p:blipFill>
                    <p:spPr>
                      <a:xfrm>
                        <a:off x="3143250" y="5518150"/>
                        <a:ext cx="2519363" cy="593725"/>
                      </a:xfrm>
                      <a:prstGeom prst="rect">
                        <a:avLst/>
                      </a:prstGeom>
                      <a:solidFill>
                        <a:srgbClr val="FFCC99"/>
                      </a:solidFill>
                      <a:ln w="38100">
                        <a:noFill/>
                        <a:miter/>
                      </a:ln>
                    </p:spPr>
                  </p:pic>
                </p:oleObj>
              </mc:Fallback>
            </mc:AlternateContent>
          </a:graphicData>
        </a:graphic>
      </p:graphicFrame>
      <p:graphicFrame>
        <p:nvGraphicFramePr>
          <p:cNvPr id="73742" name="Object 15"/>
          <p:cNvGraphicFramePr>
            <a:graphicFrameLocks noChangeAspect="1"/>
          </p:cNvGraphicFramePr>
          <p:nvPr/>
        </p:nvGraphicFramePr>
        <p:xfrm>
          <a:off x="7775575" y="5516563"/>
          <a:ext cx="2443163" cy="555625"/>
        </p:xfrm>
        <a:graphic>
          <a:graphicData uri="http://schemas.openxmlformats.org/presentationml/2006/ole">
            <mc:AlternateContent xmlns:mc="http://schemas.openxmlformats.org/markup-compatibility/2006">
              <mc:Choice xmlns:v="urn:schemas-microsoft-com:vml" Requires="v">
                <p:oleObj spid="_x0000_s3188" name="" r:id="rId13" imgW="26822400" imgH="6096000" progId="Equation.DSMT4">
                  <p:embed/>
                </p:oleObj>
              </mc:Choice>
              <mc:Fallback>
                <p:oleObj name="" r:id="rId13" imgW="26822400" imgH="6096000" progId="Equation.DSMT4">
                  <p:embed/>
                  <p:pic>
                    <p:nvPicPr>
                      <p:cNvPr id="0" name="图片 3187"/>
                      <p:cNvPicPr/>
                      <p:nvPr/>
                    </p:nvPicPr>
                    <p:blipFill>
                      <a:blip r:embed="rId14"/>
                      <a:stretch>
                        <a:fillRect/>
                      </a:stretch>
                    </p:blipFill>
                    <p:spPr>
                      <a:xfrm>
                        <a:off x="7775575" y="5516563"/>
                        <a:ext cx="2443163" cy="555625"/>
                      </a:xfrm>
                      <a:prstGeom prst="rect">
                        <a:avLst/>
                      </a:prstGeom>
                      <a:solidFill>
                        <a:srgbClr val="FFCC99"/>
                      </a:solidFill>
                      <a:ln w="38100">
                        <a:noFill/>
                        <a:miter/>
                      </a:ln>
                    </p:spPr>
                  </p:pic>
                </p:oleObj>
              </mc:Fallback>
            </mc:AlternateContent>
          </a:graphicData>
        </a:graphic>
      </p:graphicFrame>
      <p:cxnSp>
        <p:nvCxnSpPr>
          <p:cNvPr id="4" name="直接连接符 3"/>
          <p:cNvCxnSpPr/>
          <p:nvPr>
            <p:custDataLst>
              <p:tags r:id="rId15"/>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noChangeArrowheads="1"/>
          </p:cNvSpPr>
          <p:nvPr>
            <p:ph type="title"/>
          </p:nvPr>
        </p:nvSpPr>
        <p:spPr>
          <a:xfrm>
            <a:off x="1325880" y="193675"/>
            <a:ext cx="10196195" cy="691515"/>
          </a:xfrm>
        </p:spPr>
        <p:txBody>
          <a:bodyPr vert="horz" wrap="square" lIns="91440" tIns="45720" rIns="91440" bIns="45720" numCol="1" anchor="ctr" anchorCtr="0" compatLnSpc="1">
            <a:normAutofit/>
          </a:bodyPr>
          <a:lstStyle/>
          <a:p>
            <a:pPr marL="0" marR="0" lvl="0" indent="0" algn="l" defTabSz="914400" rtl="0" eaLnBrk="1" fontAlgn="base" latinLnBrk="0" hangingPunct="1">
              <a:spcBef>
                <a:spcPct val="0"/>
              </a:spcBef>
              <a:spcAft>
                <a:spcPct val="0"/>
              </a:spcAft>
              <a:buClrTx/>
              <a:buSzTx/>
              <a:buFontTx/>
              <a:buNone/>
              <a:defRPr/>
            </a:pPr>
            <a:r>
              <a:rPr lang="en-US" altLang="zh-CN" spc="0" smtClean="0">
                <a:solidFill>
                  <a:schemeClr val="accent5">
                    <a:lumMod val="75000"/>
                  </a:schemeClr>
                </a:solidFill>
                <a:sym typeface="+mn-ea"/>
              </a:rPr>
              <a:t>MA(q)模型的可逆条件</a:t>
            </a: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MA</a:t>
            </a:r>
            <a:r>
              <a:rPr kumimoji="0" lang="zh-CN" altLang="en-US"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模型的可逆条件</a:t>
            </a:r>
            <a:endParaRPr kumimoji="0" lang="zh-CN" altLang="en-US"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74754" name="Rectangle 3"/>
          <p:cNvSpPr>
            <a:spLocks noGrp="1"/>
          </p:cNvSpPr>
          <p:nvPr>
            <p:ph idx="1"/>
          </p:nvPr>
        </p:nvSpPr>
        <p:spPr>
          <a:xfrm>
            <a:off x="1223645" y="1183005"/>
            <a:ext cx="10298430" cy="5158105"/>
          </a:xfrm>
        </p:spPr>
        <p:txBody>
          <a:bodyPr wrap="square" lIns="91440" tIns="45720" rIns="91440" bIns="45720" anchor="t"/>
          <a:p>
            <a:pPr eaLnBrk="1" hangingPunct="1"/>
            <a:r>
              <a:rPr lang="en-US" altLang="zh-CN" sz="2200">
                <a:cs typeface="微软雅黑" panose="020B0503020204020204" charset="-122"/>
              </a:rPr>
              <a:t>MA(q) 模型的可逆概念和 AR(p) 模型的平稳概念是对偶</a:t>
            </a:r>
            <a:r>
              <a:rPr sz="2200">
                <a:cs typeface="微软雅黑" panose="020B0503020204020204" charset="-122"/>
              </a:rPr>
              <a:t>概念</a:t>
            </a:r>
            <a:r>
              <a:rPr lang="en-US" altLang="zh-CN" sz="2200">
                <a:cs typeface="微软雅黑" panose="020B0503020204020204" charset="-122"/>
              </a:rPr>
              <a:t>。 </a:t>
            </a:r>
            <a:endParaRPr lang="en-US" altLang="zh-CN" sz="2200">
              <a:cs typeface="微软雅黑" panose="020B0503020204020204" charset="-122"/>
            </a:endParaRPr>
          </a:p>
          <a:p>
            <a:pPr eaLnBrk="1" hangingPunct="1"/>
            <a:r>
              <a:rPr lang="en-US" altLang="zh-CN" sz="2200">
                <a:cs typeface="微软雅黑" panose="020B0503020204020204" charset="-122"/>
              </a:rPr>
              <a:t>MA(q)</a:t>
            </a:r>
            <a:r>
              <a:rPr lang="zh-CN" altLang="en-US" sz="2200">
                <a:cs typeface="微软雅黑" panose="020B0503020204020204" charset="-122"/>
              </a:rPr>
              <a:t>模型的可逆条件是该模型特征方程                                          的</a:t>
            </a:r>
            <a:r>
              <a:rPr lang="en-US" altLang="zh-CN" sz="2200">
                <a:cs typeface="微软雅黑" panose="020B0503020204020204" charset="-122"/>
              </a:rPr>
              <a:t>q</a:t>
            </a:r>
            <a:r>
              <a:rPr sz="2200">
                <a:cs typeface="微软雅黑" panose="020B0503020204020204" charset="-122"/>
              </a:rPr>
              <a:t>个非零</a:t>
            </a:r>
            <a:r>
              <a:rPr lang="zh-CN" altLang="en-US" sz="2200">
                <a:cs typeface="微软雅黑" panose="020B0503020204020204" charset="-122"/>
              </a:rPr>
              <a:t>特征根都在单位圆内</a:t>
            </a:r>
            <a:endParaRPr lang="zh-CN" altLang="en-US" sz="2200">
              <a:cs typeface="微软雅黑" panose="020B0503020204020204" charset="-122"/>
            </a:endParaRPr>
          </a:p>
          <a:p>
            <a:pPr lvl="0" eaLnBrk="1" hangingPunct="1"/>
            <a:endParaRPr lang="zh-CN" altLang="en-US" sz="2200">
              <a:cs typeface="微软雅黑" panose="020B0503020204020204" charset="-122"/>
            </a:endParaRPr>
          </a:p>
          <a:p>
            <a:pPr lvl="0" eaLnBrk="1" hangingPunct="1"/>
            <a:endParaRPr lang="zh-CN" altLang="en-US" sz="2200">
              <a:cs typeface="微软雅黑" panose="020B0503020204020204" charset="-122"/>
            </a:endParaRPr>
          </a:p>
          <a:p>
            <a:pPr lvl="0" eaLnBrk="1" hangingPunct="1"/>
            <a:r>
              <a:rPr lang="zh-CN" altLang="en-US" sz="2200">
                <a:cs typeface="微软雅黑" panose="020B0503020204020204" charset="-122"/>
              </a:rPr>
              <a:t>或移动平滑系数多项式            的根都在单位圆外</a:t>
            </a:r>
            <a:endParaRPr lang="zh-CN" altLang="en-US" sz="2200">
              <a:cs typeface="微软雅黑" panose="020B0503020204020204" charset="-122"/>
            </a:endParaRPr>
          </a:p>
        </p:txBody>
      </p:sp>
      <p:sp>
        <p:nvSpPr>
          <p:cNvPr id="74755" name="Rectangle 4"/>
          <p:cNvSpPr/>
          <p:nvPr/>
        </p:nvSpPr>
        <p:spPr>
          <a:xfrm>
            <a:off x="5467350" y="320516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74756" name="Rectangle 5"/>
          <p:cNvSpPr/>
          <p:nvPr/>
        </p:nvSpPr>
        <p:spPr>
          <a:xfrm>
            <a:off x="5872163" y="31861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74757" name="Object 6"/>
          <p:cNvGraphicFramePr>
            <a:graphicFrameLocks noChangeAspect="1"/>
          </p:cNvGraphicFramePr>
          <p:nvPr/>
        </p:nvGraphicFramePr>
        <p:xfrm>
          <a:off x="3688715" y="4705350"/>
          <a:ext cx="3731260" cy="1141730"/>
        </p:xfrm>
        <a:graphic>
          <a:graphicData uri="http://schemas.openxmlformats.org/presentationml/2006/ole">
            <mc:AlternateContent xmlns:mc="http://schemas.openxmlformats.org/markup-compatibility/2006">
              <mc:Choice xmlns:v="urn:schemas-microsoft-com:vml" Requires="v">
                <p:oleObj spid="_x0000_s3190" name="" r:id="rId1" imgW="1574800" imgH="482600" progId="Equation.3">
                  <p:embed/>
                </p:oleObj>
              </mc:Choice>
              <mc:Fallback>
                <p:oleObj name="" r:id="rId1" imgW="1574800" imgH="482600" progId="Equation.3">
                  <p:embed/>
                  <p:pic>
                    <p:nvPicPr>
                      <p:cNvPr id="0" name="图片 3189"/>
                      <p:cNvPicPr/>
                      <p:nvPr/>
                    </p:nvPicPr>
                    <p:blipFill>
                      <a:blip r:embed="rId2"/>
                      <a:stretch>
                        <a:fillRect/>
                      </a:stretch>
                    </p:blipFill>
                    <p:spPr>
                      <a:xfrm>
                        <a:off x="3688715" y="4705350"/>
                        <a:ext cx="3731260" cy="1141730"/>
                      </a:xfrm>
                      <a:prstGeom prst="rect">
                        <a:avLst/>
                      </a:prstGeom>
                      <a:noFill/>
                      <a:ln w="38100">
                        <a:noFill/>
                        <a:miter/>
                      </a:ln>
                    </p:spPr>
                  </p:pic>
                </p:oleObj>
              </mc:Fallback>
            </mc:AlternateContent>
          </a:graphicData>
        </a:graphic>
      </p:graphicFrame>
      <p:sp>
        <p:nvSpPr>
          <p:cNvPr id="74758" name="Rectangle 7"/>
          <p:cNvSpPr/>
          <p:nvPr/>
        </p:nvSpPr>
        <p:spPr>
          <a:xfrm>
            <a:off x="5886450" y="33004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74759" name="Object 8"/>
          <p:cNvGraphicFramePr>
            <a:graphicFrameLocks noChangeAspect="1"/>
          </p:cNvGraphicFramePr>
          <p:nvPr/>
        </p:nvGraphicFramePr>
        <p:xfrm>
          <a:off x="4018280" y="2950528"/>
          <a:ext cx="3294380" cy="718185"/>
        </p:xfrm>
        <a:graphic>
          <a:graphicData uri="http://schemas.openxmlformats.org/presentationml/2006/ole">
            <mc:AlternateContent xmlns:mc="http://schemas.openxmlformats.org/markup-compatibility/2006">
              <mc:Choice xmlns:v="urn:schemas-microsoft-com:vml" Requires="v">
                <p:oleObj spid="_x0000_s3189" name="" r:id="rId3" imgW="1295400" imgH="279400" progId="Equation.3">
                  <p:embed/>
                </p:oleObj>
              </mc:Choice>
              <mc:Fallback>
                <p:oleObj name="" r:id="rId3" imgW="1295400" imgH="279400" progId="Equation.3">
                  <p:embed/>
                  <p:pic>
                    <p:nvPicPr>
                      <p:cNvPr id="0" name="图片 3188"/>
                      <p:cNvPicPr/>
                      <p:nvPr/>
                    </p:nvPicPr>
                    <p:blipFill>
                      <a:blip r:embed="rId4"/>
                      <a:stretch>
                        <a:fillRect/>
                      </a:stretch>
                    </p:blipFill>
                    <p:spPr>
                      <a:xfrm>
                        <a:off x="4018280" y="2950528"/>
                        <a:ext cx="3294380" cy="718185"/>
                      </a:xfrm>
                      <a:prstGeom prst="rect">
                        <a:avLst/>
                      </a:prstGeom>
                      <a:noFill/>
                      <a:ln w="38100">
                        <a:noFill/>
                        <a:miter/>
                      </a:ln>
                    </p:spPr>
                  </p:pic>
                </p:oleObj>
              </mc:Fallback>
            </mc:AlternateContent>
          </a:graphicData>
        </a:graphic>
      </p:graphicFrame>
      <p:cxnSp>
        <p:nvCxnSpPr>
          <p:cNvPr id="4" name="直接连接符 3"/>
          <p:cNvCxnSpPr/>
          <p:nvPr>
            <p:custDataLst>
              <p:tags r:id="rId5"/>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3" name="对象 12">
            <a:hlinkClick r:id="" action="ppaction://ole?verb="/>
          </p:cNvPr>
          <p:cNvGraphicFramePr>
            <a:graphicFrameLocks noChangeAspect="1"/>
          </p:cNvGraphicFramePr>
          <p:nvPr/>
        </p:nvGraphicFramePr>
        <p:xfrm>
          <a:off x="4544060" y="3975735"/>
          <a:ext cx="1186180" cy="422275"/>
        </p:xfrm>
        <a:graphic>
          <a:graphicData uri="http://schemas.openxmlformats.org/presentationml/2006/ole">
            <mc:AlternateContent xmlns:mc="http://schemas.openxmlformats.org/markup-compatibility/2006">
              <mc:Choice xmlns:v="urn:schemas-microsoft-com:vml" Requires="v">
                <p:oleObj spid="_x0000_s3073" name="" r:id="rId6" imgW="571500" imgH="203200" progId="Equation.DSMT4">
                  <p:embed/>
                </p:oleObj>
              </mc:Choice>
              <mc:Fallback>
                <p:oleObj name="" r:id="rId6" imgW="571500" imgH="203200" progId="Equation.DSMT4">
                  <p:embed/>
                  <p:pic>
                    <p:nvPicPr>
                      <p:cNvPr id="0" name="图片 3072"/>
                      <p:cNvPicPr/>
                      <p:nvPr/>
                    </p:nvPicPr>
                    <p:blipFill>
                      <a:blip r:embed="rId7"/>
                      <a:stretch>
                        <a:fillRect/>
                      </a:stretch>
                    </p:blipFill>
                    <p:spPr>
                      <a:xfrm>
                        <a:off x="4544060" y="3975735"/>
                        <a:ext cx="1186180" cy="422275"/>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6949440" y="1830705"/>
          <a:ext cx="4068445" cy="525145"/>
        </p:xfrm>
        <a:graphic>
          <a:graphicData uri="http://schemas.openxmlformats.org/presentationml/2006/ole">
            <mc:AlternateContent xmlns:mc="http://schemas.openxmlformats.org/markup-compatibility/2006">
              <mc:Choice xmlns:v="urn:schemas-microsoft-com:vml" Requires="v">
                <p:oleObj spid="_x0000_s4097" name="" r:id="rId8" imgW="1968500" imgH="254000" progId="Equation.DSMT4">
                  <p:embed/>
                </p:oleObj>
              </mc:Choice>
              <mc:Fallback>
                <p:oleObj name="" r:id="rId8" imgW="1968500" imgH="254000" progId="Equation.DSMT4">
                  <p:embed/>
                  <p:pic>
                    <p:nvPicPr>
                      <p:cNvPr id="0" name="图片 4096"/>
                      <p:cNvPicPr/>
                      <p:nvPr/>
                    </p:nvPicPr>
                    <p:blipFill>
                      <a:blip r:embed="rId9"/>
                      <a:stretch>
                        <a:fillRect/>
                      </a:stretch>
                    </p:blipFill>
                    <p:spPr>
                      <a:xfrm>
                        <a:off x="6949440" y="1830705"/>
                        <a:ext cx="4068445" cy="525145"/>
                      </a:xfrm>
                      <a:prstGeom prst="rect">
                        <a:avLst/>
                      </a:prstGeom>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a:xfrm>
            <a:off x="1325245" y="50800"/>
            <a:ext cx="10460355" cy="863600"/>
          </a:xfrm>
        </p:spPr>
        <p:txBody>
          <a:bodyPr wrap="square" lIns="91440" tIns="45720" rIns="91440" bIns="45720" anchor="ctr">
            <a:normAutofit/>
          </a:bodyPr>
          <a:p>
            <a:pPr algn="l" eaLnBrk="1" hangingPunct="1">
              <a:buClrTx/>
              <a:buSzTx/>
              <a:buFontTx/>
            </a:pPr>
            <a:r>
              <a:rPr lang="zh-CN" altLang="en-US" spc="0" smtClean="0">
                <a:solidFill>
                  <a:schemeClr val="accent5">
                    <a:lumMod val="75000"/>
                  </a:schemeClr>
                </a:solidFill>
                <a:cs typeface="+mn-cs"/>
              </a:rPr>
              <a:t>低阶</a:t>
            </a:r>
            <a:r>
              <a:rPr lang="en-US" altLang="zh-CN" spc="0" smtClean="0">
                <a:solidFill>
                  <a:schemeClr val="accent5">
                    <a:lumMod val="75000"/>
                  </a:schemeClr>
                </a:solidFill>
                <a:cs typeface="+mn-cs"/>
              </a:rPr>
              <a:t>MA模型</a:t>
            </a:r>
            <a:r>
              <a:rPr lang="zh-CN" altLang="en-US" spc="0" smtClean="0">
                <a:solidFill>
                  <a:schemeClr val="accent5">
                    <a:lumMod val="75000"/>
                  </a:schemeClr>
                </a:solidFill>
                <a:cs typeface="+mn-cs"/>
              </a:rPr>
              <a:t>系数</a:t>
            </a:r>
            <a:r>
              <a:rPr lang="zh-CN" altLang="en-US" spc="0" smtClean="0">
                <a:solidFill>
                  <a:schemeClr val="accent5">
                    <a:lumMod val="75000"/>
                  </a:schemeClr>
                </a:solidFill>
                <a:cs typeface="+mn-cs"/>
              </a:rPr>
              <a:t>可逆域</a:t>
            </a:r>
            <a:endParaRPr lang="zh-CN" altLang="en-US" spc="0" smtClean="0">
              <a:solidFill>
                <a:schemeClr val="accent5">
                  <a:lumMod val="75000"/>
                </a:schemeClr>
              </a:solidFill>
              <a:cs typeface="+mn-cs"/>
            </a:endParaRPr>
          </a:p>
        </p:txBody>
      </p:sp>
      <p:sp>
        <p:nvSpPr>
          <p:cNvPr id="24578" name="Rectangle 3"/>
          <p:cNvSpPr>
            <a:spLocks noGrp="1"/>
          </p:cNvSpPr>
          <p:nvPr>
            <p:ph type="body" sz="half" idx="1"/>
          </p:nvPr>
        </p:nvSpPr>
        <p:spPr>
          <a:xfrm>
            <a:off x="1324610" y="1219200"/>
            <a:ext cx="10141585" cy="5105400"/>
          </a:xfrm>
        </p:spPr>
        <p:txBody>
          <a:bodyPr wrap="square" lIns="91440" tIns="45720" rIns="91440" bIns="45720" anchor="t">
            <a:normAutofit/>
          </a:bodyPr>
          <a:p>
            <a:pPr eaLnBrk="1" hangingPunct="1"/>
            <a:r>
              <a:rPr lang="zh-CN" altLang="en-US" sz="2000"/>
              <a:t>根据</a:t>
            </a:r>
            <a:r>
              <a:rPr lang="en-US" altLang="zh-CN" sz="2000"/>
              <a:t>MA</a:t>
            </a:r>
            <a:r>
              <a:rPr lang="zh-CN" altLang="en-US" sz="2000"/>
              <a:t>模型的结构，求出特征方程的特征根，根据特征根都在单位圆内的约束条件，可以求出满足可逆条件的系数取值空间，这就是</a:t>
            </a:r>
            <a:r>
              <a:rPr lang="en-US" altLang="zh-CN" sz="2000"/>
              <a:t>MA</a:t>
            </a:r>
            <a:r>
              <a:rPr lang="zh-CN" altLang="en-US" sz="2000"/>
              <a:t>模型的系数可逆域。</a:t>
            </a:r>
            <a:endParaRPr lang="zh-CN" altLang="en-US" sz="2000"/>
          </a:p>
          <a:p>
            <a:pPr eaLnBrk="1" hangingPunct="1"/>
            <a:r>
              <a:rPr lang="en-US" altLang="zh-CN" sz="2000"/>
              <a:t>MA</a:t>
            </a:r>
            <a:r>
              <a:rPr lang="zh-CN" altLang="en-US" sz="2000"/>
              <a:t>模型的系数可逆域与</a:t>
            </a:r>
            <a:r>
              <a:rPr lang="en-US" altLang="zh-CN" sz="2000"/>
              <a:t>AR</a:t>
            </a:r>
            <a:r>
              <a:rPr lang="zh-CN" altLang="en-US" sz="2000"/>
              <a:t>模型的平稳域具有对偶关系</a:t>
            </a:r>
            <a:endParaRPr lang="zh-CN" altLang="en-US" sz="2000"/>
          </a:p>
          <a:p>
            <a:pPr eaLnBrk="1" hangingPunct="1"/>
            <a:r>
              <a:rPr lang="en-US" altLang="zh-CN" sz="2000"/>
              <a:t>MA(1)</a:t>
            </a:r>
            <a:r>
              <a:rPr lang="zh-CN" altLang="en-US" sz="2000"/>
              <a:t>模型的系数可逆域</a:t>
            </a:r>
            <a:endParaRPr lang="en-US" altLang="zh-CN" sz="2000"/>
          </a:p>
          <a:p>
            <a:pPr eaLnBrk="1" hangingPunct="1"/>
            <a:endParaRPr lang="en-US" altLang="zh-CN" sz="2000"/>
          </a:p>
          <a:p>
            <a:pPr eaLnBrk="1" hangingPunct="1"/>
            <a:endParaRPr lang="en-US" altLang="zh-CN" sz="2000"/>
          </a:p>
          <a:p>
            <a:pPr eaLnBrk="1" hangingPunct="1"/>
            <a:r>
              <a:rPr lang="en-US" altLang="zh-CN" sz="2000"/>
              <a:t>MA(2)</a:t>
            </a:r>
            <a:r>
              <a:rPr lang="zh-CN" altLang="en-US" sz="2000"/>
              <a:t>模型的系数可逆域</a:t>
            </a:r>
            <a:endParaRPr lang="en-US" altLang="zh-CN" sz="2200"/>
          </a:p>
          <a:p>
            <a:pPr eaLnBrk="1" hangingPunct="1"/>
            <a:endParaRPr lang="en-US" altLang="zh-CN" sz="2200"/>
          </a:p>
          <a:p>
            <a:pPr eaLnBrk="1" hangingPunct="1"/>
            <a:endParaRPr lang="en-US" altLang="zh-CN" sz="2200"/>
          </a:p>
          <a:p>
            <a:pPr marL="0" indent="0" eaLnBrk="1" hangingPunct="1">
              <a:buNone/>
            </a:pPr>
            <a:endParaRPr lang="en-US" altLang="zh-CN">
              <a:ea typeface="宋体" panose="02010600030101010101" pitchFamily="2" charset="-122"/>
            </a:endParaRPr>
          </a:p>
          <a:p>
            <a:pPr lvl="1" eaLnBrk="1" hangingPunct="1"/>
            <a:endParaRPr lang="en-US" altLang="zh-CN">
              <a:ea typeface="宋体" panose="02010600030101010101" pitchFamily="2" charset="-122"/>
            </a:endParaRPr>
          </a:p>
          <a:p>
            <a:pPr lvl="1"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24579" name="Rectangle 4"/>
          <p:cNvSpPr/>
          <p:nvPr/>
        </p:nvSpPr>
        <p:spPr>
          <a:xfrm>
            <a:off x="5962650" y="33004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24581" name="Rectangle 6"/>
          <p:cNvSpPr/>
          <p:nvPr/>
        </p:nvSpPr>
        <p:spPr>
          <a:xfrm>
            <a:off x="5905500" y="33289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5608" name="Object 9"/>
          <p:cNvGraphicFramePr>
            <a:graphicFrameLocks noChangeAspect="1"/>
          </p:cNvGraphicFramePr>
          <p:nvPr/>
        </p:nvGraphicFramePr>
        <p:xfrm>
          <a:off x="4581525" y="3329305"/>
          <a:ext cx="2143125" cy="623570"/>
        </p:xfrm>
        <a:graphic>
          <a:graphicData uri="http://schemas.openxmlformats.org/presentationml/2006/ole">
            <mc:AlternateContent xmlns:mc="http://schemas.openxmlformats.org/markup-compatibility/2006">
              <mc:Choice xmlns:v="urn:schemas-microsoft-com:vml" Requires="v">
                <p:oleObj spid="_x0000_s3143" name="" r:id="rId2" imgW="862965" imgH="254000" progId="Equation.DSMT4">
                  <p:embed/>
                </p:oleObj>
              </mc:Choice>
              <mc:Fallback>
                <p:oleObj name="" r:id="rId2" imgW="862965" imgH="254000" progId="Equation.DSMT4">
                  <p:embed/>
                  <p:pic>
                    <p:nvPicPr>
                      <p:cNvPr id="0" name="图片 3142"/>
                      <p:cNvPicPr/>
                      <p:nvPr/>
                    </p:nvPicPr>
                    <p:blipFill>
                      <a:blip r:embed="rId3"/>
                      <a:stretch>
                        <a:fillRect/>
                      </a:stretch>
                    </p:blipFill>
                    <p:spPr>
                      <a:xfrm>
                        <a:off x="4581525" y="3329305"/>
                        <a:ext cx="2143125" cy="623570"/>
                      </a:xfrm>
                      <a:prstGeom prst="rect">
                        <a:avLst/>
                      </a:prstGeom>
                      <a:noFill/>
                      <a:ln w="38100">
                        <a:noFill/>
                        <a:miter/>
                      </a:ln>
                    </p:spPr>
                  </p:pic>
                </p:oleObj>
              </mc:Fallback>
            </mc:AlternateContent>
          </a:graphicData>
        </a:graphic>
      </p:graphicFrame>
      <p:graphicFrame>
        <p:nvGraphicFramePr>
          <p:cNvPr id="3" name="Object 9"/>
          <p:cNvGraphicFramePr>
            <a:graphicFrameLocks noChangeAspect="1"/>
          </p:cNvGraphicFramePr>
          <p:nvPr/>
        </p:nvGraphicFramePr>
        <p:xfrm>
          <a:off x="3985578" y="5188426"/>
          <a:ext cx="4220845" cy="655320"/>
        </p:xfrm>
        <a:graphic>
          <a:graphicData uri="http://schemas.openxmlformats.org/presentationml/2006/ole">
            <mc:AlternateContent xmlns:mc="http://schemas.openxmlformats.org/markup-compatibility/2006">
              <mc:Choice xmlns:v="urn:schemas-microsoft-com:vml" Requires="v">
                <p:oleObj spid="_x0000_s5" name="" r:id="rId4" imgW="1777365" imgH="279400" progId="Equation.DSMT4">
                  <p:embed/>
                </p:oleObj>
              </mc:Choice>
              <mc:Fallback>
                <p:oleObj name="" r:id="rId4" imgW="1777365" imgH="279400" progId="Equation.DSMT4">
                  <p:embed/>
                  <p:pic>
                    <p:nvPicPr>
                      <p:cNvPr id="0" name="图片 3142"/>
                      <p:cNvPicPr/>
                      <p:nvPr/>
                    </p:nvPicPr>
                    <p:blipFill>
                      <a:blip r:embed="rId5"/>
                      <a:stretch>
                        <a:fillRect/>
                      </a:stretch>
                    </p:blipFill>
                    <p:spPr>
                      <a:xfrm>
                        <a:off x="3985578" y="5188426"/>
                        <a:ext cx="4220845" cy="655320"/>
                      </a:xfrm>
                      <a:prstGeom prst="rect">
                        <a:avLst/>
                      </a:prstGeom>
                      <a:noFill/>
                      <a:ln w="38100">
                        <a:noFill/>
                        <a:miter/>
                      </a:ln>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title"/>
          </p:nvPr>
        </p:nvSpPr>
        <p:spPr>
          <a:xfrm>
            <a:off x="1270000" y="102870"/>
            <a:ext cx="10252075" cy="782320"/>
          </a:xfrm>
        </p:spPr>
        <p:txBody>
          <a:bodyPr wrap="square" lIns="91440" tIns="45720" rIns="91440" bIns="45720" anchor="ctr">
            <a:normAutofit/>
          </a:bodyPr>
          <a:p>
            <a:pPr algn="l" eaLnBrk="1" hangingPunct="1">
              <a:buClrTx/>
              <a:buSzTx/>
              <a:buFontTx/>
            </a:pPr>
            <a:r>
              <a:rPr lang="en-US" altLang="zh-CN" spc="0" smtClean="0">
                <a:solidFill>
                  <a:schemeClr val="accent5">
                    <a:lumMod val="75000"/>
                  </a:schemeClr>
                </a:solidFill>
                <a:cs typeface="+mn-cs"/>
              </a:rPr>
              <a:t>逆函数的递推公式</a:t>
            </a:r>
            <a:endParaRPr lang="en-US" altLang="zh-CN" spc="0" smtClean="0">
              <a:solidFill>
                <a:schemeClr val="accent5">
                  <a:lumMod val="75000"/>
                </a:schemeClr>
              </a:solidFill>
              <a:cs typeface="+mn-cs"/>
            </a:endParaRPr>
          </a:p>
        </p:txBody>
      </p:sp>
      <p:sp>
        <p:nvSpPr>
          <p:cNvPr id="75778" name="Rectangle 3"/>
          <p:cNvSpPr>
            <a:spLocks noGrp="1"/>
          </p:cNvSpPr>
          <p:nvPr>
            <p:ph idx="1"/>
          </p:nvPr>
        </p:nvSpPr>
        <p:spPr>
          <a:xfrm>
            <a:off x="1280160" y="952500"/>
            <a:ext cx="10241915" cy="5388610"/>
          </a:xfrm>
        </p:spPr>
        <p:txBody>
          <a:bodyPr wrap="square" lIns="91440" tIns="45720" rIns="91440" bIns="45720" anchor="t"/>
          <a:p>
            <a:pPr eaLnBrk="1" hangingPunct="1"/>
            <a:r>
              <a:rPr lang="en-US" altLang="zh-CN" sz="2200"/>
              <a:t>原理</a:t>
            </a:r>
            <a:endParaRPr lang="en-US" altLang="zh-CN" sz="2200"/>
          </a:p>
          <a:p>
            <a:pPr eaLnBrk="1" hangingPunct="1"/>
            <a:endParaRPr lang="en-US" altLang="zh-CN" sz="2200"/>
          </a:p>
          <a:p>
            <a:pPr eaLnBrk="1" hangingPunct="1"/>
            <a:endParaRPr lang="en-US" altLang="zh-CN" sz="2200"/>
          </a:p>
          <a:p>
            <a:pPr eaLnBrk="1" hangingPunct="1"/>
            <a:r>
              <a:rPr lang="en-US" altLang="zh-CN" sz="2200"/>
              <a:t>待定系数法</a:t>
            </a:r>
            <a:endParaRPr lang="en-US" altLang="zh-CN" sz="2200"/>
          </a:p>
          <a:p>
            <a:pPr eaLnBrk="1" hangingPunct="1"/>
            <a:endParaRPr lang="en-US" altLang="zh-CN" sz="2200"/>
          </a:p>
          <a:p>
            <a:pPr eaLnBrk="1" hangingPunct="1"/>
            <a:r>
              <a:rPr lang="en-US" altLang="zh-CN" sz="2200"/>
              <a:t>递推公式</a:t>
            </a:r>
            <a:endParaRPr lang="en-US" altLang="zh-CN" sz="2400">
              <a:latin typeface="宋体" panose="02010600030101010101" pitchFamily="2" charset="-122"/>
              <a:ea typeface="宋体" panose="02010600030101010101" pitchFamily="2" charset="-122"/>
            </a:endParaRPr>
          </a:p>
          <a:p>
            <a:pPr eaLnBrk="1" hangingPunct="1"/>
            <a:endParaRPr lang="en-US" altLang="zh-CN">
              <a:latin typeface="宋体" panose="02010600030101010101" pitchFamily="2" charset="-122"/>
              <a:ea typeface="宋体" panose="02010600030101010101" pitchFamily="2" charset="-122"/>
            </a:endParaRPr>
          </a:p>
          <a:p>
            <a:pPr eaLnBrk="1" hangingPunct="1"/>
            <a:endParaRPr lang="en-US" altLang="zh-CN">
              <a:latin typeface="宋体" panose="02010600030101010101" pitchFamily="2" charset="-122"/>
              <a:ea typeface="宋体" panose="02010600030101010101" pitchFamily="2" charset="-122"/>
            </a:endParaRPr>
          </a:p>
          <a:p>
            <a:pPr eaLnBrk="1" hangingPunct="1">
              <a:buNone/>
            </a:pPr>
            <a:endParaRPr lang="en-US" altLang="zh-CN">
              <a:latin typeface="宋体" panose="02010600030101010101" pitchFamily="2" charset="-122"/>
              <a:ea typeface="宋体" panose="02010600030101010101" pitchFamily="2" charset="-122"/>
            </a:endParaRPr>
          </a:p>
          <a:p>
            <a:pPr eaLnBrk="1" hangingPunct="1"/>
            <a:endParaRPr lang="en-US" altLang="zh-CN">
              <a:ea typeface="宋体" panose="02010600030101010101" pitchFamily="2" charset="-122"/>
            </a:endParaRPr>
          </a:p>
        </p:txBody>
      </p:sp>
      <p:sp>
        <p:nvSpPr>
          <p:cNvPr id="75779" name="Rectangle 4"/>
          <p:cNvSpPr/>
          <p:nvPr/>
        </p:nvSpPr>
        <p:spPr>
          <a:xfrm>
            <a:off x="5224463" y="30861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75780" name="Object 5"/>
          <p:cNvGraphicFramePr>
            <a:graphicFrameLocks noChangeAspect="1"/>
          </p:cNvGraphicFramePr>
          <p:nvPr/>
        </p:nvGraphicFramePr>
        <p:xfrm>
          <a:off x="3080068" y="4461828"/>
          <a:ext cx="6030912" cy="1439862"/>
        </p:xfrm>
        <a:graphic>
          <a:graphicData uri="http://schemas.openxmlformats.org/presentationml/2006/ole">
            <mc:AlternateContent xmlns:mc="http://schemas.openxmlformats.org/markup-compatibility/2006">
              <mc:Choice xmlns:v="urn:schemas-microsoft-com:vml" Requires="v">
                <p:oleObj spid="_x0000_s3192" name="" r:id="rId1" imgW="2870200" imgH="685800" progId="Equation.3">
                  <p:embed/>
                </p:oleObj>
              </mc:Choice>
              <mc:Fallback>
                <p:oleObj name="" r:id="rId1" imgW="2870200" imgH="685800" progId="Equation.3">
                  <p:embed/>
                  <p:pic>
                    <p:nvPicPr>
                      <p:cNvPr id="0" name="图片 3191"/>
                      <p:cNvPicPr/>
                      <p:nvPr/>
                    </p:nvPicPr>
                    <p:blipFill>
                      <a:blip r:embed="rId2"/>
                      <a:stretch>
                        <a:fillRect/>
                      </a:stretch>
                    </p:blipFill>
                    <p:spPr>
                      <a:xfrm>
                        <a:off x="3080068" y="4461828"/>
                        <a:ext cx="6030912" cy="1439862"/>
                      </a:xfrm>
                      <a:prstGeom prst="rect">
                        <a:avLst/>
                      </a:prstGeom>
                      <a:noFill/>
                      <a:ln w="38100">
                        <a:noFill/>
                        <a:miter/>
                      </a:ln>
                    </p:spPr>
                  </p:pic>
                </p:oleObj>
              </mc:Fallback>
            </mc:AlternateContent>
          </a:graphicData>
        </a:graphic>
      </p:graphicFrame>
      <p:sp>
        <p:nvSpPr>
          <p:cNvPr id="75781" name="Rectangle 6"/>
          <p:cNvSpPr/>
          <p:nvPr/>
        </p:nvSpPr>
        <p:spPr>
          <a:xfrm>
            <a:off x="5614988" y="31861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75782" name="Object 7"/>
          <p:cNvGraphicFramePr>
            <a:graphicFrameLocks noChangeAspect="1"/>
          </p:cNvGraphicFramePr>
          <p:nvPr/>
        </p:nvGraphicFramePr>
        <p:xfrm>
          <a:off x="3934460" y="1444943"/>
          <a:ext cx="3790950" cy="895350"/>
        </p:xfrm>
        <a:graphic>
          <a:graphicData uri="http://schemas.openxmlformats.org/presentationml/2006/ole">
            <mc:AlternateContent xmlns:mc="http://schemas.openxmlformats.org/markup-compatibility/2006">
              <mc:Choice xmlns:v="urn:schemas-microsoft-com:vml" Requires="v">
                <p:oleObj spid="_x0000_s3193" name="" r:id="rId3" imgW="2044700" imgH="482600" progId="Equation.3">
                  <p:embed/>
                </p:oleObj>
              </mc:Choice>
              <mc:Fallback>
                <p:oleObj name="" r:id="rId3" imgW="2044700" imgH="482600" progId="Equation.3">
                  <p:embed/>
                  <p:pic>
                    <p:nvPicPr>
                      <p:cNvPr id="0" name="图片 3192"/>
                      <p:cNvPicPr/>
                      <p:nvPr/>
                    </p:nvPicPr>
                    <p:blipFill>
                      <a:blip r:embed="rId4"/>
                      <a:stretch>
                        <a:fillRect/>
                      </a:stretch>
                    </p:blipFill>
                    <p:spPr>
                      <a:xfrm>
                        <a:off x="3934460" y="1444943"/>
                        <a:ext cx="3790950" cy="895350"/>
                      </a:xfrm>
                      <a:prstGeom prst="rect">
                        <a:avLst/>
                      </a:prstGeom>
                      <a:noFill/>
                      <a:ln w="38100">
                        <a:noFill/>
                        <a:miter/>
                      </a:ln>
                    </p:spPr>
                  </p:pic>
                </p:oleObj>
              </mc:Fallback>
            </mc:AlternateContent>
          </a:graphicData>
        </a:graphic>
      </p:graphicFrame>
      <p:cxnSp>
        <p:nvCxnSpPr>
          <p:cNvPr id="4" name="直接连接符 3"/>
          <p:cNvCxnSpPr/>
          <p:nvPr>
            <p:custDataLst>
              <p:tags r:id="rId5"/>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6"/>
          <a:stretch>
            <a:fillRect/>
          </a:stretch>
        </p:blipFill>
        <p:spPr>
          <a:xfrm>
            <a:off x="3148330" y="3085465"/>
            <a:ext cx="5532755" cy="89598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p:cNvSpPr>
          <p:nvPr>
            <p:ph type="title"/>
          </p:nvPr>
        </p:nvSpPr>
        <p:spPr>
          <a:xfrm>
            <a:off x="1289050" y="212725"/>
            <a:ext cx="10233025" cy="672465"/>
          </a:xfrm>
        </p:spPr>
        <p:txBody>
          <a:bodyPr wrap="square" lIns="91440" tIns="45720" rIns="91440" bIns="45720" anchor="ctr">
            <a:normAutofit/>
          </a:bodyPr>
          <a:p>
            <a:pPr algn="l" eaLnBrk="1" hangingPunct="1"/>
            <a:r>
              <a:rPr lang="en-US" altLang="zh-CN" sz="2400" spc="0" smtClean="0">
                <a:solidFill>
                  <a:schemeClr val="accent5">
                    <a:lumMod val="75000"/>
                  </a:schemeClr>
                </a:solidFill>
                <a:cs typeface="+mn-cs"/>
              </a:rPr>
              <a:t>例3.6续</a:t>
            </a:r>
            <a:endParaRPr lang="zh-CN" altLang="en-US" sz="2800">
              <a:ea typeface="宋体" panose="02010600030101010101" pitchFamily="2" charset="-122"/>
            </a:endParaRPr>
          </a:p>
        </p:txBody>
      </p:sp>
      <p:sp>
        <p:nvSpPr>
          <p:cNvPr id="2" name="内容占位符 1"/>
          <p:cNvSpPr>
            <a:spLocks noGrp="1"/>
          </p:cNvSpPr>
          <p:nvPr>
            <p:ph idx="1"/>
          </p:nvPr>
        </p:nvSpPr>
        <p:spPr>
          <a:xfrm>
            <a:off x="1315720" y="952500"/>
            <a:ext cx="10206355" cy="5388610"/>
          </a:xfrm>
        </p:spPr>
        <p:txBody>
          <a:bodyPr/>
          <a:p>
            <a:r>
              <a:rPr lang="en-US" altLang="zh-CN" sz="2200" spc="0" smtClean="0">
                <a:ln/>
                <a:solidFill>
                  <a:schemeClr val="tx1"/>
                </a:solidFill>
                <a:effectLst/>
                <a:sym typeface="+mn-ea"/>
              </a:rPr>
              <a:t>考察如下MA模型的可逆性</a:t>
            </a:r>
            <a:endParaRPr lang="en-US" altLang="zh-CN" sz="2200" spc="0" smtClean="0">
              <a:ln/>
              <a:solidFill>
                <a:schemeClr val="tx1"/>
              </a:solidFill>
              <a:effectLst/>
              <a:ea typeface="宋体" panose="02010600030101010101" pitchFamily="2" charset="-122"/>
              <a:sym typeface="+mn-ea"/>
            </a:endParaRPr>
          </a:p>
        </p:txBody>
      </p:sp>
      <p:sp>
        <p:nvSpPr>
          <p:cNvPr id="76802" name="Rectangle 3"/>
          <p:cNvSpPr/>
          <p:nvPr/>
        </p:nvSpPr>
        <p:spPr>
          <a:xfrm>
            <a:off x="4424363" y="32004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1923" name="_x0000_i1144"/>
          <p:cNvGraphicFramePr>
            <a:graphicFrameLocks noGrp="1" noChangeAspect="1"/>
          </p:cNvGraphicFramePr>
          <p:nvPr>
            <p:ph sz="half" idx="2"/>
          </p:nvPr>
        </p:nvGraphicFramePr>
        <p:xfrm>
          <a:off x="1658620" y="2555875"/>
          <a:ext cx="9423400" cy="1623060"/>
        </p:xfrm>
        <a:graphic>
          <a:graphicData uri="http://schemas.openxmlformats.org/presentationml/2006/ole">
            <mc:AlternateContent xmlns:mc="http://schemas.openxmlformats.org/markup-compatibility/2006">
              <mc:Choice xmlns:v="urn:schemas-microsoft-com:vml" Requires="v">
                <p:oleObj spid="_x0000_s3215" name="" r:id="rId2" imgW="3708400" imgH="635000" progId="Equation.DSMT4">
                  <p:embed/>
                </p:oleObj>
              </mc:Choice>
              <mc:Fallback>
                <p:oleObj name="" r:id="rId2" imgW="3708400" imgH="635000" progId="Equation.DSMT4">
                  <p:embed/>
                  <p:pic>
                    <p:nvPicPr>
                      <p:cNvPr id="0" name="图片 3214"/>
                      <p:cNvPicPr/>
                      <p:nvPr/>
                    </p:nvPicPr>
                    <p:blipFill>
                      <a:blip r:embed="rId3"/>
                      <a:stretch>
                        <a:fillRect/>
                      </a:stretch>
                    </p:blipFill>
                    <p:spPr>
                      <a:xfrm>
                        <a:off x="1658620" y="2555875"/>
                        <a:ext cx="9423400" cy="1623060"/>
                      </a:xfrm>
                      <a:prstGeom prst="rect">
                        <a:avLst/>
                      </a:prstGeom>
                      <a:noFill/>
                      <a:ln w="38100">
                        <a:miter/>
                      </a:ln>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noChangeArrowheads="1"/>
          </p:cNvSpPr>
          <p:nvPr>
            <p:ph type="title"/>
          </p:nvPr>
        </p:nvSpPr>
        <p:spPr>
          <a:xfrm>
            <a:off x="669925" y="118110"/>
            <a:ext cx="10852150" cy="767080"/>
          </a:xfrm>
        </p:spPr>
        <p:txBody>
          <a:bodyPr vert="horz" wrap="square" lIns="91440" tIns="45720" rIns="91440" bIns="45720" numCol="1" anchor="ctr" anchorCtr="0" compatLnSpc="1">
            <a:normAutofit/>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MA1)—(2)</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77826" name="Rectangle 3"/>
          <p:cNvSpPr>
            <a:spLocks noGrp="1"/>
          </p:cNvSpPr>
          <p:nvPr>
            <p:ph idx="1"/>
          </p:nvPr>
        </p:nvSpPr>
        <p:spPr>
          <a:xfrm>
            <a:off x="1391920" y="952500"/>
            <a:ext cx="10130155" cy="5388610"/>
          </a:xfrm>
        </p:spPr>
        <p:txBody>
          <a:bodyPr wrap="square" lIns="91440" tIns="45720" rIns="91440" bIns="45720" anchor="t">
            <a:noAutofit/>
          </a:bodyPr>
          <a:p>
            <a:pPr eaLnBrk="1" hangingPunct="1"/>
            <a:r>
              <a:rPr sz="2200">
                <a:cs typeface="微软雅黑" panose="020B0503020204020204" charset="-122"/>
              </a:rPr>
              <a:t>模型</a:t>
            </a:r>
            <a:r>
              <a:rPr lang="en-US" altLang="zh-CN" sz="2200">
                <a:cs typeface="微软雅黑" panose="020B0503020204020204" charset="-122"/>
              </a:rPr>
              <a:t>1 </a:t>
            </a:r>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r>
              <a:rPr lang="en-US" altLang="zh-CN" sz="2200">
                <a:cs typeface="微软雅黑" panose="020B0503020204020204" charset="-122"/>
              </a:rPr>
              <a:t> </a:t>
            </a:r>
            <a:r>
              <a:rPr sz="2200">
                <a:cs typeface="微软雅黑" panose="020B0503020204020204" charset="-122"/>
              </a:rPr>
              <a:t>模型</a:t>
            </a:r>
            <a:r>
              <a:rPr lang="en-US" altLang="zh-CN" sz="2200">
                <a:cs typeface="微软雅黑" panose="020B0503020204020204" charset="-122"/>
              </a:rPr>
              <a:t>2</a:t>
            </a:r>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r>
              <a:rPr sz="2200">
                <a:cs typeface="微软雅黑" panose="020B0503020204020204" charset="-122"/>
              </a:rPr>
              <a:t>模型</a:t>
            </a:r>
            <a:r>
              <a:rPr lang="en-US" altLang="zh-CN" sz="2200">
                <a:cs typeface="微软雅黑" panose="020B0503020204020204" charset="-122"/>
              </a:rPr>
              <a:t>2</a:t>
            </a:r>
            <a:r>
              <a:rPr sz="2200">
                <a:cs typeface="微软雅黑" panose="020B0503020204020204" charset="-122"/>
              </a:rPr>
              <a:t>的</a:t>
            </a:r>
            <a:r>
              <a:rPr lang="en-US" altLang="zh-CN" sz="2200">
                <a:cs typeface="微软雅黑" panose="020B0503020204020204" charset="-122"/>
              </a:rPr>
              <a:t>逆函数</a:t>
            </a:r>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r>
              <a:rPr sz="2200">
                <a:cs typeface="微软雅黑" panose="020B0503020204020204" charset="-122"/>
              </a:rPr>
              <a:t>模型</a:t>
            </a:r>
            <a:r>
              <a:rPr lang="en-US" altLang="zh-CN" sz="2200">
                <a:cs typeface="微软雅黑" panose="020B0503020204020204" charset="-122"/>
              </a:rPr>
              <a:t>2</a:t>
            </a:r>
            <a:r>
              <a:rPr sz="2200">
                <a:cs typeface="微软雅黑" panose="020B0503020204020204" charset="-122"/>
              </a:rPr>
              <a:t>的</a:t>
            </a:r>
            <a:r>
              <a:rPr lang="en-US" altLang="zh-CN" sz="2200">
                <a:cs typeface="微软雅黑" panose="020B0503020204020204" charset="-122"/>
              </a:rPr>
              <a:t>逆转形式</a:t>
            </a:r>
            <a:endParaRPr lang="en-US" altLang="zh-CN" sz="2200">
              <a:cs typeface="微软雅黑" panose="020B0503020204020204" charset="-122"/>
            </a:endParaRPr>
          </a:p>
        </p:txBody>
      </p:sp>
      <p:graphicFrame>
        <p:nvGraphicFramePr>
          <p:cNvPr id="77829" name="Object 6"/>
          <p:cNvGraphicFramePr>
            <a:graphicFrameLocks noChangeAspect="1"/>
          </p:cNvGraphicFramePr>
          <p:nvPr/>
        </p:nvGraphicFramePr>
        <p:xfrm>
          <a:off x="4534535" y="4616133"/>
          <a:ext cx="2489200" cy="1085850"/>
        </p:xfrm>
        <a:graphic>
          <a:graphicData uri="http://schemas.openxmlformats.org/presentationml/2006/ole">
            <mc:AlternateContent xmlns:mc="http://schemas.openxmlformats.org/markup-compatibility/2006">
              <mc:Choice xmlns:v="urn:schemas-microsoft-com:vml" Requires="v">
                <p:oleObj spid="_x0000_s3202" name="" r:id="rId1" imgW="991235" imgH="431800" progId="Equation.3">
                  <p:embed/>
                </p:oleObj>
              </mc:Choice>
              <mc:Fallback>
                <p:oleObj name="" r:id="rId1" imgW="991235" imgH="431800" progId="Equation.3">
                  <p:embed/>
                  <p:pic>
                    <p:nvPicPr>
                      <p:cNvPr id="0" name="图片 3201"/>
                      <p:cNvPicPr/>
                      <p:nvPr/>
                    </p:nvPicPr>
                    <p:blipFill>
                      <a:blip r:embed="rId2"/>
                      <a:stretch>
                        <a:fillRect/>
                      </a:stretch>
                    </p:blipFill>
                    <p:spPr>
                      <a:xfrm>
                        <a:off x="4534535" y="4616133"/>
                        <a:ext cx="2489200" cy="1085850"/>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6802" name="Rectangle 2"/>
          <p:cNvSpPr>
            <a:spLocks noGrp="1" noChangeArrowheads="1"/>
          </p:cNvSpPr>
          <p:nvPr/>
        </p:nvSpPr>
        <p:spPr>
          <a:xfrm>
            <a:off x="1325880" y="193675"/>
            <a:ext cx="10196195" cy="691515"/>
          </a:xfrm>
          <a:prstGeom prst="rect">
            <a:avLst/>
          </a:prstGeom>
        </p:spPr>
        <p:txBody>
          <a:bodyPr vert="horz" wrap="square" lIns="91440" tIns="45720" rIns="91440" bIns="45720" numCol="1" rtlCol="0" anchor="ctr" anchorCtr="0" compatLnSpc="1">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marL="0" marR="0" lvl="0" indent="0" algn="l" defTabSz="914400" rtl="0" eaLnBrk="1" fontAlgn="base" latinLnBrk="0" hangingPunct="1">
              <a:spcBef>
                <a:spcPct val="0"/>
              </a:spcBef>
              <a:spcAft>
                <a:spcPct val="0"/>
              </a:spcAft>
              <a:buClrTx/>
              <a:buSzTx/>
              <a:buFontTx/>
              <a:buNone/>
              <a:defRPr/>
            </a:pPr>
            <a:r>
              <a:rPr spc="0" smtClean="0">
                <a:solidFill>
                  <a:schemeClr val="accent5">
                    <a:lumMod val="75000"/>
                  </a:schemeClr>
                </a:solidFill>
                <a:sym typeface="+mn-ea"/>
              </a:rPr>
              <a:t>两个</a:t>
            </a:r>
            <a:r>
              <a:rPr lang="en-US" altLang="zh-CN" spc="0" smtClean="0">
                <a:solidFill>
                  <a:schemeClr val="accent5">
                    <a:lumMod val="75000"/>
                  </a:schemeClr>
                </a:solidFill>
                <a:sym typeface="+mn-ea"/>
              </a:rPr>
              <a:t>MA(1)模型可逆</a:t>
            </a:r>
            <a:r>
              <a:rPr spc="0" smtClean="0">
                <a:solidFill>
                  <a:schemeClr val="accent5">
                    <a:lumMod val="75000"/>
                  </a:schemeClr>
                </a:solidFill>
                <a:sym typeface="+mn-ea"/>
              </a:rPr>
              <a:t>性判断</a:t>
            </a: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MA</a:t>
            </a:r>
            <a:r>
              <a:rPr kumimoji="0" lang="zh-CN" altLang="en-US"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模型的可逆条件</a:t>
            </a:r>
            <a:endParaRPr kumimoji="0" lang="zh-CN" altLang="en-US"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graphicFrame>
        <p:nvGraphicFramePr>
          <p:cNvPr id="2" name="对象 1">
            <a:hlinkClick r:id="" action="ppaction://ole?verb="/>
          </p:cNvPr>
          <p:cNvGraphicFramePr>
            <a:graphicFrameLocks noChangeAspect="1"/>
          </p:cNvGraphicFramePr>
          <p:nvPr/>
        </p:nvGraphicFramePr>
        <p:xfrm>
          <a:off x="3331845" y="952500"/>
          <a:ext cx="5420360" cy="531495"/>
        </p:xfrm>
        <a:graphic>
          <a:graphicData uri="http://schemas.openxmlformats.org/presentationml/2006/ole">
            <mc:AlternateContent xmlns:mc="http://schemas.openxmlformats.org/markup-compatibility/2006">
              <mc:Choice xmlns:v="urn:schemas-microsoft-com:vml" Requires="v">
                <p:oleObj spid="_x0000_s5121" name="" r:id="rId4" imgW="2590800" imgH="254000" progId="Equation.DSMT4">
                  <p:embed/>
                </p:oleObj>
              </mc:Choice>
              <mc:Fallback>
                <p:oleObj name="" r:id="rId4" imgW="2590800" imgH="254000" progId="Equation.DSMT4">
                  <p:embed/>
                  <p:pic>
                    <p:nvPicPr>
                      <p:cNvPr id="0" name="图片 5120"/>
                      <p:cNvPicPr/>
                      <p:nvPr/>
                    </p:nvPicPr>
                    <p:blipFill>
                      <a:blip r:embed="rId5"/>
                      <a:stretch>
                        <a:fillRect/>
                      </a:stretch>
                    </p:blipFill>
                    <p:spPr>
                      <a:xfrm>
                        <a:off x="3331845" y="952500"/>
                        <a:ext cx="5420360" cy="531495"/>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3319145" y="2218055"/>
          <a:ext cx="5553710" cy="531495"/>
        </p:xfrm>
        <a:graphic>
          <a:graphicData uri="http://schemas.openxmlformats.org/presentationml/2006/ole">
            <mc:AlternateContent xmlns:mc="http://schemas.openxmlformats.org/markup-compatibility/2006">
              <mc:Choice xmlns:v="urn:schemas-microsoft-com:vml" Requires="v">
                <p:oleObj spid="_x0000_s5121" name="" r:id="rId6" imgW="2654300" imgH="254000" progId="Equation.DSMT4">
                  <p:embed/>
                </p:oleObj>
              </mc:Choice>
              <mc:Fallback>
                <p:oleObj name="" r:id="rId6" imgW="2654300" imgH="254000" progId="Equation.DSMT4">
                  <p:embed/>
                  <p:pic>
                    <p:nvPicPr>
                      <p:cNvPr id="0" name="图片 5120"/>
                      <p:cNvPicPr/>
                      <p:nvPr/>
                    </p:nvPicPr>
                    <p:blipFill>
                      <a:blip r:embed="rId7"/>
                      <a:stretch>
                        <a:fillRect/>
                      </a:stretch>
                    </p:blipFill>
                    <p:spPr>
                      <a:xfrm>
                        <a:off x="3319145" y="2218055"/>
                        <a:ext cx="5553710" cy="53149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4462463" y="3141980"/>
          <a:ext cx="2418715" cy="1010285"/>
        </p:xfrm>
        <a:graphic>
          <a:graphicData uri="http://schemas.openxmlformats.org/presentationml/2006/ole">
            <mc:AlternateContent xmlns:mc="http://schemas.openxmlformats.org/markup-compatibility/2006">
              <mc:Choice xmlns:v="urn:schemas-microsoft-com:vml" Requires="v">
                <p:oleObj spid="_x0000_s6" name="" r:id="rId8" imgW="1155700" imgH="482600" progId="Equation.DSMT4">
                  <p:embed/>
                </p:oleObj>
              </mc:Choice>
              <mc:Fallback>
                <p:oleObj name="" r:id="rId8" imgW="1155700" imgH="482600" progId="Equation.DSMT4">
                  <p:embed/>
                  <p:pic>
                    <p:nvPicPr>
                      <p:cNvPr id="0" name="图片 5120"/>
                      <p:cNvPicPr/>
                      <p:nvPr/>
                    </p:nvPicPr>
                    <p:blipFill>
                      <a:blip r:embed="rId9"/>
                      <a:stretch>
                        <a:fillRect/>
                      </a:stretch>
                    </p:blipFill>
                    <p:spPr>
                      <a:xfrm>
                        <a:off x="4462463" y="3141980"/>
                        <a:ext cx="2418715" cy="1010285"/>
                      </a:xfrm>
                      <a:prstGeom prst="rect">
                        <a:avLst/>
                      </a:prstGeom>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noChangeArrowheads="1"/>
          </p:cNvSpPr>
          <p:nvPr>
            <p:ph type="title"/>
          </p:nvPr>
        </p:nvSpPr>
        <p:spPr>
          <a:xfrm>
            <a:off x="669925" y="118110"/>
            <a:ext cx="10852150" cy="767080"/>
          </a:xfrm>
        </p:spPr>
        <p:txBody>
          <a:bodyPr vert="horz" wrap="square" lIns="91440" tIns="45720" rIns="91440" bIns="45720" numCol="1" anchor="ctr" anchorCtr="0" compatLnSpc="1">
            <a:normAutofit/>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MA1)—(2)</a:t>
            </a:r>
            <a:endPar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77826" name="Rectangle 3"/>
          <p:cNvSpPr>
            <a:spLocks noGrp="1"/>
          </p:cNvSpPr>
          <p:nvPr>
            <p:ph idx="1"/>
          </p:nvPr>
        </p:nvSpPr>
        <p:spPr>
          <a:xfrm>
            <a:off x="1391920" y="952500"/>
            <a:ext cx="10130155" cy="5388610"/>
          </a:xfrm>
        </p:spPr>
        <p:txBody>
          <a:bodyPr wrap="square" lIns="91440" tIns="45720" rIns="91440" bIns="45720" anchor="t">
            <a:noAutofit/>
          </a:bodyPr>
          <a:p>
            <a:pPr eaLnBrk="1" hangingPunct="1"/>
            <a:r>
              <a:rPr sz="2200">
                <a:cs typeface="微软雅黑" panose="020B0503020204020204" charset="-122"/>
              </a:rPr>
              <a:t>模型</a:t>
            </a:r>
            <a:r>
              <a:rPr lang="en-US" altLang="zh-CN" sz="2200">
                <a:cs typeface="微软雅黑" panose="020B0503020204020204" charset="-122"/>
              </a:rPr>
              <a:t>3</a:t>
            </a:r>
            <a:r>
              <a:rPr lang="en-US" altLang="zh-CN" sz="2200">
                <a:cs typeface="微软雅黑" panose="020B0503020204020204" charset="-122"/>
              </a:rPr>
              <a:t> </a:t>
            </a:r>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r>
              <a:rPr lang="en-US" altLang="zh-CN" sz="2200">
                <a:cs typeface="微软雅黑" panose="020B0503020204020204" charset="-122"/>
              </a:rPr>
              <a:t> </a:t>
            </a:r>
            <a:r>
              <a:rPr sz="2200">
                <a:cs typeface="微软雅黑" panose="020B0503020204020204" charset="-122"/>
              </a:rPr>
              <a:t>模型</a:t>
            </a:r>
            <a:r>
              <a:rPr lang="en-US" altLang="zh-CN" sz="2200">
                <a:cs typeface="微软雅黑" panose="020B0503020204020204" charset="-122"/>
              </a:rPr>
              <a:t>4</a:t>
            </a:r>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r>
              <a:rPr sz="2200">
                <a:cs typeface="微软雅黑" panose="020B0503020204020204" charset="-122"/>
              </a:rPr>
              <a:t>模型</a:t>
            </a:r>
            <a:r>
              <a:rPr lang="en-US" altLang="zh-CN" sz="2200">
                <a:cs typeface="微软雅黑" panose="020B0503020204020204" charset="-122"/>
              </a:rPr>
              <a:t>3</a:t>
            </a:r>
            <a:r>
              <a:rPr sz="2200">
                <a:cs typeface="微软雅黑" panose="020B0503020204020204" charset="-122"/>
              </a:rPr>
              <a:t>的</a:t>
            </a:r>
            <a:r>
              <a:rPr lang="en-US" altLang="zh-CN" sz="2200">
                <a:cs typeface="微软雅黑" panose="020B0503020204020204" charset="-122"/>
              </a:rPr>
              <a:t>逆函数</a:t>
            </a:r>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endParaRPr lang="en-US" altLang="zh-CN" sz="2200">
              <a:cs typeface="微软雅黑" panose="020B0503020204020204" charset="-122"/>
            </a:endParaRPr>
          </a:p>
          <a:p>
            <a:pPr eaLnBrk="1" hangingPunct="1"/>
            <a:r>
              <a:rPr sz="2200">
                <a:cs typeface="微软雅黑" panose="020B0503020204020204" charset="-122"/>
              </a:rPr>
              <a:t>模型</a:t>
            </a:r>
            <a:r>
              <a:rPr lang="en-US" altLang="zh-CN" sz="2200">
                <a:cs typeface="微软雅黑" panose="020B0503020204020204" charset="-122"/>
              </a:rPr>
              <a:t>3</a:t>
            </a:r>
            <a:r>
              <a:rPr sz="2200">
                <a:cs typeface="微软雅黑" panose="020B0503020204020204" charset="-122"/>
              </a:rPr>
              <a:t>的</a:t>
            </a:r>
            <a:r>
              <a:rPr lang="en-US" altLang="zh-CN" sz="2200">
                <a:cs typeface="微软雅黑" panose="020B0503020204020204" charset="-122"/>
              </a:rPr>
              <a:t>逆转形式</a:t>
            </a:r>
            <a:endParaRPr lang="en-US" altLang="zh-CN" sz="2200">
              <a:cs typeface="微软雅黑" panose="020B0503020204020204"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6802" name="Rectangle 2"/>
          <p:cNvSpPr>
            <a:spLocks noGrp="1" noChangeArrowheads="1"/>
          </p:cNvSpPr>
          <p:nvPr/>
        </p:nvSpPr>
        <p:spPr>
          <a:xfrm>
            <a:off x="1325880" y="193675"/>
            <a:ext cx="10196195" cy="691515"/>
          </a:xfrm>
          <a:prstGeom prst="rect">
            <a:avLst/>
          </a:prstGeom>
        </p:spPr>
        <p:txBody>
          <a:bodyPr vert="horz" wrap="square" lIns="91440" tIns="45720" rIns="91440" bIns="45720" numCol="1" rtlCol="0" anchor="ctr" anchorCtr="0" compatLnSpc="1">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marL="0" marR="0" lvl="0" indent="0" algn="l" defTabSz="914400" rtl="0" eaLnBrk="1" fontAlgn="base" latinLnBrk="0" hangingPunct="1">
              <a:spcBef>
                <a:spcPct val="0"/>
              </a:spcBef>
              <a:spcAft>
                <a:spcPct val="0"/>
              </a:spcAft>
              <a:buClrTx/>
              <a:buSzTx/>
              <a:buFontTx/>
              <a:buNone/>
              <a:defRPr/>
            </a:pPr>
            <a:r>
              <a:rPr spc="0" smtClean="0">
                <a:solidFill>
                  <a:schemeClr val="accent5">
                    <a:lumMod val="75000"/>
                  </a:schemeClr>
                </a:solidFill>
                <a:sym typeface="+mn-ea"/>
              </a:rPr>
              <a:t>两个</a:t>
            </a:r>
            <a:r>
              <a:rPr lang="en-US" altLang="zh-CN" spc="0" smtClean="0">
                <a:solidFill>
                  <a:schemeClr val="accent5">
                    <a:lumMod val="75000"/>
                  </a:schemeClr>
                </a:solidFill>
                <a:sym typeface="+mn-ea"/>
              </a:rPr>
              <a:t>MA(2)模型可逆</a:t>
            </a:r>
            <a:r>
              <a:rPr spc="0" smtClean="0">
                <a:solidFill>
                  <a:schemeClr val="accent5">
                    <a:lumMod val="75000"/>
                  </a:schemeClr>
                </a:solidFill>
                <a:sym typeface="+mn-ea"/>
              </a:rPr>
              <a:t>性判断</a:t>
            </a: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MA</a:t>
            </a:r>
            <a:r>
              <a:rPr kumimoji="0" lang="zh-CN" altLang="en-US"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模型的可逆条件</a:t>
            </a:r>
            <a:endParaRPr kumimoji="0" lang="zh-CN" altLang="en-US"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graphicFrame>
        <p:nvGraphicFramePr>
          <p:cNvPr id="2" name="对象 1">
            <a:hlinkClick r:id="" action="ppaction://ole?verb="/>
          </p:cNvPr>
          <p:cNvGraphicFramePr>
            <a:graphicFrameLocks noChangeAspect="1"/>
          </p:cNvGraphicFramePr>
          <p:nvPr/>
        </p:nvGraphicFramePr>
        <p:xfrm>
          <a:off x="2959735" y="806133"/>
          <a:ext cx="6563360" cy="824230"/>
        </p:xfrm>
        <a:graphic>
          <a:graphicData uri="http://schemas.openxmlformats.org/presentationml/2006/ole">
            <mc:AlternateContent xmlns:mc="http://schemas.openxmlformats.org/markup-compatibility/2006">
              <mc:Choice xmlns:v="urn:schemas-microsoft-com:vml" Requires="v">
                <p:oleObj spid="_x0000_s5121" name="" r:id="rId2" imgW="3136900" imgH="393700" progId="Equation.DSMT4">
                  <p:embed/>
                </p:oleObj>
              </mc:Choice>
              <mc:Fallback>
                <p:oleObj name="" r:id="rId2" imgW="3136900" imgH="393700" progId="Equation.DSMT4">
                  <p:embed/>
                  <p:pic>
                    <p:nvPicPr>
                      <p:cNvPr id="0" name="图片 5120"/>
                      <p:cNvPicPr/>
                      <p:nvPr/>
                    </p:nvPicPr>
                    <p:blipFill>
                      <a:blip r:embed="rId3"/>
                      <a:stretch>
                        <a:fillRect/>
                      </a:stretch>
                    </p:blipFill>
                    <p:spPr>
                      <a:xfrm>
                        <a:off x="2959735" y="806133"/>
                        <a:ext cx="6563360" cy="82423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2959418" y="1973898"/>
          <a:ext cx="6138545" cy="824230"/>
        </p:xfrm>
        <a:graphic>
          <a:graphicData uri="http://schemas.openxmlformats.org/presentationml/2006/ole">
            <mc:AlternateContent xmlns:mc="http://schemas.openxmlformats.org/markup-compatibility/2006">
              <mc:Choice xmlns:v="urn:schemas-microsoft-com:vml" Requires="v">
                <p:oleObj spid="_x0000_s9" name="" r:id="rId4" imgW="2933700" imgH="393700" progId="Equation.DSMT4">
                  <p:embed/>
                </p:oleObj>
              </mc:Choice>
              <mc:Fallback>
                <p:oleObj name="" r:id="rId4" imgW="2933700" imgH="393700" progId="Equation.DSMT4">
                  <p:embed/>
                  <p:pic>
                    <p:nvPicPr>
                      <p:cNvPr id="0" name="图片 5120"/>
                      <p:cNvPicPr/>
                      <p:nvPr/>
                    </p:nvPicPr>
                    <p:blipFill>
                      <a:blip r:embed="rId5"/>
                      <a:stretch>
                        <a:fillRect/>
                      </a:stretch>
                    </p:blipFill>
                    <p:spPr>
                      <a:xfrm>
                        <a:off x="2959418" y="1973898"/>
                        <a:ext cx="6138545" cy="824230"/>
                      </a:xfrm>
                      <a:prstGeom prst="rect">
                        <a:avLst/>
                      </a:prstGeom>
                    </p:spPr>
                  </p:pic>
                </p:oleObj>
              </mc:Fallback>
            </mc:AlternateContent>
          </a:graphicData>
        </a:graphic>
      </p:graphicFrame>
      <p:graphicFrame>
        <p:nvGraphicFramePr>
          <p:cNvPr id="78852" name="Object 5"/>
          <p:cNvGraphicFramePr>
            <a:graphicFrameLocks noChangeAspect="1"/>
          </p:cNvGraphicFramePr>
          <p:nvPr/>
        </p:nvGraphicFramePr>
        <p:xfrm>
          <a:off x="4255770" y="3646805"/>
          <a:ext cx="5381625" cy="1028700"/>
        </p:xfrm>
        <a:graphic>
          <a:graphicData uri="http://schemas.openxmlformats.org/presentationml/2006/ole">
            <mc:AlternateContent xmlns:mc="http://schemas.openxmlformats.org/markup-compatibility/2006">
              <mc:Choice xmlns:v="urn:schemas-microsoft-com:vml" Requires="v">
                <p:oleObj spid="_x0000_s3200" name="" r:id="rId6" imgW="2526030" imgH="482600" progId="Equation.3">
                  <p:embed/>
                </p:oleObj>
              </mc:Choice>
              <mc:Fallback>
                <p:oleObj name="" r:id="rId6" imgW="2526030" imgH="482600" progId="Equation.3">
                  <p:embed/>
                  <p:pic>
                    <p:nvPicPr>
                      <p:cNvPr id="0" name="图片 3199"/>
                      <p:cNvPicPr/>
                      <p:nvPr/>
                    </p:nvPicPr>
                    <p:blipFill>
                      <a:blip r:embed="rId7"/>
                      <a:stretch>
                        <a:fillRect/>
                      </a:stretch>
                    </p:blipFill>
                    <p:spPr>
                      <a:xfrm>
                        <a:off x="4255770" y="3646805"/>
                        <a:ext cx="5381625" cy="1028700"/>
                      </a:xfrm>
                      <a:prstGeom prst="rect">
                        <a:avLst/>
                      </a:prstGeom>
                      <a:noFill/>
                      <a:ln w="38100">
                        <a:noFill/>
                        <a:miter/>
                      </a:ln>
                    </p:spPr>
                  </p:pic>
                </p:oleObj>
              </mc:Fallback>
            </mc:AlternateContent>
          </a:graphicData>
        </a:graphic>
      </p:graphicFrame>
      <p:graphicFrame>
        <p:nvGraphicFramePr>
          <p:cNvPr id="78853" name="Object 6"/>
          <p:cNvGraphicFramePr>
            <a:graphicFrameLocks noChangeAspect="1"/>
          </p:cNvGraphicFramePr>
          <p:nvPr/>
        </p:nvGraphicFramePr>
        <p:xfrm>
          <a:off x="4183380" y="5318760"/>
          <a:ext cx="6124575" cy="951230"/>
        </p:xfrm>
        <a:graphic>
          <a:graphicData uri="http://schemas.openxmlformats.org/presentationml/2006/ole">
            <mc:AlternateContent xmlns:mc="http://schemas.openxmlformats.org/markup-compatibility/2006">
              <mc:Choice xmlns:v="urn:schemas-microsoft-com:vml" Requires="v">
                <p:oleObj spid="_x0000_s3206" name="" r:id="rId8" imgW="2780030" imgH="431800" progId="Equation.3">
                  <p:embed/>
                </p:oleObj>
              </mc:Choice>
              <mc:Fallback>
                <p:oleObj name="" r:id="rId8" imgW="2780030" imgH="431800" progId="Equation.3">
                  <p:embed/>
                  <p:pic>
                    <p:nvPicPr>
                      <p:cNvPr id="0" name="图片 3205"/>
                      <p:cNvPicPr/>
                      <p:nvPr/>
                    </p:nvPicPr>
                    <p:blipFill>
                      <a:blip r:embed="rId9"/>
                      <a:stretch>
                        <a:fillRect/>
                      </a:stretch>
                    </p:blipFill>
                    <p:spPr>
                      <a:xfrm>
                        <a:off x="4183380" y="5318760"/>
                        <a:ext cx="6124575" cy="951230"/>
                      </a:xfrm>
                      <a:prstGeom prst="rect">
                        <a:avLst/>
                      </a:prstGeom>
                      <a:noFill/>
                      <a:ln w="38100">
                        <a:noFill/>
                        <a:miter/>
                      </a:ln>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p:cNvSpPr>
          <p:nvPr>
            <p:ph type="title"/>
          </p:nvPr>
        </p:nvSpPr>
        <p:spPr>
          <a:xfrm>
            <a:off x="1325880" y="95885"/>
            <a:ext cx="10459720" cy="818515"/>
          </a:xfrm>
        </p:spPr>
        <p:txBody>
          <a:bodyPr wrap="square" lIns="91440" tIns="45720" rIns="91440" bIns="45720" anchor="ctr">
            <a:normAutofit/>
          </a:bodyPr>
          <a:p>
            <a:pPr algn="l" eaLnBrk="1" fontAlgn="base" hangingPunct="1">
              <a:buClrTx/>
              <a:buSzTx/>
              <a:buFontTx/>
              <a:defRPr/>
            </a:pPr>
            <a:r>
              <a:rPr lang="en-US" altLang="zh-CN" sz="2400" spc="0" smtClean="0">
                <a:solidFill>
                  <a:schemeClr val="accent5">
                    <a:lumMod val="75000"/>
                  </a:schemeClr>
                </a:solidFill>
              </a:rPr>
              <a:t>MA模型偏自相关系数拖尾</a:t>
            </a:r>
            <a:endParaRPr lang="en-US" altLang="zh-CN" sz="2400" spc="0" smtClean="0">
              <a:solidFill>
                <a:schemeClr val="accent5">
                  <a:lumMod val="75000"/>
                </a:schemeClr>
              </a:solidFill>
            </a:endParaRPr>
          </a:p>
        </p:txBody>
      </p:sp>
      <p:sp>
        <p:nvSpPr>
          <p:cNvPr id="79874" name="Rectangle 3"/>
          <p:cNvSpPr>
            <a:spLocks noGrp="1"/>
          </p:cNvSpPr>
          <p:nvPr>
            <p:ph type="body" sz="half" idx="1"/>
          </p:nvPr>
        </p:nvSpPr>
        <p:spPr>
          <a:xfrm>
            <a:off x="1420495" y="1219200"/>
            <a:ext cx="10038080" cy="5105400"/>
          </a:xfrm>
        </p:spPr>
        <p:txBody>
          <a:bodyPr wrap="square" lIns="91440" tIns="45720" rIns="91440" bIns="45720" anchor="t">
            <a:normAutofit fontScale="90000" lnSpcReduction="20000"/>
          </a:bodyPr>
          <a:p>
            <a:pPr eaLnBrk="1" hangingPunct="1"/>
            <a:r>
              <a:rPr lang="en-US" altLang="zh-CN" sz="2200"/>
              <a:t>对于一个可逆         模型，可以等价写成          模型形式</a:t>
            </a:r>
            <a:endParaRPr lang="en-US" altLang="zh-CN" sz="2200"/>
          </a:p>
          <a:p>
            <a:pPr eaLnBrk="1" hangingPunct="1"/>
            <a:endParaRPr lang="en-US" altLang="zh-CN" sz="2200"/>
          </a:p>
          <a:p>
            <a:pPr eaLnBrk="1" hangingPunct="1"/>
            <a:endParaRPr lang="en-US" altLang="zh-CN" sz="2200"/>
          </a:p>
          <a:p>
            <a:pPr eaLnBrk="1" hangingPunct="1"/>
            <a:endParaRPr lang="en-US" altLang="zh-CN" sz="2200"/>
          </a:p>
          <a:p>
            <a:pPr eaLnBrk="1" hangingPunct="1"/>
            <a:r>
              <a:rPr lang="en-US" altLang="zh-CN" sz="2200"/>
              <a:t>其中</a:t>
            </a:r>
            <a:endParaRPr lang="en-US" altLang="zh-CN" sz="2200"/>
          </a:p>
          <a:p>
            <a:pPr eaLnBrk="1" hangingPunct="1"/>
            <a:endParaRPr lang="en-US" altLang="zh-CN" sz="2200"/>
          </a:p>
          <a:p>
            <a:pPr eaLnBrk="1" hangingPunct="1"/>
            <a:endParaRPr lang="en-US" altLang="zh-CN" sz="2200"/>
          </a:p>
          <a:p>
            <a:pPr eaLnBrk="1" hangingPunct="1"/>
            <a:r>
              <a:rPr lang="en-US" altLang="zh-CN" sz="2200"/>
              <a:t>AR(p)模型偏自相关系数p阶截尾，所以可逆MA(q)模型偏自相关系数     阶截尾，即具有偏自相关系数拖尾属性。</a:t>
            </a:r>
            <a:endParaRPr lang="en-US" altLang="zh-CN" sz="2200"/>
          </a:p>
          <a:p>
            <a:pPr eaLnBrk="1" hangingPunct="1"/>
            <a:r>
              <a:rPr lang="en-US" altLang="zh-CN" sz="2200"/>
              <a:t>一个可逆MA(q)模型一定对应着一个与它具有相同自相关系数和偏自相关系数的不可逆MA(q)模型，这个不可逆MA(q)模型也同样具有偏自相关系数拖尾特性。</a:t>
            </a:r>
            <a:endParaRPr lang="en-US" altLang="zh-CN" sz="2200"/>
          </a:p>
        </p:txBody>
      </p:sp>
      <p:graphicFrame>
        <p:nvGraphicFramePr>
          <p:cNvPr id="79875" name="_x0000_i1113"/>
          <p:cNvGraphicFramePr>
            <a:graphicFrameLocks noGrp="1" noChangeAspect="1"/>
          </p:cNvGraphicFramePr>
          <p:nvPr>
            <p:ph sz="quarter" idx="2"/>
          </p:nvPr>
        </p:nvGraphicFramePr>
        <p:xfrm>
          <a:off x="6693535" y="1282065"/>
          <a:ext cx="935990" cy="410845"/>
        </p:xfrm>
        <a:graphic>
          <a:graphicData uri="http://schemas.openxmlformats.org/presentationml/2006/ole">
            <mc:AlternateContent xmlns:mc="http://schemas.openxmlformats.org/markup-compatibility/2006">
              <mc:Choice xmlns:v="urn:schemas-microsoft-com:vml" Requires="v">
                <p:oleObj spid="_x0000_s3196" name="" r:id="rId1" imgW="11277600" imgH="4876800" progId="Equation.DSMT4">
                  <p:embed/>
                </p:oleObj>
              </mc:Choice>
              <mc:Fallback>
                <p:oleObj name="" r:id="rId1" imgW="11277600" imgH="4876800" progId="Equation.DSMT4">
                  <p:embed/>
                  <p:pic>
                    <p:nvPicPr>
                      <p:cNvPr id="0" name="图片 3195"/>
                      <p:cNvPicPr/>
                      <p:nvPr/>
                    </p:nvPicPr>
                    <p:blipFill>
                      <a:blip r:embed="rId2"/>
                      <a:stretch>
                        <a:fillRect/>
                      </a:stretch>
                    </p:blipFill>
                    <p:spPr>
                      <a:xfrm>
                        <a:off x="6693535" y="1282065"/>
                        <a:ext cx="935990" cy="410845"/>
                      </a:xfrm>
                      <a:prstGeom prst="rect">
                        <a:avLst/>
                      </a:prstGeom>
                      <a:noFill/>
                      <a:ln w="38100">
                        <a:miter/>
                      </a:ln>
                    </p:spPr>
                  </p:pic>
                </p:oleObj>
              </mc:Fallback>
            </mc:AlternateContent>
          </a:graphicData>
        </a:graphic>
      </p:graphicFrame>
      <p:graphicFrame>
        <p:nvGraphicFramePr>
          <p:cNvPr id="79876" name="_x0000_i1112"/>
          <p:cNvGraphicFramePr>
            <a:graphicFrameLocks noGrp="1" noChangeAspect="1"/>
          </p:cNvGraphicFramePr>
          <p:nvPr>
            <p:ph sz="quarter" idx="3"/>
          </p:nvPr>
        </p:nvGraphicFramePr>
        <p:xfrm>
          <a:off x="3366135" y="1219200"/>
          <a:ext cx="857250" cy="375920"/>
        </p:xfrm>
        <a:graphic>
          <a:graphicData uri="http://schemas.openxmlformats.org/presentationml/2006/ole">
            <mc:AlternateContent xmlns:mc="http://schemas.openxmlformats.org/markup-compatibility/2006">
              <mc:Choice xmlns:v="urn:schemas-microsoft-com:vml" Requires="v">
                <p:oleObj spid="_x0000_s3197" name="" r:id="rId3" imgW="458470" imgH="203835" progId="Equation.3">
                  <p:embed/>
                </p:oleObj>
              </mc:Choice>
              <mc:Fallback>
                <p:oleObj name="" r:id="rId3" imgW="458470" imgH="203835" progId="Equation.3">
                  <p:embed/>
                  <p:pic>
                    <p:nvPicPr>
                      <p:cNvPr id="0" name="图片 3196"/>
                      <p:cNvPicPr/>
                      <p:nvPr/>
                    </p:nvPicPr>
                    <p:blipFill>
                      <a:blip r:embed="rId4"/>
                      <a:stretch>
                        <a:fillRect/>
                      </a:stretch>
                    </p:blipFill>
                    <p:spPr>
                      <a:xfrm>
                        <a:off x="3366135" y="1219200"/>
                        <a:ext cx="857250" cy="375920"/>
                      </a:xfrm>
                      <a:prstGeom prst="rect">
                        <a:avLst/>
                      </a:prstGeom>
                      <a:noFill/>
                      <a:ln w="38100">
                        <a:miter/>
                      </a:ln>
                    </p:spPr>
                  </p:pic>
                </p:oleObj>
              </mc:Fallback>
            </mc:AlternateContent>
          </a:graphicData>
        </a:graphic>
      </p:graphicFrame>
      <p:graphicFrame>
        <p:nvGraphicFramePr>
          <p:cNvPr id="79877" name="_x0000_i1114"/>
          <p:cNvGraphicFramePr>
            <a:graphicFrameLocks noChangeAspect="1"/>
          </p:cNvGraphicFramePr>
          <p:nvPr/>
        </p:nvGraphicFramePr>
        <p:xfrm>
          <a:off x="5086350" y="1881505"/>
          <a:ext cx="1692910" cy="572135"/>
        </p:xfrm>
        <a:graphic>
          <a:graphicData uri="http://schemas.openxmlformats.org/presentationml/2006/ole">
            <mc:AlternateContent xmlns:mc="http://schemas.openxmlformats.org/markup-compatibility/2006">
              <mc:Choice xmlns:v="urn:schemas-microsoft-com:vml" Requires="v">
                <p:oleObj spid="_x0000_s3208" name="" r:id="rId5" imgW="673735" imgH="228600" progId="Equation.DSMT4">
                  <p:embed/>
                </p:oleObj>
              </mc:Choice>
              <mc:Fallback>
                <p:oleObj name="" r:id="rId5" imgW="673735" imgH="228600" progId="Equation.DSMT4">
                  <p:embed/>
                  <p:pic>
                    <p:nvPicPr>
                      <p:cNvPr id="0" name="图片 3207"/>
                      <p:cNvPicPr/>
                      <p:nvPr/>
                    </p:nvPicPr>
                    <p:blipFill>
                      <a:blip r:embed="rId6"/>
                      <a:stretch>
                        <a:fillRect/>
                      </a:stretch>
                    </p:blipFill>
                    <p:spPr>
                      <a:xfrm>
                        <a:off x="5086350" y="1881505"/>
                        <a:ext cx="1692910" cy="572135"/>
                      </a:xfrm>
                      <a:prstGeom prst="rect">
                        <a:avLst/>
                      </a:prstGeom>
                      <a:noFill/>
                      <a:ln w="38100">
                        <a:noFill/>
                        <a:miter/>
                      </a:ln>
                    </p:spPr>
                  </p:pic>
                </p:oleObj>
              </mc:Fallback>
            </mc:AlternateContent>
          </a:graphicData>
        </a:graphic>
      </p:graphicFrame>
      <p:graphicFrame>
        <p:nvGraphicFramePr>
          <p:cNvPr id="79878" name="_x0000_i1115"/>
          <p:cNvGraphicFramePr>
            <a:graphicFrameLocks noChangeAspect="1"/>
          </p:cNvGraphicFramePr>
          <p:nvPr/>
        </p:nvGraphicFramePr>
        <p:xfrm>
          <a:off x="2422525" y="2729230"/>
          <a:ext cx="2413635" cy="1172845"/>
        </p:xfrm>
        <a:graphic>
          <a:graphicData uri="http://schemas.openxmlformats.org/presentationml/2006/ole">
            <mc:AlternateContent xmlns:mc="http://schemas.openxmlformats.org/markup-compatibility/2006">
              <mc:Choice xmlns:v="urn:schemas-microsoft-com:vml" Requires="v">
                <p:oleObj spid="_x0000_s3198" name="" r:id="rId7" imgW="1409700" imgH="685800" progId="Equation.DSMT4">
                  <p:embed/>
                </p:oleObj>
              </mc:Choice>
              <mc:Fallback>
                <p:oleObj name="" r:id="rId7" imgW="1409700" imgH="685800" progId="Equation.DSMT4">
                  <p:embed/>
                  <p:pic>
                    <p:nvPicPr>
                      <p:cNvPr id="0" name="图片 3197"/>
                      <p:cNvPicPr/>
                      <p:nvPr/>
                    </p:nvPicPr>
                    <p:blipFill>
                      <a:blip r:embed="rId8"/>
                      <a:stretch>
                        <a:fillRect/>
                      </a:stretch>
                    </p:blipFill>
                    <p:spPr>
                      <a:xfrm>
                        <a:off x="2422525" y="2729230"/>
                        <a:ext cx="2413635" cy="1172845"/>
                      </a:xfrm>
                      <a:prstGeom prst="rect">
                        <a:avLst/>
                      </a:prstGeom>
                      <a:noFill/>
                      <a:ln w="38100">
                        <a:noFill/>
                        <a:miter/>
                      </a:ln>
                    </p:spPr>
                  </p:pic>
                </p:oleObj>
              </mc:Fallback>
            </mc:AlternateContent>
          </a:graphicData>
        </a:graphic>
      </p:graphicFrame>
      <p:graphicFrame>
        <p:nvGraphicFramePr>
          <p:cNvPr id="79879" name="Object 8"/>
          <p:cNvGraphicFramePr>
            <a:graphicFrameLocks noChangeAspect="1"/>
          </p:cNvGraphicFramePr>
          <p:nvPr/>
        </p:nvGraphicFramePr>
        <p:xfrm>
          <a:off x="10158095" y="4547553"/>
          <a:ext cx="358775" cy="300037"/>
        </p:xfrm>
        <a:graphic>
          <a:graphicData uri="http://schemas.openxmlformats.org/presentationml/2006/ole">
            <mc:AlternateContent xmlns:mc="http://schemas.openxmlformats.org/markup-compatibility/2006">
              <mc:Choice xmlns:v="urn:schemas-microsoft-com:vml" Requires="v">
                <p:oleObj spid="_x0000_s3201" name="" r:id="rId9" imgW="3657600" imgH="3048000" progId="Equation.KSEE3">
                  <p:embed/>
                </p:oleObj>
              </mc:Choice>
              <mc:Fallback>
                <p:oleObj name="" r:id="rId9" imgW="3657600" imgH="3048000" progId="Equation.KSEE3">
                  <p:embed/>
                  <p:pic>
                    <p:nvPicPr>
                      <p:cNvPr id="0" name="图片 3200"/>
                      <p:cNvPicPr/>
                      <p:nvPr/>
                    </p:nvPicPr>
                    <p:blipFill>
                      <a:blip r:embed="rId10"/>
                      <a:stretch>
                        <a:fillRect/>
                      </a:stretch>
                    </p:blipFill>
                    <p:spPr>
                      <a:xfrm>
                        <a:off x="10158095" y="4547553"/>
                        <a:ext cx="358775" cy="300037"/>
                      </a:xfrm>
                      <a:prstGeom prst="rect">
                        <a:avLst/>
                      </a:prstGeom>
                      <a:noFill/>
                      <a:ln w="38100">
                        <a:noFill/>
                        <a:miter/>
                      </a:ln>
                    </p:spPr>
                  </p:pic>
                </p:oleObj>
              </mc:Fallback>
            </mc:AlternateContent>
          </a:graphicData>
        </a:graphic>
      </p:graphicFrame>
      <p:cxnSp>
        <p:nvCxnSpPr>
          <p:cNvPr id="4" name="直接连接符 3"/>
          <p:cNvCxnSpPr/>
          <p:nvPr>
            <p:custDataLst>
              <p:tags r:id="rId1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p:cNvSpPr>
          <p:nvPr>
            <p:ph type="title"/>
          </p:nvPr>
        </p:nvSpPr>
        <p:spPr>
          <a:xfrm>
            <a:off x="1250950" y="78740"/>
            <a:ext cx="10534650" cy="835660"/>
          </a:xfrm>
        </p:spPr>
        <p:txBody>
          <a:bodyPr wrap="square" lIns="91440" tIns="45720" rIns="91440" bIns="45720" anchor="ctr">
            <a:normAutofit/>
          </a:bodyPr>
          <a:p>
            <a:pPr eaLnBrk="1" hangingPunct="1"/>
            <a:r>
              <a:rPr lang="zh-CN" altLang="en-US" sz="2400" spc="0" smtClean="0">
                <a:solidFill>
                  <a:schemeClr val="accent5">
                    <a:lumMod val="75000"/>
                  </a:schemeClr>
                </a:solidFill>
              </a:rPr>
              <a:t>例3</a:t>
            </a:r>
            <a:r>
              <a:rPr lang="en-US" altLang="zh-CN" sz="2400" spc="0" smtClean="0">
                <a:solidFill>
                  <a:schemeClr val="accent5">
                    <a:lumMod val="75000"/>
                  </a:schemeClr>
                </a:solidFill>
              </a:rPr>
              <a:t>-</a:t>
            </a:r>
            <a:r>
              <a:rPr lang="zh-CN" altLang="en-US" sz="2400" spc="0" smtClean="0">
                <a:solidFill>
                  <a:schemeClr val="accent5">
                    <a:lumMod val="75000"/>
                  </a:schemeClr>
                </a:solidFill>
              </a:rPr>
              <a:t>7</a:t>
            </a:r>
            <a:r>
              <a:rPr lang="en-US" altLang="zh-CN" sz="2800"/>
              <a:t> </a:t>
            </a:r>
            <a:endParaRPr lang="en-US" altLang="zh-CN" sz="2800"/>
          </a:p>
        </p:txBody>
      </p:sp>
      <p:sp>
        <p:nvSpPr>
          <p:cNvPr id="80898" name="Rectangle 3"/>
          <p:cNvSpPr>
            <a:spLocks noGrp="1"/>
          </p:cNvSpPr>
          <p:nvPr>
            <p:ph type="body" sz="half" idx="1"/>
          </p:nvPr>
        </p:nvSpPr>
        <p:spPr>
          <a:xfrm>
            <a:off x="1384935" y="975360"/>
            <a:ext cx="9990455" cy="5349240"/>
          </a:xfrm>
        </p:spPr>
        <p:txBody>
          <a:bodyPr wrap="square" lIns="91440" tIns="45720" rIns="91440" bIns="45720" anchor="t"/>
          <a:p>
            <a:pPr eaLnBrk="1" hangingPunct="1"/>
            <a:r>
              <a:rPr lang="en-US" altLang="zh-CN" sz="2200">
                <a:sym typeface="+mn-ea"/>
              </a:rPr>
              <a:t>求MA(1)模型偏自相关系数的表达式</a:t>
            </a:r>
            <a:endParaRPr lang="en-US" altLang="zh-CN" sz="2200"/>
          </a:p>
          <a:p>
            <a:pPr lvl="1" eaLnBrk="1" hangingPunct="1"/>
            <a:r>
              <a:rPr lang="en-US" altLang="zh-CN" sz="2200"/>
              <a:t>MA(1)模型表达式：</a:t>
            </a:r>
            <a:endParaRPr lang="en-US" altLang="zh-CN" sz="2200"/>
          </a:p>
          <a:p>
            <a:pPr lvl="1" eaLnBrk="1" hangingPunct="1"/>
            <a:r>
              <a:rPr lang="en-US" altLang="zh-CN" sz="2200"/>
              <a:t>根据偏自相关系数的定义，我们知道延迟k阶偏自相关系数是如下方程组的最后一个系数</a:t>
            </a:r>
            <a:endParaRPr lang="en-US" altLang="zh-CN" sz="2200"/>
          </a:p>
          <a:p>
            <a:pPr lvl="1" eaLnBrk="1" hangingPunct="1"/>
            <a:endParaRPr lang="en-US" altLang="zh-CN" sz="2200"/>
          </a:p>
          <a:p>
            <a:pPr lvl="1" eaLnBrk="1" hangingPunct="1"/>
            <a:endParaRPr lang="en-US" altLang="zh-CN" sz="2200"/>
          </a:p>
          <a:p>
            <a:pPr lvl="1" eaLnBrk="1" hangingPunct="1"/>
            <a:r>
              <a:rPr lang="en-US" altLang="zh-CN" sz="2200"/>
              <a:t>对                    依次求方程，可以得到MA(1)模型任意k阶偏自相关系数的通解为</a:t>
            </a:r>
            <a:endParaRPr lang="en-US" altLang="zh-CN" sz="2200"/>
          </a:p>
        </p:txBody>
      </p:sp>
      <p:graphicFrame>
        <p:nvGraphicFramePr>
          <p:cNvPr id="80899" name="_x0000_i1125"/>
          <p:cNvGraphicFramePr>
            <a:graphicFrameLocks noGrp="1" noChangeAspect="1"/>
          </p:cNvGraphicFramePr>
          <p:nvPr>
            <p:ph sz="quarter" idx="2"/>
          </p:nvPr>
        </p:nvGraphicFramePr>
        <p:xfrm>
          <a:off x="4794250" y="1605280"/>
          <a:ext cx="1703705" cy="448945"/>
        </p:xfrm>
        <a:graphic>
          <a:graphicData uri="http://schemas.openxmlformats.org/presentationml/2006/ole">
            <mc:AlternateContent xmlns:mc="http://schemas.openxmlformats.org/markup-compatibility/2006">
              <mc:Choice xmlns:v="urn:schemas-microsoft-com:vml" Requires="v">
                <p:oleObj spid="_x0000_s3211" name="" r:id="rId1" imgW="864235" imgH="228600" progId="Equation.DSMT4">
                  <p:embed/>
                </p:oleObj>
              </mc:Choice>
              <mc:Fallback>
                <p:oleObj name="" r:id="rId1" imgW="864235" imgH="228600" progId="Equation.DSMT4">
                  <p:embed/>
                  <p:pic>
                    <p:nvPicPr>
                      <p:cNvPr id="0" name="图片 3210"/>
                      <p:cNvPicPr/>
                      <p:nvPr/>
                    </p:nvPicPr>
                    <p:blipFill>
                      <a:blip r:embed="rId2"/>
                      <a:stretch>
                        <a:fillRect/>
                      </a:stretch>
                    </p:blipFill>
                    <p:spPr>
                      <a:xfrm>
                        <a:off x="4794250" y="1605280"/>
                        <a:ext cx="1703705" cy="448945"/>
                      </a:xfrm>
                      <a:prstGeom prst="rect">
                        <a:avLst/>
                      </a:prstGeom>
                      <a:noFill/>
                      <a:ln w="38100">
                        <a:miter/>
                      </a:ln>
                    </p:spPr>
                  </p:pic>
                </p:oleObj>
              </mc:Fallback>
            </mc:AlternateContent>
          </a:graphicData>
        </a:graphic>
      </p:graphicFrame>
      <p:graphicFrame>
        <p:nvGraphicFramePr>
          <p:cNvPr id="80900" name="_x0000_i1128"/>
          <p:cNvGraphicFramePr>
            <a:graphicFrameLocks noGrp="1" noChangeAspect="1"/>
          </p:cNvGraphicFramePr>
          <p:nvPr>
            <p:ph sz="quarter" idx="3"/>
          </p:nvPr>
        </p:nvGraphicFramePr>
        <p:xfrm>
          <a:off x="2279650" y="3175953"/>
          <a:ext cx="8045450" cy="504825"/>
        </p:xfrm>
        <a:graphic>
          <a:graphicData uri="http://schemas.openxmlformats.org/presentationml/2006/ole">
            <mc:AlternateContent xmlns:mc="http://schemas.openxmlformats.org/markup-compatibility/2006">
              <mc:Choice xmlns:v="urn:schemas-microsoft-com:vml" Requires="v">
                <p:oleObj spid="_x0000_s3214" name="" r:id="rId3" imgW="3797300" imgH="241300" progId="Equation.DSMT4">
                  <p:embed/>
                </p:oleObj>
              </mc:Choice>
              <mc:Fallback>
                <p:oleObj name="" r:id="rId3" imgW="3797300" imgH="241300" progId="Equation.DSMT4">
                  <p:embed/>
                  <p:pic>
                    <p:nvPicPr>
                      <p:cNvPr id="0" name="图片 3213"/>
                      <p:cNvPicPr/>
                      <p:nvPr/>
                    </p:nvPicPr>
                    <p:blipFill>
                      <a:blip r:embed="rId4"/>
                      <a:stretch>
                        <a:fillRect/>
                      </a:stretch>
                    </p:blipFill>
                    <p:spPr>
                      <a:xfrm>
                        <a:off x="2279650" y="3175953"/>
                        <a:ext cx="8045450" cy="504825"/>
                      </a:xfrm>
                      <a:prstGeom prst="rect">
                        <a:avLst/>
                      </a:prstGeom>
                      <a:noFill/>
                      <a:ln w="38100">
                        <a:miter/>
                      </a:ln>
                    </p:spPr>
                  </p:pic>
                </p:oleObj>
              </mc:Fallback>
            </mc:AlternateContent>
          </a:graphicData>
        </a:graphic>
      </p:graphicFrame>
      <p:graphicFrame>
        <p:nvGraphicFramePr>
          <p:cNvPr id="80901" name="_x0000_i1129"/>
          <p:cNvGraphicFramePr>
            <a:graphicFrameLocks noChangeAspect="1"/>
          </p:cNvGraphicFramePr>
          <p:nvPr/>
        </p:nvGraphicFramePr>
        <p:xfrm>
          <a:off x="2566988" y="4331970"/>
          <a:ext cx="1884362" cy="476250"/>
        </p:xfrm>
        <a:graphic>
          <a:graphicData uri="http://schemas.openxmlformats.org/presentationml/2006/ole">
            <mc:AlternateContent xmlns:mc="http://schemas.openxmlformats.org/markup-compatibility/2006">
              <mc:Choice xmlns:v="urn:schemas-microsoft-com:vml" Requires="v">
                <p:oleObj spid="_x0000_s3210" name="" r:id="rId5" imgW="788035" imgH="203200" progId="Equation.DSMT4">
                  <p:embed/>
                </p:oleObj>
              </mc:Choice>
              <mc:Fallback>
                <p:oleObj name="" r:id="rId5" imgW="788035" imgH="203200" progId="Equation.DSMT4">
                  <p:embed/>
                  <p:pic>
                    <p:nvPicPr>
                      <p:cNvPr id="0" name="图片 3209"/>
                      <p:cNvPicPr/>
                      <p:nvPr/>
                    </p:nvPicPr>
                    <p:blipFill>
                      <a:blip r:embed="rId6"/>
                      <a:stretch>
                        <a:fillRect/>
                      </a:stretch>
                    </p:blipFill>
                    <p:spPr>
                      <a:xfrm>
                        <a:off x="2566988" y="4331970"/>
                        <a:ext cx="1884362" cy="476250"/>
                      </a:xfrm>
                      <a:prstGeom prst="rect">
                        <a:avLst/>
                      </a:prstGeom>
                      <a:noFill/>
                      <a:ln w="38100">
                        <a:noFill/>
                        <a:miter/>
                      </a:ln>
                    </p:spPr>
                  </p:pic>
                </p:oleObj>
              </mc:Fallback>
            </mc:AlternateContent>
          </a:graphicData>
        </a:graphic>
      </p:graphicFrame>
      <p:graphicFrame>
        <p:nvGraphicFramePr>
          <p:cNvPr id="80902" name="_x0000_i1136"/>
          <p:cNvGraphicFramePr>
            <a:graphicFrameLocks noChangeAspect="1"/>
          </p:cNvGraphicFramePr>
          <p:nvPr/>
        </p:nvGraphicFramePr>
        <p:xfrm>
          <a:off x="5016818" y="5194300"/>
          <a:ext cx="2447925" cy="1298575"/>
        </p:xfrm>
        <a:graphic>
          <a:graphicData uri="http://schemas.openxmlformats.org/presentationml/2006/ole">
            <mc:AlternateContent xmlns:mc="http://schemas.openxmlformats.org/markup-compatibility/2006">
              <mc:Choice xmlns:v="urn:schemas-microsoft-com:vml" Requires="v">
                <p:oleObj spid="_x0000_s3218" name="" r:id="rId7" imgW="29870400" imgH="15849600" progId="Equation.DSMT4">
                  <p:embed/>
                </p:oleObj>
              </mc:Choice>
              <mc:Fallback>
                <p:oleObj name="" r:id="rId7" imgW="29870400" imgH="15849600" progId="Equation.DSMT4">
                  <p:embed/>
                  <p:pic>
                    <p:nvPicPr>
                      <p:cNvPr id="0" name="图片 3217"/>
                      <p:cNvPicPr/>
                      <p:nvPr/>
                    </p:nvPicPr>
                    <p:blipFill>
                      <a:blip r:embed="rId8"/>
                      <a:stretch>
                        <a:fillRect/>
                      </a:stretch>
                    </p:blipFill>
                    <p:spPr>
                      <a:xfrm>
                        <a:off x="5016818" y="5194300"/>
                        <a:ext cx="2447925" cy="1298575"/>
                      </a:xfrm>
                      <a:prstGeom prst="rect">
                        <a:avLst/>
                      </a:prstGeom>
                      <a:noFill/>
                      <a:ln w="38100">
                        <a:noFill/>
                        <a:miter/>
                      </a:ln>
                    </p:spPr>
                  </p:pic>
                </p:oleObj>
              </mc:Fallback>
            </mc:AlternateContent>
          </a:graphicData>
        </a:graphic>
      </p:graphicFrame>
      <p:cxnSp>
        <p:nvCxnSpPr>
          <p:cNvPr id="4" name="直接连接符 3"/>
          <p:cNvCxnSpPr/>
          <p:nvPr>
            <p:custDataLst>
              <p:tags r:id="rId9"/>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06830" y="193675"/>
            <a:ext cx="10215245" cy="69151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延迟算子</a:t>
            </a:r>
            <a:endParaRPr lang="en-US" altLang="zh-CN" sz="2800" spc="0" smtClean="0">
              <a:solidFill>
                <a:schemeClr val="accent5">
                  <a:lumMod val="75000"/>
                </a:schemeClr>
              </a:solidFill>
              <a:cs typeface="+mn-cs"/>
            </a:endParaRPr>
          </a:p>
        </p:txBody>
      </p:sp>
      <p:sp>
        <p:nvSpPr>
          <p:cNvPr id="10242" name="Rectangle 3"/>
          <p:cNvSpPr>
            <a:spLocks noGrp="1"/>
          </p:cNvSpPr>
          <p:nvPr>
            <p:ph idx="1"/>
          </p:nvPr>
        </p:nvSpPr>
        <p:spPr>
          <a:xfrm>
            <a:off x="1325880" y="952500"/>
            <a:ext cx="10196195" cy="5388610"/>
          </a:xfrm>
        </p:spPr>
        <p:txBody>
          <a:bodyPr wrap="square" lIns="91440" tIns="45720" rIns="91440" bIns="45720" anchor="t"/>
          <a:p>
            <a:pPr eaLnBrk="1" hangingPunct="1"/>
            <a:r>
              <a:rPr lang="zh-CN" altLang="en-US" sz="2000">
                <a:latin typeface="+mn-lt"/>
                <a:ea typeface="+mn-lt"/>
                <a:cs typeface="+mn-lt"/>
              </a:rPr>
              <a:t>延迟算子类似于一个时间指针，当前序列值乘以一个延迟算子，就相当于把当前序列值的时间向过去拨了一个时刻 </a:t>
            </a:r>
            <a:endParaRPr lang="zh-CN" altLang="en-US" sz="2000">
              <a:latin typeface="+mn-lt"/>
              <a:ea typeface="+mn-lt"/>
              <a:cs typeface="+mn-lt"/>
            </a:endParaRPr>
          </a:p>
          <a:p>
            <a:pPr eaLnBrk="1" hangingPunct="1"/>
            <a:r>
              <a:rPr lang="zh-CN" altLang="en-US" sz="2000">
                <a:latin typeface="+mn-lt"/>
                <a:ea typeface="+mn-lt"/>
                <a:cs typeface="+mn-lt"/>
              </a:rPr>
              <a:t>记</a:t>
            </a:r>
            <a:r>
              <a:rPr lang="en-US" altLang="zh-CN" sz="2000">
                <a:latin typeface="+mn-lt"/>
                <a:ea typeface="+mn-lt"/>
                <a:cs typeface="+mn-lt"/>
              </a:rPr>
              <a:t>B</a:t>
            </a:r>
            <a:r>
              <a:rPr lang="zh-CN" altLang="en-US" sz="2000">
                <a:latin typeface="+mn-lt"/>
                <a:ea typeface="+mn-lt"/>
                <a:cs typeface="+mn-lt"/>
              </a:rPr>
              <a:t>为延迟算子，有</a:t>
            </a:r>
            <a:r>
              <a:rPr lang="zh-CN" altLang="en-US">
                <a:latin typeface="+mn-lt"/>
                <a:ea typeface="+mn-lt"/>
                <a:cs typeface="+mn-lt"/>
              </a:rPr>
              <a:t> </a:t>
            </a:r>
            <a:endParaRPr lang="zh-CN" altLang="en-US">
              <a:latin typeface="+mn-lt"/>
              <a:ea typeface="+mn-lt"/>
              <a:cs typeface="+mn-lt"/>
            </a:endParaRPr>
          </a:p>
          <a:p>
            <a:pPr eaLnBrk="1" hangingPunct="1"/>
            <a:endParaRPr lang="zh-CN" altLang="en-US">
              <a:latin typeface="+mn-lt"/>
              <a:ea typeface="+mn-lt"/>
              <a:cs typeface="+mn-lt"/>
            </a:endParaRPr>
          </a:p>
          <a:p>
            <a:pPr eaLnBrk="1" hangingPunct="1"/>
            <a:endParaRPr lang="zh-CN" altLang="en-US">
              <a:latin typeface="+mn-lt"/>
              <a:ea typeface="+mn-lt"/>
              <a:cs typeface="+mn-lt"/>
            </a:endParaRPr>
          </a:p>
          <a:p>
            <a:pPr eaLnBrk="1" hangingPunct="1"/>
            <a:endParaRPr lang="zh-CN" altLang="en-US">
              <a:latin typeface="+mn-lt"/>
              <a:ea typeface="+mn-lt"/>
              <a:cs typeface="+mn-lt"/>
            </a:endParaRPr>
          </a:p>
          <a:p>
            <a:pPr eaLnBrk="1" hangingPunct="1"/>
            <a:endParaRPr lang="zh-CN" altLang="en-US">
              <a:latin typeface="+mn-lt"/>
              <a:ea typeface="+mn-lt"/>
              <a:cs typeface="+mn-lt"/>
            </a:endParaRPr>
          </a:p>
          <a:p>
            <a:pPr eaLnBrk="1" hangingPunct="1"/>
            <a:r>
              <a:rPr lang="zh-CN" altLang="en-US" sz="2000">
                <a:latin typeface="+mn-lt"/>
                <a:ea typeface="+mn-lt"/>
                <a:cs typeface="+mn-lt"/>
              </a:rPr>
              <a:t>所以          </a:t>
            </a:r>
            <a:r>
              <a:rPr sz="2000">
                <a:latin typeface="+mn-lt"/>
                <a:ea typeface="+mn-lt"/>
                <a:cs typeface="+mn-lt"/>
              </a:rPr>
              <a:t>模型的简写形式如下导出</a:t>
            </a:r>
            <a:endParaRPr sz="2000">
              <a:latin typeface="+mn-lt"/>
              <a:ea typeface="+mn-lt"/>
              <a:cs typeface="+mn-lt"/>
            </a:endParaRPr>
          </a:p>
        </p:txBody>
      </p:sp>
      <p:sp>
        <p:nvSpPr>
          <p:cNvPr id="10243" name="Rectangle 4"/>
          <p:cNvSpPr/>
          <p:nvPr/>
        </p:nvSpPr>
        <p:spPr>
          <a:xfrm>
            <a:off x="5786438"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0244" name="Rectangle 5"/>
          <p:cNvSpPr/>
          <p:nvPr/>
        </p:nvSpPr>
        <p:spPr>
          <a:xfrm>
            <a:off x="5734050" y="33099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10245" name="Rectangle 6"/>
          <p:cNvSpPr/>
          <p:nvPr/>
        </p:nvSpPr>
        <p:spPr>
          <a:xfrm>
            <a:off x="5719763" y="33004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0246" name="Object 7"/>
          <p:cNvGraphicFramePr>
            <a:graphicFrameLocks noChangeAspect="1"/>
          </p:cNvGraphicFramePr>
          <p:nvPr/>
        </p:nvGraphicFramePr>
        <p:xfrm>
          <a:off x="5109210" y="2186305"/>
          <a:ext cx="2350135" cy="1985645"/>
        </p:xfrm>
        <a:graphic>
          <a:graphicData uri="http://schemas.openxmlformats.org/presentationml/2006/ole">
            <mc:AlternateContent xmlns:mc="http://schemas.openxmlformats.org/markup-compatibility/2006">
              <mc:Choice xmlns:v="urn:schemas-microsoft-com:vml" Requires="v">
                <p:oleObj spid="_x0000_s3101" name="" r:id="rId1" imgW="27736800" imgH="23164800" progId="Equation.3">
                  <p:embed/>
                </p:oleObj>
              </mc:Choice>
              <mc:Fallback>
                <p:oleObj name="" r:id="rId1" imgW="27736800" imgH="23164800" progId="Equation.3">
                  <p:embed/>
                  <p:pic>
                    <p:nvPicPr>
                      <p:cNvPr id="0" name="图片 3100"/>
                      <p:cNvPicPr/>
                      <p:nvPr/>
                    </p:nvPicPr>
                    <p:blipFill>
                      <a:blip r:embed="rId2"/>
                      <a:stretch>
                        <a:fillRect/>
                      </a:stretch>
                    </p:blipFill>
                    <p:spPr>
                      <a:xfrm>
                        <a:off x="5109210" y="2186305"/>
                        <a:ext cx="2350135" cy="1985645"/>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1">
            <a:hlinkClick r:id="" action="ppaction://ole?verb="/>
          </p:cNvPr>
          <p:cNvGraphicFramePr>
            <a:graphicFrameLocks noChangeAspect="1"/>
          </p:cNvGraphicFramePr>
          <p:nvPr/>
        </p:nvGraphicFramePr>
        <p:xfrm>
          <a:off x="4158615" y="4836160"/>
          <a:ext cx="4251325" cy="1504950"/>
        </p:xfrm>
        <a:graphic>
          <a:graphicData uri="http://schemas.openxmlformats.org/presentationml/2006/ole">
            <mc:AlternateContent xmlns:mc="http://schemas.openxmlformats.org/markup-compatibility/2006">
              <mc:Choice xmlns:v="urn:schemas-microsoft-com:vml" Requires="v">
                <p:oleObj spid="_x0000_s1025" name="" r:id="rId4" imgW="2082800" imgH="736600" progId="Equation.DSMT4">
                  <p:embed/>
                </p:oleObj>
              </mc:Choice>
              <mc:Fallback>
                <p:oleObj name="" r:id="rId4" imgW="2082800" imgH="736600" progId="Equation.DSMT4">
                  <p:embed/>
                  <p:pic>
                    <p:nvPicPr>
                      <p:cNvPr id="0" name="图片 1024"/>
                      <p:cNvPicPr/>
                      <p:nvPr/>
                    </p:nvPicPr>
                    <p:blipFill>
                      <a:blip r:embed="rId5"/>
                      <a:stretch>
                        <a:fillRect/>
                      </a:stretch>
                    </p:blipFill>
                    <p:spPr>
                      <a:xfrm>
                        <a:off x="4158615" y="4836160"/>
                        <a:ext cx="4251325" cy="1504950"/>
                      </a:xfrm>
                      <a:prstGeom prst="rect">
                        <a:avLst/>
                      </a:prstGeom>
                    </p:spPr>
                  </p:pic>
                </p:oleObj>
              </mc:Fallback>
            </mc:AlternateContent>
          </a:graphicData>
        </a:graphic>
      </p:graphicFrame>
      <p:graphicFrame>
        <p:nvGraphicFramePr>
          <p:cNvPr id="19459" name="Object 4"/>
          <p:cNvGraphicFramePr>
            <a:graphicFrameLocks noChangeAspect="1"/>
          </p:cNvGraphicFramePr>
          <p:nvPr/>
        </p:nvGraphicFramePr>
        <p:xfrm>
          <a:off x="2206625" y="4280535"/>
          <a:ext cx="902335" cy="394970"/>
        </p:xfrm>
        <a:graphic>
          <a:graphicData uri="http://schemas.openxmlformats.org/presentationml/2006/ole">
            <mc:AlternateContent xmlns:mc="http://schemas.openxmlformats.org/markup-compatibility/2006">
              <mc:Choice xmlns:v="urn:schemas-microsoft-com:vml" Requires="v">
                <p:oleObj spid="_x0000_s3117" name="" r:id="rId6" imgW="457835" imgH="203200" progId="Equation.3">
                  <p:embed/>
                </p:oleObj>
              </mc:Choice>
              <mc:Fallback>
                <p:oleObj name="" r:id="rId6" imgW="457835" imgH="203200" progId="Equation.3">
                  <p:embed/>
                  <p:pic>
                    <p:nvPicPr>
                      <p:cNvPr id="0" name="图片 3116"/>
                      <p:cNvPicPr/>
                      <p:nvPr/>
                    </p:nvPicPr>
                    <p:blipFill>
                      <a:blip r:embed="rId7"/>
                      <a:stretch>
                        <a:fillRect/>
                      </a:stretch>
                    </p:blipFill>
                    <p:spPr>
                      <a:xfrm>
                        <a:off x="2206625" y="4280535"/>
                        <a:ext cx="902335" cy="394970"/>
                      </a:xfrm>
                      <a:prstGeom prst="rect">
                        <a:avLst/>
                      </a:prstGeom>
                      <a:noFill/>
                      <a:ln w="38100">
                        <a:noFill/>
                        <a:miter/>
                      </a:ln>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2"/>
          <p:cNvSpPr>
            <a:spLocks noGrp="1"/>
          </p:cNvSpPr>
          <p:nvPr>
            <p:ph type="title"/>
          </p:nvPr>
        </p:nvSpPr>
        <p:spPr>
          <a:xfrm>
            <a:off x="1325880" y="68580"/>
            <a:ext cx="10459720" cy="845820"/>
          </a:xfrm>
        </p:spPr>
        <p:txBody>
          <a:bodyPr wrap="square" lIns="91440" tIns="45720" rIns="91440" bIns="45720" anchor="ctr">
            <a:normAutofit/>
          </a:bodyPr>
          <a:p>
            <a:pPr marL="0" algn="l" defTabSz="914400" eaLnBrk="1" latinLnBrk="0" hangingPunct="1">
              <a:lnSpc>
                <a:spcPct val="100000"/>
              </a:lnSpc>
              <a:buClrTx/>
              <a:buSzTx/>
              <a:buFontTx/>
              <a:buNone/>
            </a:pPr>
            <a:r>
              <a:rPr lang="zh-CN" altLang="en-US" sz="2400" spc="0" baseline="0" smtClean="0">
                <a:solidFill>
                  <a:schemeClr val="accent5">
                    <a:lumMod val="75000"/>
                  </a:schemeClr>
                </a:solidFill>
              </a:rPr>
              <a:t>例3-6续</a:t>
            </a:r>
            <a:endParaRPr lang="zh-CN" altLang="en-US" sz="2400" spc="0" baseline="0" smtClean="0">
              <a:solidFill>
                <a:schemeClr val="accent5">
                  <a:lumMod val="75000"/>
                </a:schemeClr>
              </a:solidFill>
            </a:endParaRPr>
          </a:p>
        </p:txBody>
      </p:sp>
      <p:sp>
        <p:nvSpPr>
          <p:cNvPr id="81922" name="Rectangle 3"/>
          <p:cNvSpPr>
            <a:spLocks noGrp="1"/>
          </p:cNvSpPr>
          <p:nvPr>
            <p:ph type="body" sz="half" idx="1"/>
          </p:nvPr>
        </p:nvSpPr>
        <p:spPr>
          <a:xfrm>
            <a:off x="1511300" y="1219200"/>
            <a:ext cx="9504045" cy="5105400"/>
          </a:xfrm>
        </p:spPr>
        <p:txBody>
          <a:bodyPr wrap="square" lIns="91440" tIns="45720" rIns="91440" bIns="45720" anchor="t"/>
          <a:p>
            <a:pPr eaLnBrk="1" hangingPunct="1"/>
            <a:r>
              <a:rPr lang="en-US" altLang="zh-CN" sz="2200"/>
              <a:t>绘制下列MA模型的偏自相关系数图，直观考察MA模型偏自相关系数的拖尾性</a:t>
            </a:r>
            <a:endParaRPr lang="en-US" altLang="zh-CN" sz="2200"/>
          </a:p>
        </p:txBody>
      </p:sp>
      <p:graphicFrame>
        <p:nvGraphicFramePr>
          <p:cNvPr id="81923" name="_x0000_i1144"/>
          <p:cNvGraphicFramePr>
            <a:graphicFrameLocks noGrp="1" noChangeAspect="1"/>
          </p:cNvGraphicFramePr>
          <p:nvPr>
            <p:ph sz="half" idx="2"/>
          </p:nvPr>
        </p:nvGraphicFramePr>
        <p:xfrm>
          <a:off x="2080895" y="2753995"/>
          <a:ext cx="8544560" cy="1471930"/>
        </p:xfrm>
        <a:graphic>
          <a:graphicData uri="http://schemas.openxmlformats.org/presentationml/2006/ole">
            <mc:AlternateContent xmlns:mc="http://schemas.openxmlformats.org/markup-compatibility/2006">
              <mc:Choice xmlns:v="urn:schemas-microsoft-com:vml" Requires="v">
                <p:oleObj spid="_x0000_s3215" name="" r:id="rId1" imgW="3708400" imgH="635000" progId="Equation.DSMT4">
                  <p:embed/>
                </p:oleObj>
              </mc:Choice>
              <mc:Fallback>
                <p:oleObj name="" r:id="rId1" imgW="3708400" imgH="635000" progId="Equation.DSMT4">
                  <p:embed/>
                  <p:pic>
                    <p:nvPicPr>
                      <p:cNvPr id="0" name="图片 3214"/>
                      <p:cNvPicPr/>
                      <p:nvPr/>
                    </p:nvPicPr>
                    <p:blipFill>
                      <a:blip r:embed="rId2"/>
                      <a:stretch>
                        <a:fillRect/>
                      </a:stretch>
                    </p:blipFill>
                    <p:spPr>
                      <a:xfrm>
                        <a:off x="2080895" y="2753995"/>
                        <a:ext cx="8544560" cy="1471930"/>
                      </a:xfrm>
                      <a:prstGeom prst="rect">
                        <a:avLst/>
                      </a:prstGeom>
                      <a:noFill/>
                      <a:ln w="38100">
                        <a:miter/>
                      </a:ln>
                    </p:spPr>
                  </p:pic>
                </p:oleObj>
              </mc:Fallback>
            </mc:AlternateContent>
          </a:graphicData>
        </a:graphic>
      </p:graphicFrame>
      <p:cxnSp>
        <p:nvCxnSpPr>
          <p:cNvPr id="4" name="直接连接符 3"/>
          <p:cNvCxnSpPr/>
          <p:nvPr>
            <p:custDataLst>
              <p:tags r:id="rId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a:spLocks noGrp="1"/>
          </p:cNvSpPr>
          <p:nvPr>
            <p:ph type="title" sz="quarter"/>
          </p:nvPr>
        </p:nvSpPr>
        <p:spPr>
          <a:xfrm>
            <a:off x="1325880" y="77470"/>
            <a:ext cx="10459720" cy="836930"/>
          </a:xfrm>
        </p:spPr>
        <p:txBody>
          <a:bodyPr wrap="square" lIns="91440" tIns="45720" rIns="91440" bIns="45720" anchor="ctr">
            <a:normAutofit/>
          </a:bodyPr>
          <a:p>
            <a:pPr algn="l" eaLnBrk="1" hangingPunct="1">
              <a:buClrTx/>
              <a:buSzTx/>
              <a:buFontTx/>
            </a:pPr>
            <a:r>
              <a:rPr lang="zh-CN" altLang="en-US" sz="2400" spc="0" smtClean="0">
                <a:solidFill>
                  <a:schemeClr val="accent5">
                    <a:lumMod val="75000"/>
                  </a:schemeClr>
                </a:solidFill>
              </a:rPr>
              <a:t>MA(1)模型偏自相关系数拖尾</a:t>
            </a:r>
            <a:endParaRPr lang="zh-CN" altLang="en-US" spc="0" smtClean="0">
              <a:solidFill>
                <a:schemeClr val="accent5">
                  <a:lumMod val="75000"/>
                </a:schemeClr>
              </a:solidFill>
            </a:endParaRPr>
          </a:p>
        </p:txBody>
      </p:sp>
      <p:graphicFrame>
        <p:nvGraphicFramePr>
          <p:cNvPr id="82946" name="_x0000_i1147"/>
          <p:cNvGraphicFramePr>
            <a:graphicFrameLocks noGrp="1" noChangeAspect="1"/>
          </p:cNvGraphicFramePr>
          <p:nvPr>
            <p:ph sz="quarter" idx="2"/>
          </p:nvPr>
        </p:nvGraphicFramePr>
        <p:xfrm>
          <a:off x="2649220" y="1615440"/>
          <a:ext cx="2675890" cy="530860"/>
        </p:xfrm>
        <a:graphic>
          <a:graphicData uri="http://schemas.openxmlformats.org/presentationml/2006/ole">
            <mc:AlternateContent xmlns:mc="http://schemas.openxmlformats.org/markup-compatibility/2006">
              <mc:Choice xmlns:v="urn:schemas-microsoft-com:vml" Requires="v">
                <p:oleObj spid="_x0000_s3216" name="" r:id="rId1" imgW="1156970" imgH="228600" progId="Equation.DSMT4">
                  <p:embed/>
                </p:oleObj>
              </mc:Choice>
              <mc:Fallback>
                <p:oleObj name="" r:id="rId1" imgW="1156970" imgH="228600" progId="Equation.DSMT4">
                  <p:embed/>
                  <p:pic>
                    <p:nvPicPr>
                      <p:cNvPr id="0" name="图片 3215"/>
                      <p:cNvPicPr/>
                      <p:nvPr/>
                    </p:nvPicPr>
                    <p:blipFill>
                      <a:blip r:embed="rId2"/>
                      <a:stretch>
                        <a:fillRect/>
                      </a:stretch>
                    </p:blipFill>
                    <p:spPr>
                      <a:xfrm>
                        <a:off x="2649220" y="1615440"/>
                        <a:ext cx="2675890" cy="530860"/>
                      </a:xfrm>
                      <a:prstGeom prst="rect">
                        <a:avLst/>
                      </a:prstGeom>
                      <a:noFill/>
                      <a:ln w="38100">
                        <a:miter/>
                      </a:ln>
                    </p:spPr>
                  </p:pic>
                </p:oleObj>
              </mc:Fallback>
            </mc:AlternateContent>
          </a:graphicData>
        </a:graphic>
      </p:graphicFrame>
      <p:graphicFrame>
        <p:nvGraphicFramePr>
          <p:cNvPr id="82947" name="_x0000_i1149"/>
          <p:cNvGraphicFramePr>
            <a:graphicFrameLocks noGrp="1" noChangeAspect="1"/>
          </p:cNvGraphicFramePr>
          <p:nvPr>
            <p:ph sz="quarter" idx="3"/>
          </p:nvPr>
        </p:nvGraphicFramePr>
        <p:xfrm>
          <a:off x="6906895" y="1615440"/>
          <a:ext cx="3009900" cy="530860"/>
        </p:xfrm>
        <a:graphic>
          <a:graphicData uri="http://schemas.openxmlformats.org/presentationml/2006/ole">
            <mc:AlternateContent xmlns:mc="http://schemas.openxmlformats.org/markup-compatibility/2006">
              <mc:Choice xmlns:v="urn:schemas-microsoft-com:vml" Requires="v">
                <p:oleObj spid="_x0000_s3217" name="" r:id="rId3" imgW="1296670" imgH="228600" progId="Equation.DSMT4">
                  <p:embed/>
                </p:oleObj>
              </mc:Choice>
              <mc:Fallback>
                <p:oleObj name="" r:id="rId3" imgW="1296670" imgH="228600" progId="Equation.DSMT4">
                  <p:embed/>
                  <p:pic>
                    <p:nvPicPr>
                      <p:cNvPr id="0" name="图片 3216"/>
                      <p:cNvPicPr/>
                      <p:nvPr/>
                    </p:nvPicPr>
                    <p:blipFill>
                      <a:blip r:embed="rId4"/>
                      <a:stretch>
                        <a:fillRect/>
                      </a:stretch>
                    </p:blipFill>
                    <p:spPr>
                      <a:xfrm>
                        <a:off x="6906895" y="1615440"/>
                        <a:ext cx="3009900" cy="530860"/>
                      </a:xfrm>
                      <a:prstGeom prst="rect">
                        <a:avLst/>
                      </a:prstGeom>
                      <a:noFill/>
                      <a:ln w="38100">
                        <a:miter/>
                      </a:ln>
                    </p:spPr>
                  </p:pic>
                </p:oleObj>
              </mc:Fallback>
            </mc:AlternateContent>
          </a:graphicData>
        </a:graphic>
      </p:graphicFrame>
      <p:pic>
        <p:nvPicPr>
          <p:cNvPr id="2" name="图片 1"/>
          <p:cNvPicPr>
            <a:picLocks noChangeAspect="1"/>
          </p:cNvPicPr>
          <p:nvPr/>
        </p:nvPicPr>
        <p:blipFill>
          <a:blip r:embed="rId5"/>
          <a:stretch>
            <a:fillRect/>
          </a:stretch>
        </p:blipFill>
        <p:spPr>
          <a:xfrm>
            <a:off x="1916430" y="2369820"/>
            <a:ext cx="8359140" cy="4033520"/>
          </a:xfrm>
          <a:prstGeom prst="rect">
            <a:avLst/>
          </a:prstGeom>
        </p:spPr>
      </p:pic>
      <p:cxnSp>
        <p:nvCxnSpPr>
          <p:cNvPr id="4" name="直接连接符 3"/>
          <p:cNvCxnSpPr/>
          <p:nvPr>
            <p:custDataLst>
              <p:tags r:id="rId6"/>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2"/>
          <p:cNvSpPr>
            <a:spLocks noGrp="1"/>
          </p:cNvSpPr>
          <p:nvPr>
            <p:ph type="title" sz="quarter"/>
          </p:nvPr>
        </p:nvSpPr>
        <p:spPr>
          <a:xfrm>
            <a:off x="1325245" y="132080"/>
            <a:ext cx="10460355" cy="782320"/>
          </a:xfrm>
        </p:spPr>
        <p:txBody>
          <a:bodyPr wrap="square" lIns="91440" tIns="45720" rIns="91440" bIns="45720" anchor="ctr">
            <a:normAutofit/>
          </a:bodyPr>
          <a:p>
            <a:pPr algn="l" eaLnBrk="1" hangingPunct="1">
              <a:buClrTx/>
              <a:buSzTx/>
              <a:buFontTx/>
            </a:pPr>
            <a:r>
              <a:rPr lang="zh-CN" altLang="en-US" sz="2400" spc="0" smtClean="0">
                <a:solidFill>
                  <a:schemeClr val="accent5">
                    <a:lumMod val="75000"/>
                  </a:schemeClr>
                </a:solidFill>
              </a:rPr>
              <a:t>MA(2)模型偏自相关系数拖尾</a:t>
            </a:r>
            <a:endParaRPr lang="zh-CN" altLang="en-US" spc="0" smtClean="0">
              <a:solidFill>
                <a:schemeClr val="accent5">
                  <a:lumMod val="75000"/>
                </a:schemeClr>
              </a:solidFill>
            </a:endParaRPr>
          </a:p>
        </p:txBody>
      </p:sp>
      <p:graphicFrame>
        <p:nvGraphicFramePr>
          <p:cNvPr id="83970" name="_x0000_i1151"/>
          <p:cNvGraphicFramePr>
            <a:graphicFrameLocks noChangeAspect="1"/>
          </p:cNvGraphicFramePr>
          <p:nvPr/>
        </p:nvGraphicFramePr>
        <p:xfrm>
          <a:off x="2470785" y="1454150"/>
          <a:ext cx="2903855" cy="681355"/>
        </p:xfrm>
        <a:graphic>
          <a:graphicData uri="http://schemas.openxmlformats.org/presentationml/2006/ole">
            <mc:AlternateContent xmlns:mc="http://schemas.openxmlformats.org/markup-compatibility/2006">
              <mc:Choice xmlns:v="urn:schemas-microsoft-com:vml" Requires="v">
                <p:oleObj spid="_x0000_s3212" name="" r:id="rId1" imgW="1663700" imgH="393700" progId="Equation.DSMT4">
                  <p:embed/>
                </p:oleObj>
              </mc:Choice>
              <mc:Fallback>
                <p:oleObj name="" r:id="rId1" imgW="1663700" imgH="393700" progId="Equation.DSMT4">
                  <p:embed/>
                  <p:pic>
                    <p:nvPicPr>
                      <p:cNvPr id="0" name="图片 3211"/>
                      <p:cNvPicPr/>
                      <p:nvPr/>
                    </p:nvPicPr>
                    <p:blipFill>
                      <a:blip r:embed="rId2"/>
                      <a:stretch>
                        <a:fillRect/>
                      </a:stretch>
                    </p:blipFill>
                    <p:spPr>
                      <a:xfrm>
                        <a:off x="2470785" y="1454150"/>
                        <a:ext cx="2903855" cy="681355"/>
                      </a:xfrm>
                      <a:prstGeom prst="rect">
                        <a:avLst/>
                      </a:prstGeom>
                      <a:noFill/>
                      <a:ln w="38100">
                        <a:noFill/>
                        <a:miter/>
                      </a:ln>
                    </p:spPr>
                  </p:pic>
                </p:oleObj>
              </mc:Fallback>
            </mc:AlternateContent>
          </a:graphicData>
        </a:graphic>
      </p:graphicFrame>
      <p:graphicFrame>
        <p:nvGraphicFramePr>
          <p:cNvPr id="83971" name="_x0000_i1153"/>
          <p:cNvGraphicFramePr>
            <a:graphicFrameLocks noChangeAspect="1"/>
          </p:cNvGraphicFramePr>
          <p:nvPr/>
        </p:nvGraphicFramePr>
        <p:xfrm>
          <a:off x="6824980" y="1454150"/>
          <a:ext cx="2974975" cy="692150"/>
        </p:xfrm>
        <a:graphic>
          <a:graphicData uri="http://schemas.openxmlformats.org/presentationml/2006/ole">
            <mc:AlternateContent xmlns:mc="http://schemas.openxmlformats.org/markup-compatibility/2006">
              <mc:Choice xmlns:v="urn:schemas-microsoft-com:vml" Requires="v">
                <p:oleObj spid="_x0000_s3213" name="" r:id="rId3" imgW="1675765" imgH="393700" progId="Equation.DSMT4">
                  <p:embed/>
                </p:oleObj>
              </mc:Choice>
              <mc:Fallback>
                <p:oleObj name="" r:id="rId3" imgW="1675765" imgH="393700" progId="Equation.DSMT4">
                  <p:embed/>
                  <p:pic>
                    <p:nvPicPr>
                      <p:cNvPr id="0" name="图片 3212"/>
                      <p:cNvPicPr/>
                      <p:nvPr/>
                    </p:nvPicPr>
                    <p:blipFill>
                      <a:blip r:embed="rId4"/>
                      <a:stretch>
                        <a:fillRect/>
                      </a:stretch>
                    </p:blipFill>
                    <p:spPr>
                      <a:xfrm>
                        <a:off x="6824980" y="1454150"/>
                        <a:ext cx="2974975" cy="692150"/>
                      </a:xfrm>
                      <a:prstGeom prst="rect">
                        <a:avLst/>
                      </a:prstGeom>
                      <a:noFill/>
                      <a:ln w="38100">
                        <a:noFill/>
                        <a:miter/>
                      </a:ln>
                    </p:spPr>
                  </p:pic>
                </p:oleObj>
              </mc:Fallback>
            </mc:AlternateContent>
          </a:graphicData>
        </a:graphic>
      </p:graphicFrame>
      <p:pic>
        <p:nvPicPr>
          <p:cNvPr id="2" name="图片 1"/>
          <p:cNvPicPr>
            <a:picLocks noChangeAspect="1"/>
          </p:cNvPicPr>
          <p:nvPr/>
        </p:nvPicPr>
        <p:blipFill>
          <a:blip r:embed="rId5"/>
          <a:stretch>
            <a:fillRect/>
          </a:stretch>
        </p:blipFill>
        <p:spPr>
          <a:xfrm>
            <a:off x="1916430" y="2207260"/>
            <a:ext cx="8359140" cy="4358640"/>
          </a:xfrm>
          <a:prstGeom prst="rect">
            <a:avLst/>
          </a:prstGeom>
        </p:spPr>
      </p:pic>
      <p:cxnSp>
        <p:nvCxnSpPr>
          <p:cNvPr id="4" name="直接连接符 3"/>
          <p:cNvCxnSpPr/>
          <p:nvPr>
            <p:custDataLst>
              <p:tags r:id="rId6"/>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3211195" y="2179857"/>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4" name="矩形 3"/>
          <p:cNvSpPr/>
          <p:nvPr>
            <p:custDataLst>
              <p:tags r:id="rId2"/>
            </p:custDataLst>
          </p:nvPr>
        </p:nvSpPr>
        <p:spPr>
          <a:xfrm>
            <a:off x="1496695" y="218122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3"/>
            </p:custDataLst>
          </p:nvPr>
        </p:nvSpPr>
        <p:spPr>
          <a:xfrm>
            <a:off x="1476375" y="325215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476375" y="4351422"/>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5"/>
            </p:custDataLst>
          </p:nvPr>
        </p:nvSpPr>
        <p:spPr>
          <a:xfrm>
            <a:off x="3190875" y="3281564"/>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6"/>
            </p:custDataLst>
          </p:nvPr>
        </p:nvSpPr>
        <p:spPr>
          <a:xfrm>
            <a:off x="3190875" y="4352791"/>
            <a:ext cx="7620000" cy="64633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7"/>
            </p:custDataLst>
          </p:nvPr>
        </p:nvSpPr>
        <p:spPr>
          <a:xfrm>
            <a:off x="3294653" y="2335798"/>
            <a:ext cx="5168403" cy="338554"/>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r>
              <a:rPr lang="en-US" altLang="zh-CN" sz="2400" b="1">
                <a:latin typeface="+mn-ea"/>
                <a:ea typeface="+mn-ea"/>
                <a:sym typeface="+mn-ea"/>
              </a:rPr>
              <a:t>AR</a:t>
            </a:r>
            <a:r>
              <a:rPr lang="zh-CN" altLang="en-US" sz="2400" b="1">
                <a:latin typeface="+mn-ea"/>
                <a:ea typeface="+mn-ea"/>
                <a:sym typeface="+mn-ea"/>
              </a:rPr>
              <a:t>模型</a:t>
            </a:r>
            <a:endParaRPr lang="zh-CN" altLang="en-US" sz="2400" b="1" dirty="0">
              <a:latin typeface="+mn-ea"/>
              <a:ea typeface="+mn-ea"/>
              <a:sym typeface="+mn-ea"/>
            </a:endParaRPr>
          </a:p>
        </p:txBody>
      </p:sp>
      <p:sp>
        <p:nvSpPr>
          <p:cNvPr id="24" name="文本框 23"/>
          <p:cNvSpPr txBox="1"/>
          <p:nvPr>
            <p:custDataLst>
              <p:tags r:id="rId8"/>
            </p:custDataLst>
          </p:nvPr>
        </p:nvSpPr>
        <p:spPr>
          <a:xfrm>
            <a:off x="2028361" y="2334399"/>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01</a:t>
            </a:r>
            <a:endParaRPr lang="zh-CN" altLang="en-US">
              <a:latin typeface="+mn-lt"/>
              <a:ea typeface="+mn-ea"/>
            </a:endParaRPr>
          </a:p>
        </p:txBody>
      </p:sp>
      <p:sp>
        <p:nvSpPr>
          <p:cNvPr id="25" name="文本框 24"/>
          <p:cNvSpPr txBox="1"/>
          <p:nvPr>
            <p:custDataLst>
              <p:tags r:id="rId9"/>
            </p:custDataLst>
          </p:nvPr>
        </p:nvSpPr>
        <p:spPr>
          <a:xfrm>
            <a:off x="2008041" y="3395804"/>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02</a:t>
            </a:r>
            <a:endParaRPr lang="zh-CN" altLang="en-US">
              <a:latin typeface="+mn-lt"/>
              <a:ea typeface="+mn-ea"/>
            </a:endParaRPr>
          </a:p>
        </p:txBody>
      </p:sp>
      <p:sp>
        <p:nvSpPr>
          <p:cNvPr id="26" name="文本框 25"/>
          <p:cNvSpPr txBox="1"/>
          <p:nvPr>
            <p:custDataLst>
              <p:tags r:id="rId10"/>
            </p:custDataLst>
          </p:nvPr>
        </p:nvSpPr>
        <p:spPr>
          <a:xfrm>
            <a:off x="3191148" y="3396230"/>
            <a:ext cx="5168403" cy="338554"/>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buClrTx/>
              <a:buSzTx/>
              <a:buFontTx/>
            </a:pPr>
            <a:r>
              <a:rPr lang="en-US" altLang="zh-CN" sz="2400" b="1">
                <a:latin typeface="+mn-ea"/>
                <a:ea typeface="+mn-ea"/>
                <a:sym typeface="+mn-ea"/>
              </a:rPr>
              <a:t>MA</a:t>
            </a:r>
            <a:r>
              <a:rPr lang="zh-CN" altLang="en-US" sz="2400" b="1">
                <a:latin typeface="+mn-ea"/>
                <a:ea typeface="+mn-ea"/>
                <a:sym typeface="+mn-ea"/>
              </a:rPr>
              <a:t>模型</a:t>
            </a:r>
            <a:endParaRPr lang="zh-CN" altLang="en-US" sz="2400" b="1">
              <a:latin typeface="+mn-ea"/>
              <a:ea typeface="+mn-ea"/>
              <a:sym typeface="+mn-ea"/>
            </a:endParaRPr>
          </a:p>
        </p:txBody>
      </p:sp>
      <p:sp>
        <p:nvSpPr>
          <p:cNvPr id="27" name="文本框 26"/>
          <p:cNvSpPr txBox="1"/>
          <p:nvPr>
            <p:custDataLst>
              <p:tags r:id="rId11"/>
            </p:custDataLst>
          </p:nvPr>
        </p:nvSpPr>
        <p:spPr>
          <a:xfrm>
            <a:off x="3211195" y="4495165"/>
            <a:ext cx="5251450" cy="368935"/>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r>
              <a:rPr lang="en-US" altLang="zh-CN" sz="2400" b="1">
                <a:latin typeface="+mn-ea"/>
                <a:ea typeface="+mn-ea"/>
                <a:sym typeface="+mn-ea"/>
              </a:rPr>
              <a:t>ARMA</a:t>
            </a:r>
            <a:r>
              <a:rPr lang="zh-CN" altLang="en-US" sz="2400" b="1">
                <a:latin typeface="+mn-ea"/>
                <a:ea typeface="+mn-ea"/>
                <a:sym typeface="+mn-ea"/>
              </a:rPr>
              <a:t>模型</a:t>
            </a:r>
            <a:endParaRPr lang="zh-CN" altLang="en-US" sz="2400" b="1" dirty="0">
              <a:latin typeface="+mn-ea"/>
              <a:ea typeface="+mn-ea"/>
              <a:sym typeface="+mn-ea"/>
            </a:endParaRPr>
          </a:p>
        </p:txBody>
      </p:sp>
      <p:sp>
        <p:nvSpPr>
          <p:cNvPr id="32" name="文本框 31"/>
          <p:cNvSpPr txBox="1"/>
          <p:nvPr>
            <p:custDataLst>
              <p:tags r:id="rId12"/>
            </p:custDataLst>
          </p:nvPr>
        </p:nvSpPr>
        <p:spPr>
          <a:xfrm>
            <a:off x="2008041" y="4495071"/>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03</a:t>
            </a:r>
            <a:endParaRPr lang="zh-CN" altLang="en-US">
              <a:latin typeface="+mn-lt"/>
              <a:ea typeface="+mn-ea"/>
            </a:endParaRPr>
          </a:p>
        </p:txBody>
      </p:sp>
      <p:sp>
        <p:nvSpPr>
          <p:cNvPr id="33" name="文本框 32"/>
          <p:cNvSpPr txBox="1"/>
          <p:nvPr>
            <p:custDataLst>
              <p:tags r:id="rId13"/>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Tree>
    <p:custDataLst>
      <p:tags r:id="rId14"/>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p:cNvSpPr>
          <p:nvPr>
            <p:ph type="title"/>
          </p:nvPr>
        </p:nvSpPr>
        <p:spPr>
          <a:xfrm>
            <a:off x="1326515" y="212725"/>
            <a:ext cx="10195560" cy="672465"/>
          </a:xfrm>
        </p:spPr>
        <p:txBody>
          <a:bodyPr wrap="square" lIns="91440" tIns="45720" rIns="91440" bIns="45720" anchor="ctr">
            <a:normAutofit/>
          </a:bodyPr>
          <a:p>
            <a:pPr algn="l" eaLnBrk="1" hangingPunct="1">
              <a:buClrTx/>
              <a:buSzTx/>
              <a:buFontTx/>
            </a:pPr>
            <a:r>
              <a:rPr spc="0" smtClean="0">
                <a:solidFill>
                  <a:schemeClr val="accent5">
                    <a:lumMod val="75000"/>
                  </a:schemeClr>
                </a:solidFill>
              </a:rPr>
              <a:t>ARMA</a:t>
            </a:r>
            <a:r>
              <a:rPr lang="zh-CN" altLang="en-US" spc="0" smtClean="0">
                <a:solidFill>
                  <a:schemeClr val="accent5">
                    <a:lumMod val="75000"/>
                  </a:schemeClr>
                </a:solidFill>
              </a:rPr>
              <a:t>模型的定义</a:t>
            </a:r>
            <a:endParaRPr lang="zh-CN" altLang="en-US" spc="0" smtClean="0">
              <a:solidFill>
                <a:schemeClr val="accent5">
                  <a:lumMod val="75000"/>
                </a:schemeClr>
              </a:solidFill>
            </a:endParaRPr>
          </a:p>
        </p:txBody>
      </p:sp>
      <p:sp>
        <p:nvSpPr>
          <p:cNvPr id="84994" name="Rectangle 3"/>
          <p:cNvSpPr>
            <a:spLocks noGrp="1"/>
          </p:cNvSpPr>
          <p:nvPr>
            <p:ph idx="1"/>
          </p:nvPr>
        </p:nvSpPr>
        <p:spPr>
          <a:xfrm>
            <a:off x="1326515" y="1218565"/>
            <a:ext cx="10022205" cy="5341620"/>
          </a:xfrm>
        </p:spPr>
        <p:txBody>
          <a:bodyPr wrap="square" lIns="91440" tIns="45720" rIns="91440" bIns="45720" anchor="t"/>
          <a:p>
            <a:pPr eaLnBrk="1" hangingPunct="1">
              <a:lnSpc>
                <a:spcPct val="90000"/>
              </a:lnSpc>
            </a:pPr>
            <a:r>
              <a:rPr lang="en-US" altLang="zh-CN" sz="2200">
                <a:solidFill>
                  <a:srgbClr val="000000"/>
                </a:solidFill>
                <a:cs typeface="微软雅黑" panose="020B0503020204020204" charset="-122"/>
              </a:rPr>
              <a:t>具有如下结构的模型称为自回归移动平均模型，简记为</a:t>
            </a:r>
            <a:endParaRPr lang="en-US" altLang="zh-CN" sz="2200">
              <a:solidFill>
                <a:srgbClr val="000000"/>
              </a:solidFill>
              <a:cs typeface="微软雅黑" panose="020B0503020204020204" charset="-122"/>
            </a:endParaRPr>
          </a:p>
          <a:p>
            <a:pPr eaLnBrk="1" hangingPunct="1">
              <a:lnSpc>
                <a:spcPct val="90000"/>
              </a:lnSpc>
            </a:pPr>
            <a:endParaRPr lang="en-US" altLang="zh-CN" sz="2200">
              <a:solidFill>
                <a:srgbClr val="000000"/>
              </a:solidFill>
              <a:cs typeface="微软雅黑" panose="020B0503020204020204" charset="-122"/>
            </a:endParaRPr>
          </a:p>
          <a:p>
            <a:pPr eaLnBrk="1" hangingPunct="1">
              <a:lnSpc>
                <a:spcPct val="90000"/>
              </a:lnSpc>
            </a:pPr>
            <a:endParaRPr lang="en-US" altLang="zh-CN" sz="2200">
              <a:solidFill>
                <a:srgbClr val="000000"/>
              </a:solidFill>
              <a:cs typeface="微软雅黑" panose="020B0503020204020204" charset="-122"/>
            </a:endParaRPr>
          </a:p>
          <a:p>
            <a:pPr eaLnBrk="1" hangingPunct="1">
              <a:lnSpc>
                <a:spcPct val="90000"/>
              </a:lnSpc>
            </a:pPr>
            <a:endParaRPr lang="en-US" altLang="zh-CN" sz="2200">
              <a:solidFill>
                <a:srgbClr val="000000"/>
              </a:solidFill>
              <a:cs typeface="微软雅黑" panose="020B0503020204020204" charset="-122"/>
            </a:endParaRPr>
          </a:p>
          <a:p>
            <a:pPr eaLnBrk="1" hangingPunct="1">
              <a:lnSpc>
                <a:spcPct val="90000"/>
              </a:lnSpc>
            </a:pPr>
            <a:endParaRPr lang="en-US" altLang="zh-CN" sz="2200">
              <a:solidFill>
                <a:srgbClr val="000000"/>
              </a:solidFill>
              <a:cs typeface="微软雅黑" panose="020B0503020204020204" charset="-122"/>
            </a:endParaRPr>
          </a:p>
          <a:p>
            <a:pPr eaLnBrk="1" hangingPunct="1">
              <a:lnSpc>
                <a:spcPct val="90000"/>
              </a:lnSpc>
            </a:pPr>
            <a:endParaRPr lang="en-US" altLang="zh-CN" sz="2200">
              <a:cs typeface="微软雅黑" panose="020B0503020204020204" charset="-122"/>
            </a:endParaRPr>
          </a:p>
          <a:p>
            <a:pPr eaLnBrk="1" hangingPunct="1">
              <a:lnSpc>
                <a:spcPct val="90000"/>
              </a:lnSpc>
            </a:pPr>
            <a:endParaRPr lang="en-US" altLang="zh-CN" sz="2200">
              <a:cs typeface="微软雅黑" panose="020B0503020204020204" charset="-122"/>
            </a:endParaRPr>
          </a:p>
          <a:p>
            <a:pPr eaLnBrk="1" hangingPunct="1">
              <a:lnSpc>
                <a:spcPct val="90000"/>
              </a:lnSpc>
            </a:pPr>
            <a:r>
              <a:rPr lang="en-US" altLang="zh-CN" sz="2200">
                <a:cs typeface="微软雅黑" panose="020B0503020204020204" charset="-122"/>
              </a:rPr>
              <a:t>特别当           时，称为中心化                   模型</a:t>
            </a:r>
            <a:endParaRPr lang="en-US" altLang="zh-CN" sz="2200">
              <a:cs typeface="微软雅黑" panose="020B0503020204020204" charset="-122"/>
            </a:endParaRPr>
          </a:p>
          <a:p>
            <a:pPr eaLnBrk="1" hangingPunct="1">
              <a:lnSpc>
                <a:spcPct val="90000"/>
              </a:lnSpc>
            </a:pPr>
            <a:r>
              <a:rPr lang="en-US" altLang="zh-CN" sz="2200">
                <a:cs typeface="微软雅黑" panose="020B0503020204020204" charset="-122"/>
              </a:rPr>
              <a:t>引进延迟算子, ARMA(p,q) 模型简记为</a:t>
            </a:r>
            <a:endParaRPr lang="en-US" altLang="zh-CN" sz="2200">
              <a:cs typeface="微软雅黑" panose="020B0503020204020204" charset="-122"/>
            </a:endParaRPr>
          </a:p>
          <a:p>
            <a:pPr eaLnBrk="1" hangingPunct="1">
              <a:lnSpc>
                <a:spcPct val="90000"/>
              </a:lnSpc>
            </a:pPr>
            <a:endParaRPr lang="en-US" altLang="zh-CN" sz="2200">
              <a:cs typeface="微软雅黑" panose="020B0503020204020204" charset="-122"/>
            </a:endParaRPr>
          </a:p>
          <a:p>
            <a:pPr eaLnBrk="1" hangingPunct="1">
              <a:lnSpc>
                <a:spcPct val="90000"/>
              </a:lnSpc>
            </a:pPr>
            <a:endParaRPr lang="en-US" altLang="zh-CN" sz="2200">
              <a:cs typeface="微软雅黑" panose="020B0503020204020204" charset="-122"/>
            </a:endParaRPr>
          </a:p>
          <a:p>
            <a:pPr marL="0" indent="0" eaLnBrk="1" hangingPunct="1">
              <a:lnSpc>
                <a:spcPct val="90000"/>
              </a:lnSpc>
              <a:buNone/>
            </a:pPr>
            <a:r>
              <a:rPr sz="2200">
                <a:cs typeface="微软雅黑" panose="020B0503020204020204" charset="-122"/>
              </a:rPr>
              <a:t>其中：</a:t>
            </a:r>
            <a:endParaRPr sz="2200">
              <a:cs typeface="微软雅黑" panose="020B0503020204020204" charset="-122"/>
            </a:endParaRPr>
          </a:p>
        </p:txBody>
      </p:sp>
      <p:sp>
        <p:nvSpPr>
          <p:cNvPr id="84995" name="Rectangle 4"/>
          <p:cNvSpPr/>
          <p:nvPr/>
        </p:nvSpPr>
        <p:spPr>
          <a:xfrm>
            <a:off x="6019800" y="33480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84996" name="Rectangle 5"/>
          <p:cNvSpPr/>
          <p:nvPr/>
        </p:nvSpPr>
        <p:spPr>
          <a:xfrm>
            <a:off x="5867400" y="33289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84997" name="Object 6"/>
          <p:cNvGraphicFramePr>
            <a:graphicFrameLocks noChangeAspect="1"/>
          </p:cNvGraphicFramePr>
          <p:nvPr/>
        </p:nvGraphicFramePr>
        <p:xfrm>
          <a:off x="8839835" y="1218565"/>
          <a:ext cx="1654175" cy="413385"/>
        </p:xfrm>
        <a:graphic>
          <a:graphicData uri="http://schemas.openxmlformats.org/presentationml/2006/ole">
            <mc:AlternateContent xmlns:mc="http://schemas.openxmlformats.org/markup-compatibility/2006">
              <mc:Choice xmlns:v="urn:schemas-microsoft-com:vml" Requires="v">
                <p:oleObj spid="_x0000_s3227" name="" r:id="rId1" imgW="800100" imgH="203200" progId="Equation.3">
                  <p:embed/>
                </p:oleObj>
              </mc:Choice>
              <mc:Fallback>
                <p:oleObj name="" r:id="rId1" imgW="800100" imgH="203200" progId="Equation.3">
                  <p:embed/>
                  <p:pic>
                    <p:nvPicPr>
                      <p:cNvPr id="0" name="图片 3226"/>
                      <p:cNvPicPr/>
                      <p:nvPr/>
                    </p:nvPicPr>
                    <p:blipFill>
                      <a:blip r:embed="rId2"/>
                      <a:stretch>
                        <a:fillRect/>
                      </a:stretch>
                    </p:blipFill>
                    <p:spPr>
                      <a:xfrm>
                        <a:off x="8839835" y="1218565"/>
                        <a:ext cx="1654175" cy="413385"/>
                      </a:xfrm>
                      <a:prstGeom prst="rect">
                        <a:avLst/>
                      </a:prstGeom>
                      <a:noFill/>
                      <a:ln w="38100">
                        <a:noFill/>
                        <a:miter/>
                      </a:ln>
                    </p:spPr>
                  </p:pic>
                </p:oleObj>
              </mc:Fallback>
            </mc:AlternateContent>
          </a:graphicData>
        </a:graphic>
      </p:graphicFrame>
      <p:sp>
        <p:nvSpPr>
          <p:cNvPr id="84998" name="Rectangle 7"/>
          <p:cNvSpPr/>
          <p:nvPr/>
        </p:nvSpPr>
        <p:spPr>
          <a:xfrm>
            <a:off x="5881688"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84999" name="Rectangle 8"/>
          <p:cNvSpPr/>
          <p:nvPr/>
        </p:nvSpPr>
        <p:spPr>
          <a:xfrm>
            <a:off x="4767263" y="30337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85000" name="Rectangle 9"/>
          <p:cNvSpPr/>
          <p:nvPr/>
        </p:nvSpPr>
        <p:spPr>
          <a:xfrm>
            <a:off x="4452938" y="2933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85001" name="Object 10"/>
          <p:cNvGraphicFramePr>
            <a:graphicFrameLocks noChangeAspect="1"/>
          </p:cNvGraphicFramePr>
          <p:nvPr/>
        </p:nvGraphicFramePr>
        <p:xfrm>
          <a:off x="3261043" y="1958023"/>
          <a:ext cx="6326187" cy="1974850"/>
        </p:xfrm>
        <a:graphic>
          <a:graphicData uri="http://schemas.openxmlformats.org/presentationml/2006/ole">
            <mc:AlternateContent xmlns:mc="http://schemas.openxmlformats.org/markup-compatibility/2006">
              <mc:Choice xmlns:v="urn:schemas-microsoft-com:vml" Requires="v">
                <p:oleObj spid="_x0000_s3226" name="" r:id="rId3" imgW="3173730" imgH="989965" progId="Equation.DSMT4">
                  <p:embed/>
                </p:oleObj>
              </mc:Choice>
              <mc:Fallback>
                <p:oleObj name="" r:id="rId3" imgW="3173730" imgH="989965" progId="Equation.DSMT4">
                  <p:embed/>
                  <p:pic>
                    <p:nvPicPr>
                      <p:cNvPr id="0" name="图片 3225"/>
                      <p:cNvPicPr/>
                      <p:nvPr/>
                    </p:nvPicPr>
                    <p:blipFill>
                      <a:blip r:embed="rId4"/>
                      <a:stretch>
                        <a:fillRect/>
                      </a:stretch>
                    </p:blipFill>
                    <p:spPr>
                      <a:xfrm>
                        <a:off x="3261043" y="1958023"/>
                        <a:ext cx="6326187" cy="1974850"/>
                      </a:xfrm>
                      <a:prstGeom prst="rect">
                        <a:avLst/>
                      </a:prstGeom>
                      <a:noFill/>
                      <a:ln w="38100">
                        <a:noFill/>
                        <a:miter/>
                      </a:ln>
                    </p:spPr>
                  </p:pic>
                </p:oleObj>
              </mc:Fallback>
            </mc:AlternateContent>
          </a:graphicData>
        </a:graphic>
      </p:graphicFrame>
      <p:sp>
        <p:nvSpPr>
          <p:cNvPr id="85002" name="Rectangle 11"/>
          <p:cNvSpPr/>
          <p:nvPr/>
        </p:nvSpPr>
        <p:spPr>
          <a:xfrm>
            <a:off x="589121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85003" name="Object 12"/>
          <p:cNvGraphicFramePr>
            <a:graphicFrameLocks noChangeAspect="1"/>
          </p:cNvGraphicFramePr>
          <p:nvPr/>
        </p:nvGraphicFramePr>
        <p:xfrm>
          <a:off x="2628583" y="4188143"/>
          <a:ext cx="914400" cy="511175"/>
        </p:xfrm>
        <a:graphic>
          <a:graphicData uri="http://schemas.openxmlformats.org/presentationml/2006/ole">
            <mc:AlternateContent xmlns:mc="http://schemas.openxmlformats.org/markup-compatibility/2006">
              <mc:Choice xmlns:v="urn:schemas-microsoft-com:vml" Requires="v">
                <p:oleObj spid="_x0000_s3225" name="" r:id="rId5" imgW="407035" imgH="228600" progId="Equation.3">
                  <p:embed/>
                </p:oleObj>
              </mc:Choice>
              <mc:Fallback>
                <p:oleObj name="" r:id="rId5" imgW="407035" imgH="228600" progId="Equation.3">
                  <p:embed/>
                  <p:pic>
                    <p:nvPicPr>
                      <p:cNvPr id="0" name="图片 3224"/>
                      <p:cNvPicPr/>
                      <p:nvPr/>
                    </p:nvPicPr>
                    <p:blipFill>
                      <a:blip r:embed="rId6"/>
                      <a:stretch>
                        <a:fillRect/>
                      </a:stretch>
                    </p:blipFill>
                    <p:spPr>
                      <a:xfrm>
                        <a:off x="2628583" y="4188143"/>
                        <a:ext cx="914400" cy="511175"/>
                      </a:xfrm>
                      <a:prstGeom prst="rect">
                        <a:avLst/>
                      </a:prstGeom>
                      <a:noFill/>
                      <a:ln w="38100">
                        <a:noFill/>
                        <a:miter/>
                      </a:ln>
                    </p:spPr>
                  </p:pic>
                </p:oleObj>
              </mc:Fallback>
            </mc:AlternateContent>
          </a:graphicData>
        </a:graphic>
      </p:graphicFrame>
      <p:graphicFrame>
        <p:nvGraphicFramePr>
          <p:cNvPr id="85004" name="Object 13"/>
          <p:cNvGraphicFramePr>
            <a:graphicFrameLocks noChangeAspect="1"/>
          </p:cNvGraphicFramePr>
          <p:nvPr/>
        </p:nvGraphicFramePr>
        <p:xfrm>
          <a:off x="5761355" y="4188460"/>
          <a:ext cx="1865630" cy="466725"/>
        </p:xfrm>
        <a:graphic>
          <a:graphicData uri="http://schemas.openxmlformats.org/presentationml/2006/ole">
            <mc:AlternateContent xmlns:mc="http://schemas.openxmlformats.org/markup-compatibility/2006">
              <mc:Choice xmlns:v="urn:schemas-microsoft-com:vml" Requires="v">
                <p:oleObj spid="_x0000_s3219" name="" r:id="rId7" imgW="800100" imgH="203200" progId="Equation.3">
                  <p:embed/>
                </p:oleObj>
              </mc:Choice>
              <mc:Fallback>
                <p:oleObj name="" r:id="rId7" imgW="800100" imgH="203200" progId="Equation.3">
                  <p:embed/>
                  <p:pic>
                    <p:nvPicPr>
                      <p:cNvPr id="0" name="图片 3218"/>
                      <p:cNvPicPr/>
                      <p:nvPr/>
                    </p:nvPicPr>
                    <p:blipFill>
                      <a:blip r:embed="rId2"/>
                      <a:stretch>
                        <a:fillRect/>
                      </a:stretch>
                    </p:blipFill>
                    <p:spPr>
                      <a:xfrm>
                        <a:off x="5761355" y="4188460"/>
                        <a:ext cx="1865630" cy="466725"/>
                      </a:xfrm>
                      <a:prstGeom prst="rect">
                        <a:avLst/>
                      </a:prstGeom>
                      <a:noFill/>
                      <a:ln w="38100">
                        <a:noFill/>
                        <a:miter/>
                      </a:ln>
                    </p:spPr>
                  </p:pic>
                </p:oleObj>
              </mc:Fallback>
            </mc:AlternateContent>
          </a:graphicData>
        </a:graphic>
      </p:graphicFrame>
      <p:cxnSp>
        <p:nvCxnSpPr>
          <p:cNvPr id="4" name="直接连接符 3"/>
          <p:cNvCxnSpPr/>
          <p:nvPr>
            <p:custDataLst>
              <p:tags r:id="rId8"/>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6023" name="Object 8"/>
          <p:cNvGraphicFramePr>
            <a:graphicFrameLocks noChangeAspect="1"/>
          </p:cNvGraphicFramePr>
          <p:nvPr/>
        </p:nvGraphicFramePr>
        <p:xfrm>
          <a:off x="4551045" y="5243195"/>
          <a:ext cx="2494915" cy="532130"/>
        </p:xfrm>
        <a:graphic>
          <a:graphicData uri="http://schemas.openxmlformats.org/presentationml/2006/ole">
            <mc:AlternateContent xmlns:mc="http://schemas.openxmlformats.org/markup-compatibility/2006">
              <mc:Choice xmlns:v="urn:schemas-microsoft-com:vml" Requires="v">
                <p:oleObj spid="_x0000_s3224" name="" r:id="rId9" imgW="1080135" imgH="228600" progId="Equation.3">
                  <p:embed/>
                </p:oleObj>
              </mc:Choice>
              <mc:Fallback>
                <p:oleObj name="" r:id="rId9" imgW="1080135" imgH="228600" progId="Equation.3">
                  <p:embed/>
                  <p:pic>
                    <p:nvPicPr>
                      <p:cNvPr id="0" name="图片 3223"/>
                      <p:cNvPicPr/>
                      <p:nvPr/>
                    </p:nvPicPr>
                    <p:blipFill>
                      <a:blip r:embed="rId10"/>
                      <a:stretch>
                        <a:fillRect/>
                      </a:stretch>
                    </p:blipFill>
                    <p:spPr>
                      <a:xfrm>
                        <a:off x="4551045" y="5243195"/>
                        <a:ext cx="2494915" cy="532130"/>
                      </a:xfrm>
                      <a:prstGeom prst="rect">
                        <a:avLst/>
                      </a:prstGeom>
                      <a:noFill/>
                      <a:ln w="38100">
                        <a:noFill/>
                        <a:miter/>
                      </a:ln>
                    </p:spPr>
                  </p:pic>
                </p:oleObj>
              </mc:Fallback>
            </mc:AlternateContent>
          </a:graphicData>
        </a:graphic>
      </p:graphicFrame>
      <p:graphicFrame>
        <p:nvGraphicFramePr>
          <p:cNvPr id="86027" name="Object 12"/>
          <p:cNvGraphicFramePr>
            <a:graphicFrameLocks noChangeAspect="1"/>
          </p:cNvGraphicFramePr>
          <p:nvPr/>
        </p:nvGraphicFramePr>
        <p:xfrm>
          <a:off x="2360295" y="5971540"/>
          <a:ext cx="4006850" cy="502920"/>
        </p:xfrm>
        <a:graphic>
          <a:graphicData uri="http://schemas.openxmlformats.org/presentationml/2006/ole">
            <mc:AlternateContent xmlns:mc="http://schemas.openxmlformats.org/markup-compatibility/2006">
              <mc:Choice xmlns:v="urn:schemas-microsoft-com:vml" Requires="v">
                <p:oleObj spid="_x0000_s3222" name="" r:id="rId11" imgW="2044065" imgH="254000" progId="Equation.3">
                  <p:embed/>
                </p:oleObj>
              </mc:Choice>
              <mc:Fallback>
                <p:oleObj name="" r:id="rId11" imgW="2044065" imgH="254000" progId="Equation.3">
                  <p:embed/>
                  <p:pic>
                    <p:nvPicPr>
                      <p:cNvPr id="0" name="图片 3221"/>
                      <p:cNvPicPr/>
                      <p:nvPr/>
                    </p:nvPicPr>
                    <p:blipFill>
                      <a:blip r:embed="rId12"/>
                      <a:stretch>
                        <a:fillRect/>
                      </a:stretch>
                    </p:blipFill>
                    <p:spPr>
                      <a:xfrm>
                        <a:off x="2360295" y="5971540"/>
                        <a:ext cx="4006850" cy="502920"/>
                      </a:xfrm>
                      <a:prstGeom prst="rect">
                        <a:avLst/>
                      </a:prstGeom>
                      <a:noFill/>
                      <a:ln w="38100">
                        <a:noFill/>
                        <a:miter/>
                      </a:ln>
                    </p:spPr>
                  </p:pic>
                </p:oleObj>
              </mc:Fallback>
            </mc:AlternateContent>
          </a:graphicData>
        </a:graphic>
      </p:graphicFrame>
      <p:graphicFrame>
        <p:nvGraphicFramePr>
          <p:cNvPr id="86025" name="Object 10"/>
          <p:cNvGraphicFramePr>
            <a:graphicFrameLocks noChangeAspect="1"/>
          </p:cNvGraphicFramePr>
          <p:nvPr/>
        </p:nvGraphicFramePr>
        <p:xfrm>
          <a:off x="6791325" y="5971540"/>
          <a:ext cx="4157345" cy="502920"/>
        </p:xfrm>
        <a:graphic>
          <a:graphicData uri="http://schemas.openxmlformats.org/presentationml/2006/ole">
            <mc:AlternateContent xmlns:mc="http://schemas.openxmlformats.org/markup-compatibility/2006">
              <mc:Choice xmlns:v="urn:schemas-microsoft-com:vml" Requires="v">
                <p:oleObj spid="_x0000_s3229" name="" r:id="rId13" imgW="2121535" imgH="254000" progId="Equation.3">
                  <p:embed/>
                </p:oleObj>
              </mc:Choice>
              <mc:Fallback>
                <p:oleObj name="" r:id="rId13" imgW="2121535" imgH="254000" progId="Equation.3">
                  <p:embed/>
                  <p:pic>
                    <p:nvPicPr>
                      <p:cNvPr id="0" name="图片 3228"/>
                      <p:cNvPicPr/>
                      <p:nvPr/>
                    </p:nvPicPr>
                    <p:blipFill>
                      <a:blip r:embed="rId14"/>
                      <a:stretch>
                        <a:fillRect/>
                      </a:stretch>
                    </p:blipFill>
                    <p:spPr>
                      <a:xfrm>
                        <a:off x="6791325" y="5971540"/>
                        <a:ext cx="4157345" cy="502920"/>
                      </a:xfrm>
                      <a:prstGeom prst="rect">
                        <a:avLst/>
                      </a:prstGeom>
                      <a:noFill/>
                      <a:ln w="38100">
                        <a:noFill/>
                        <a:miter/>
                      </a:ln>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2"/>
          <p:cNvSpPr>
            <a:spLocks noGrp="1"/>
          </p:cNvSpPr>
          <p:nvPr>
            <p:ph type="title"/>
          </p:nvPr>
        </p:nvSpPr>
        <p:spPr>
          <a:xfrm>
            <a:off x="1302385" y="208915"/>
            <a:ext cx="10219690" cy="676275"/>
          </a:xfrm>
        </p:spPr>
        <p:txBody>
          <a:bodyPr wrap="square" lIns="91440" tIns="45720" rIns="91440" bIns="45720" anchor="ctr">
            <a:normAutofit/>
          </a:bodyPr>
          <a:p>
            <a:pPr algn="l" eaLnBrk="1" hangingPunct="1">
              <a:buClrTx/>
              <a:buSzTx/>
              <a:buFontTx/>
            </a:pPr>
            <a:r>
              <a:rPr spc="0" smtClean="0">
                <a:solidFill>
                  <a:schemeClr val="accent5">
                    <a:lumMod val="75000"/>
                  </a:schemeClr>
                </a:solidFill>
              </a:rPr>
              <a:t>平稳条件与可逆条件</a:t>
            </a:r>
            <a:endParaRPr spc="0" smtClean="0">
              <a:solidFill>
                <a:schemeClr val="accent5">
                  <a:lumMod val="75000"/>
                </a:schemeClr>
              </a:solidFill>
            </a:endParaRPr>
          </a:p>
        </p:txBody>
      </p:sp>
      <p:sp>
        <p:nvSpPr>
          <p:cNvPr id="87042" name="Rectangle 3"/>
          <p:cNvSpPr>
            <a:spLocks noGrp="1"/>
          </p:cNvSpPr>
          <p:nvPr>
            <p:ph idx="1"/>
          </p:nvPr>
        </p:nvSpPr>
        <p:spPr>
          <a:xfrm>
            <a:off x="1302385" y="952500"/>
            <a:ext cx="10219690" cy="5388610"/>
          </a:xfrm>
        </p:spPr>
        <p:txBody>
          <a:bodyPr wrap="square" lIns="91440" tIns="45720" rIns="91440" bIns="45720" anchor="t"/>
          <a:p>
            <a:pPr eaLnBrk="1" hangingPunct="1"/>
            <a:r>
              <a:rPr lang="en-US" altLang="zh-CN" sz="2200">
                <a:cs typeface="微软雅黑" panose="020B0503020204020204" charset="-122"/>
              </a:rPr>
              <a:t>ARMA(p,q)</a:t>
            </a:r>
            <a:r>
              <a:rPr lang="zh-CN" altLang="en-US" sz="2200">
                <a:cs typeface="微软雅黑" panose="020B0503020204020204" charset="-122"/>
              </a:rPr>
              <a:t>模型的平稳条件</a:t>
            </a:r>
            <a:endParaRPr lang="zh-CN" altLang="en-US" sz="2200">
              <a:cs typeface="微软雅黑" panose="020B0503020204020204" charset="-122"/>
            </a:endParaRPr>
          </a:p>
          <a:p>
            <a:pPr lvl="1" eaLnBrk="1" hangingPunct="1"/>
            <a:r>
              <a:rPr lang="en-US" altLang="zh-CN" sz="2200">
                <a:cs typeface="微软雅黑" panose="020B0503020204020204" charset="-122"/>
              </a:rPr>
              <a:t>P</a:t>
            </a:r>
            <a:r>
              <a:rPr lang="zh-CN" altLang="en-US" sz="2200">
                <a:cs typeface="微软雅黑" panose="020B0503020204020204" charset="-122"/>
              </a:rPr>
              <a:t>阶自回归系数多项式              的根都在单位圆外</a:t>
            </a:r>
            <a:endParaRPr lang="zh-CN" altLang="en-US" sz="2200">
              <a:cs typeface="微软雅黑" panose="020B0503020204020204" charset="-122"/>
            </a:endParaRPr>
          </a:p>
          <a:p>
            <a:pPr lvl="1" eaLnBrk="1" hangingPunct="1"/>
            <a:r>
              <a:rPr lang="zh-CN" altLang="en-US" sz="2200">
                <a:cs typeface="微软雅黑" panose="020B0503020204020204" charset="-122"/>
              </a:rPr>
              <a:t>即</a:t>
            </a:r>
            <a:r>
              <a:rPr lang="en-US" altLang="zh-CN" sz="2200">
                <a:cs typeface="微软雅黑" panose="020B0503020204020204" charset="-122"/>
              </a:rPr>
              <a:t>ARMA(p,q)</a:t>
            </a:r>
            <a:r>
              <a:rPr lang="zh-CN" altLang="en-US" sz="2200">
                <a:cs typeface="微软雅黑" panose="020B0503020204020204" charset="-122"/>
              </a:rPr>
              <a:t>模型的平稳性完全由其自回归部分的平稳性决定</a:t>
            </a:r>
            <a:endParaRPr lang="zh-CN" altLang="en-US" sz="2200">
              <a:cs typeface="微软雅黑" panose="020B0503020204020204" charset="-122"/>
            </a:endParaRPr>
          </a:p>
          <a:p>
            <a:pPr lvl="1" eaLnBrk="1" hangingPunct="1"/>
            <a:endParaRPr lang="zh-CN" altLang="en-US" sz="2200">
              <a:cs typeface="微软雅黑" panose="020B0503020204020204" charset="-122"/>
            </a:endParaRPr>
          </a:p>
          <a:p>
            <a:pPr eaLnBrk="1" hangingPunct="1"/>
            <a:r>
              <a:rPr lang="en-US" altLang="zh-CN" sz="2200">
                <a:cs typeface="微软雅黑" panose="020B0503020204020204" charset="-122"/>
              </a:rPr>
              <a:t>ARMA(p,q)</a:t>
            </a:r>
            <a:r>
              <a:rPr lang="zh-CN" altLang="en-US" sz="2200">
                <a:cs typeface="微软雅黑" panose="020B0503020204020204" charset="-122"/>
              </a:rPr>
              <a:t>模型的可逆条件</a:t>
            </a:r>
            <a:endParaRPr lang="zh-CN" altLang="en-US" sz="2200">
              <a:cs typeface="微软雅黑" panose="020B0503020204020204" charset="-122"/>
            </a:endParaRPr>
          </a:p>
          <a:p>
            <a:pPr lvl="1" eaLnBrk="1" hangingPunct="1"/>
            <a:r>
              <a:rPr lang="en-US" altLang="zh-CN" sz="2200">
                <a:cs typeface="微软雅黑" panose="020B0503020204020204" charset="-122"/>
              </a:rPr>
              <a:t>q</a:t>
            </a:r>
            <a:r>
              <a:rPr lang="zh-CN" altLang="en-US" sz="2200">
                <a:cs typeface="微软雅黑" panose="020B0503020204020204" charset="-122"/>
              </a:rPr>
              <a:t>阶移动平均系数多项式               的根都在单位圆外</a:t>
            </a:r>
            <a:endParaRPr lang="zh-CN" altLang="en-US" sz="2200">
              <a:cs typeface="微软雅黑" panose="020B0503020204020204" charset="-122"/>
            </a:endParaRPr>
          </a:p>
          <a:p>
            <a:pPr lvl="1" eaLnBrk="1" hangingPunct="1"/>
            <a:r>
              <a:rPr lang="zh-CN" altLang="en-US" sz="2200">
                <a:cs typeface="微软雅黑" panose="020B0503020204020204" charset="-122"/>
              </a:rPr>
              <a:t>即</a:t>
            </a:r>
            <a:r>
              <a:rPr lang="en-US" altLang="zh-CN" sz="2200">
                <a:cs typeface="微软雅黑" panose="020B0503020204020204" charset="-122"/>
              </a:rPr>
              <a:t>ARMA(p,q)</a:t>
            </a:r>
            <a:r>
              <a:rPr lang="zh-CN" altLang="en-US" sz="2200">
                <a:cs typeface="微软雅黑" panose="020B0503020204020204" charset="-122"/>
              </a:rPr>
              <a:t>模型的可逆性完全由其移动平滑部分的可逆性决定</a:t>
            </a:r>
            <a:endParaRPr lang="zh-CN" altLang="en-US" sz="2200">
              <a:cs typeface="微软雅黑" panose="020B0503020204020204" charset="-122"/>
            </a:endParaRPr>
          </a:p>
          <a:p>
            <a:pPr lvl="1" eaLnBrk="1" hangingPunct="1"/>
            <a:endParaRPr lang="zh-CN" altLang="en-US" sz="2200">
              <a:cs typeface="微软雅黑" panose="020B0503020204020204" charset="-122"/>
            </a:endParaRPr>
          </a:p>
        </p:txBody>
      </p:sp>
      <p:graphicFrame>
        <p:nvGraphicFramePr>
          <p:cNvPr id="87043" name="Object 4"/>
          <p:cNvGraphicFramePr>
            <a:graphicFrameLocks noChangeAspect="1"/>
          </p:cNvGraphicFramePr>
          <p:nvPr/>
        </p:nvGraphicFramePr>
        <p:xfrm>
          <a:off x="5146675" y="1637030"/>
          <a:ext cx="1148080" cy="408305"/>
        </p:xfrm>
        <a:graphic>
          <a:graphicData uri="http://schemas.openxmlformats.org/presentationml/2006/ole">
            <mc:AlternateContent xmlns:mc="http://schemas.openxmlformats.org/markup-compatibility/2006">
              <mc:Choice xmlns:v="urn:schemas-microsoft-com:vml" Requires="v">
                <p:oleObj spid="_x0000_s3223" name="" r:id="rId1" imgW="571500" imgH="203200" progId="Equation.3">
                  <p:embed/>
                </p:oleObj>
              </mc:Choice>
              <mc:Fallback>
                <p:oleObj name="" r:id="rId1" imgW="571500" imgH="203200" progId="Equation.3">
                  <p:embed/>
                  <p:pic>
                    <p:nvPicPr>
                      <p:cNvPr id="0" name="图片 3222"/>
                      <p:cNvPicPr/>
                      <p:nvPr/>
                    </p:nvPicPr>
                    <p:blipFill>
                      <a:blip r:embed="rId2"/>
                      <a:stretch>
                        <a:fillRect/>
                      </a:stretch>
                    </p:blipFill>
                    <p:spPr>
                      <a:xfrm>
                        <a:off x="5146675" y="1637030"/>
                        <a:ext cx="1148080" cy="408305"/>
                      </a:xfrm>
                      <a:prstGeom prst="rect">
                        <a:avLst/>
                      </a:prstGeom>
                      <a:noFill/>
                      <a:ln w="38100">
                        <a:noFill/>
                        <a:miter/>
                      </a:ln>
                    </p:spPr>
                  </p:pic>
                </p:oleObj>
              </mc:Fallback>
            </mc:AlternateContent>
          </a:graphicData>
        </a:graphic>
      </p:graphicFrame>
      <p:graphicFrame>
        <p:nvGraphicFramePr>
          <p:cNvPr id="87044" name="Object 5"/>
          <p:cNvGraphicFramePr>
            <a:graphicFrameLocks noChangeAspect="1"/>
          </p:cNvGraphicFramePr>
          <p:nvPr/>
        </p:nvGraphicFramePr>
        <p:xfrm>
          <a:off x="5377815" y="3852545"/>
          <a:ext cx="1322705" cy="470535"/>
        </p:xfrm>
        <a:graphic>
          <a:graphicData uri="http://schemas.openxmlformats.org/presentationml/2006/ole">
            <mc:AlternateContent xmlns:mc="http://schemas.openxmlformats.org/markup-compatibility/2006">
              <mc:Choice xmlns:v="urn:schemas-microsoft-com:vml" Requires="v">
                <p:oleObj spid="_x0000_s3228" name="" r:id="rId3" imgW="571500" imgH="203200" progId="Equation.3">
                  <p:embed/>
                </p:oleObj>
              </mc:Choice>
              <mc:Fallback>
                <p:oleObj name="" r:id="rId3" imgW="571500" imgH="203200" progId="Equation.3">
                  <p:embed/>
                  <p:pic>
                    <p:nvPicPr>
                      <p:cNvPr id="0" name="图片 3227"/>
                      <p:cNvPicPr/>
                      <p:nvPr/>
                    </p:nvPicPr>
                    <p:blipFill>
                      <a:blip r:embed="rId4"/>
                      <a:stretch>
                        <a:fillRect/>
                      </a:stretch>
                    </p:blipFill>
                    <p:spPr>
                      <a:xfrm>
                        <a:off x="5377815" y="3852545"/>
                        <a:ext cx="1322705" cy="470535"/>
                      </a:xfrm>
                      <a:prstGeom prst="rect">
                        <a:avLst/>
                      </a:prstGeom>
                      <a:noFill/>
                      <a:ln w="38100">
                        <a:noFill/>
                        <a:miter/>
                      </a:ln>
                    </p:spPr>
                  </p:pic>
                </p:oleObj>
              </mc:Fallback>
            </mc:AlternateContent>
          </a:graphicData>
        </a:graphic>
      </p:graphicFrame>
      <p:cxnSp>
        <p:nvCxnSpPr>
          <p:cNvPr id="4" name="直接连接符 3"/>
          <p:cNvCxnSpPr/>
          <p:nvPr>
            <p:custDataLst>
              <p:tags r:id="rId5"/>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2"/>
          <p:cNvSpPr>
            <a:spLocks noGrp="1"/>
          </p:cNvSpPr>
          <p:nvPr>
            <p:ph type="title"/>
          </p:nvPr>
        </p:nvSpPr>
        <p:spPr>
          <a:xfrm>
            <a:off x="1325880" y="138430"/>
            <a:ext cx="10196195" cy="746760"/>
          </a:xfrm>
        </p:spPr>
        <p:txBody>
          <a:bodyPr wrap="square" lIns="91440" tIns="45720" rIns="91440" bIns="45720" anchor="ctr"/>
          <a:p>
            <a:pPr algn="l" eaLnBrk="1" hangingPunct="1">
              <a:buClrTx/>
              <a:buSzTx/>
              <a:buFontTx/>
            </a:pPr>
            <a:r>
              <a:rPr spc="0" smtClean="0">
                <a:solidFill>
                  <a:schemeClr val="accent5">
                    <a:lumMod val="75000"/>
                  </a:schemeClr>
                </a:solidFill>
              </a:rPr>
              <a:t>传递形式与逆转形式</a:t>
            </a:r>
            <a:endParaRPr spc="0" smtClean="0">
              <a:solidFill>
                <a:schemeClr val="accent5">
                  <a:lumMod val="75000"/>
                </a:schemeClr>
              </a:solidFill>
            </a:endParaRPr>
          </a:p>
        </p:txBody>
      </p:sp>
      <p:sp>
        <p:nvSpPr>
          <p:cNvPr id="88066" name="Rectangle 3"/>
          <p:cNvSpPr>
            <a:spLocks noGrp="1"/>
          </p:cNvSpPr>
          <p:nvPr>
            <p:ph sz="half" idx="1"/>
          </p:nvPr>
        </p:nvSpPr>
        <p:spPr>
          <a:xfrm>
            <a:off x="1536700" y="1052830"/>
            <a:ext cx="4033838" cy="5105400"/>
          </a:xfrm>
        </p:spPr>
        <p:txBody>
          <a:bodyPr wrap="square" lIns="91440" tIns="45720" rIns="91440" bIns="45720" anchor="t"/>
          <a:p>
            <a:pPr eaLnBrk="1" hangingPunct="1"/>
            <a:r>
              <a:rPr lang="en-US" altLang="zh-CN" sz="2200"/>
              <a:t>传递形式</a:t>
            </a:r>
            <a:endParaRPr lang="en-US" altLang="zh-CN" sz="2200"/>
          </a:p>
        </p:txBody>
      </p:sp>
      <p:sp>
        <p:nvSpPr>
          <p:cNvPr id="88067" name="Rectangle 4"/>
          <p:cNvSpPr>
            <a:spLocks noGrp="1"/>
          </p:cNvSpPr>
          <p:nvPr>
            <p:ph sz="half" idx="2"/>
          </p:nvPr>
        </p:nvSpPr>
        <p:spPr>
          <a:xfrm>
            <a:off x="6589395" y="1129030"/>
            <a:ext cx="3787775" cy="5105400"/>
          </a:xfrm>
        </p:spPr>
        <p:txBody>
          <a:bodyPr wrap="square" lIns="91440" tIns="45720" rIns="91440" bIns="45720" anchor="t"/>
          <a:p>
            <a:pPr algn="l" eaLnBrk="1" hangingPunct="1">
              <a:buClrTx/>
              <a:buSzTx/>
            </a:pPr>
            <a:r>
              <a:rPr lang="en-US" altLang="zh-CN" sz="2200"/>
              <a:t>逆转形式</a:t>
            </a:r>
            <a:endParaRPr lang="en-US" altLang="zh-CN" sz="2200"/>
          </a:p>
        </p:txBody>
      </p:sp>
      <p:sp>
        <p:nvSpPr>
          <p:cNvPr id="88068" name="Rectangle 5"/>
          <p:cNvSpPr/>
          <p:nvPr/>
        </p:nvSpPr>
        <p:spPr>
          <a:xfrm>
            <a:off x="4972050" y="320516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88069" name="Object 6"/>
          <p:cNvGraphicFramePr>
            <a:graphicFrameLocks noChangeAspect="1"/>
          </p:cNvGraphicFramePr>
          <p:nvPr/>
        </p:nvGraphicFramePr>
        <p:xfrm>
          <a:off x="1693863" y="1970088"/>
          <a:ext cx="2425700" cy="1470025"/>
        </p:xfrm>
        <a:graphic>
          <a:graphicData uri="http://schemas.openxmlformats.org/presentationml/2006/ole">
            <mc:AlternateContent xmlns:mc="http://schemas.openxmlformats.org/markup-compatibility/2006">
              <mc:Choice xmlns:v="urn:schemas-microsoft-com:vml" Requires="v">
                <p:oleObj spid="_x0000_s3237" name="" r:id="rId1" imgW="1181735" imgH="711200" progId="Equation.DSMT4">
                  <p:embed/>
                </p:oleObj>
              </mc:Choice>
              <mc:Fallback>
                <p:oleObj name="" r:id="rId1" imgW="1181735" imgH="711200" progId="Equation.DSMT4">
                  <p:embed/>
                  <p:pic>
                    <p:nvPicPr>
                      <p:cNvPr id="0" name="图片 3236"/>
                      <p:cNvPicPr/>
                      <p:nvPr/>
                    </p:nvPicPr>
                    <p:blipFill>
                      <a:blip r:embed="rId2"/>
                      <a:stretch>
                        <a:fillRect/>
                      </a:stretch>
                    </p:blipFill>
                    <p:spPr>
                      <a:xfrm>
                        <a:off x="1693863" y="1970088"/>
                        <a:ext cx="2425700" cy="1470025"/>
                      </a:xfrm>
                      <a:prstGeom prst="rect">
                        <a:avLst/>
                      </a:prstGeom>
                      <a:noFill/>
                      <a:ln w="38100">
                        <a:noFill/>
                        <a:miter/>
                      </a:ln>
                    </p:spPr>
                  </p:pic>
                </p:oleObj>
              </mc:Fallback>
            </mc:AlternateContent>
          </a:graphicData>
        </a:graphic>
      </p:graphicFrame>
      <p:sp>
        <p:nvSpPr>
          <p:cNvPr id="88070" name="Rectangle 7"/>
          <p:cNvSpPr/>
          <p:nvPr/>
        </p:nvSpPr>
        <p:spPr>
          <a:xfrm>
            <a:off x="5129213" y="30718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88071" name="Object 8"/>
          <p:cNvGraphicFramePr>
            <a:graphicFrameLocks noChangeAspect="1"/>
          </p:cNvGraphicFramePr>
          <p:nvPr/>
        </p:nvGraphicFramePr>
        <p:xfrm>
          <a:off x="1693863" y="3709353"/>
          <a:ext cx="3435350" cy="2220912"/>
        </p:xfrm>
        <a:graphic>
          <a:graphicData uri="http://schemas.openxmlformats.org/presentationml/2006/ole">
            <mc:AlternateContent xmlns:mc="http://schemas.openxmlformats.org/markup-compatibility/2006">
              <mc:Choice xmlns:v="urn:schemas-microsoft-com:vml" Requires="v">
                <p:oleObj spid="_x0000_s3238" name="" r:id="rId3" imgW="1892300" imgH="1219200" progId="Equation.DSMT4">
                  <p:embed/>
                </p:oleObj>
              </mc:Choice>
              <mc:Fallback>
                <p:oleObj name="" r:id="rId3" imgW="1892300" imgH="1219200" progId="Equation.DSMT4">
                  <p:embed/>
                  <p:pic>
                    <p:nvPicPr>
                      <p:cNvPr id="0" name="图片 3237"/>
                      <p:cNvPicPr/>
                      <p:nvPr/>
                    </p:nvPicPr>
                    <p:blipFill>
                      <a:blip r:embed="rId4"/>
                      <a:stretch>
                        <a:fillRect/>
                      </a:stretch>
                    </p:blipFill>
                    <p:spPr>
                      <a:xfrm>
                        <a:off x="1693863" y="3709353"/>
                        <a:ext cx="3435350" cy="2220912"/>
                      </a:xfrm>
                      <a:prstGeom prst="rect">
                        <a:avLst/>
                      </a:prstGeom>
                      <a:noFill/>
                      <a:ln w="38100">
                        <a:noFill/>
                        <a:miter/>
                      </a:ln>
                    </p:spPr>
                  </p:pic>
                </p:oleObj>
              </mc:Fallback>
            </mc:AlternateContent>
          </a:graphicData>
        </a:graphic>
      </p:graphicFrame>
      <p:graphicFrame>
        <p:nvGraphicFramePr>
          <p:cNvPr id="88072" name="Object 9"/>
          <p:cNvGraphicFramePr>
            <a:graphicFrameLocks noChangeAspect="1"/>
          </p:cNvGraphicFramePr>
          <p:nvPr/>
        </p:nvGraphicFramePr>
        <p:xfrm>
          <a:off x="6672263" y="1978025"/>
          <a:ext cx="2652712" cy="1481138"/>
        </p:xfrm>
        <a:graphic>
          <a:graphicData uri="http://schemas.openxmlformats.org/presentationml/2006/ole">
            <mc:AlternateContent xmlns:mc="http://schemas.openxmlformats.org/markup-compatibility/2006">
              <mc:Choice xmlns:v="urn:schemas-microsoft-com:vml" Requires="v">
                <p:oleObj spid="_x0000_s3234" name="" r:id="rId5" imgW="1181735" imgH="711200" progId="Equation.DSMT4">
                  <p:embed/>
                </p:oleObj>
              </mc:Choice>
              <mc:Fallback>
                <p:oleObj name="" r:id="rId5" imgW="1181735" imgH="711200" progId="Equation.DSMT4">
                  <p:embed/>
                  <p:pic>
                    <p:nvPicPr>
                      <p:cNvPr id="0" name="图片 3233"/>
                      <p:cNvPicPr/>
                      <p:nvPr/>
                    </p:nvPicPr>
                    <p:blipFill>
                      <a:blip r:embed="rId6"/>
                      <a:stretch>
                        <a:fillRect/>
                      </a:stretch>
                    </p:blipFill>
                    <p:spPr>
                      <a:xfrm>
                        <a:off x="6672263" y="1978025"/>
                        <a:ext cx="2652712" cy="1481138"/>
                      </a:xfrm>
                      <a:prstGeom prst="rect">
                        <a:avLst/>
                      </a:prstGeom>
                      <a:noFill/>
                      <a:ln w="38100">
                        <a:noFill/>
                        <a:miter/>
                      </a:ln>
                    </p:spPr>
                  </p:pic>
                </p:oleObj>
              </mc:Fallback>
            </mc:AlternateContent>
          </a:graphicData>
        </a:graphic>
      </p:graphicFrame>
      <p:graphicFrame>
        <p:nvGraphicFramePr>
          <p:cNvPr id="88073" name="Object 10"/>
          <p:cNvGraphicFramePr>
            <a:graphicFrameLocks noChangeAspect="1"/>
          </p:cNvGraphicFramePr>
          <p:nvPr/>
        </p:nvGraphicFramePr>
        <p:xfrm>
          <a:off x="6819583" y="3789363"/>
          <a:ext cx="3060700" cy="2060575"/>
        </p:xfrm>
        <a:graphic>
          <a:graphicData uri="http://schemas.openxmlformats.org/presentationml/2006/ole">
            <mc:AlternateContent xmlns:mc="http://schemas.openxmlformats.org/markup-compatibility/2006">
              <mc:Choice xmlns:v="urn:schemas-microsoft-com:vml" Requires="v">
                <p:oleObj spid="_x0000_s3231" name="" r:id="rId7" imgW="1816100" imgH="1219200" progId="Equation.DSMT4">
                  <p:embed/>
                </p:oleObj>
              </mc:Choice>
              <mc:Fallback>
                <p:oleObj name="" r:id="rId7" imgW="1816100" imgH="1219200" progId="Equation.DSMT4">
                  <p:embed/>
                  <p:pic>
                    <p:nvPicPr>
                      <p:cNvPr id="0" name="图片 3230"/>
                      <p:cNvPicPr/>
                      <p:nvPr/>
                    </p:nvPicPr>
                    <p:blipFill>
                      <a:blip r:embed="rId8"/>
                      <a:stretch>
                        <a:fillRect/>
                      </a:stretch>
                    </p:blipFill>
                    <p:spPr>
                      <a:xfrm>
                        <a:off x="6819583" y="3789363"/>
                        <a:ext cx="3060700" cy="2060575"/>
                      </a:xfrm>
                      <a:prstGeom prst="rect">
                        <a:avLst/>
                      </a:prstGeom>
                      <a:noFill/>
                      <a:ln w="38100">
                        <a:noFill/>
                        <a:miter/>
                      </a:ln>
                    </p:spPr>
                  </p:pic>
                </p:oleObj>
              </mc:Fallback>
            </mc:AlternateContent>
          </a:graphicData>
        </a:graphic>
      </p:graphicFrame>
      <p:sp>
        <p:nvSpPr>
          <p:cNvPr id="88074" name="Line 11"/>
          <p:cNvSpPr/>
          <p:nvPr/>
        </p:nvSpPr>
        <p:spPr>
          <a:xfrm>
            <a:off x="6024563" y="1844675"/>
            <a:ext cx="0" cy="446405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anchor="t"/>
          <a:p>
            <a:pPr defTabSz="914400"/>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9"/>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9089" name="Rectangle 2"/>
          <p:cNvSpPr>
            <a:spLocks noGrp="1"/>
          </p:cNvSpPr>
          <p:nvPr>
            <p:ph type="title"/>
          </p:nvPr>
        </p:nvSpPr>
        <p:spPr>
          <a:xfrm>
            <a:off x="1261110" y="221615"/>
            <a:ext cx="10260965" cy="663575"/>
          </a:xfrm>
        </p:spPr>
        <p:txBody>
          <a:bodyPr wrap="square" lIns="91440" tIns="45720" rIns="91440" bIns="45720" anchor="ctr">
            <a:normAutofit/>
          </a:bodyPr>
          <a:p>
            <a:pPr algn="l" eaLnBrk="1" hangingPunct="1">
              <a:buClrTx/>
              <a:buSzTx/>
              <a:buFontTx/>
            </a:pPr>
            <a:r>
              <a:rPr spc="0" smtClean="0">
                <a:solidFill>
                  <a:schemeClr val="accent5">
                    <a:lumMod val="75000"/>
                  </a:schemeClr>
                </a:solidFill>
              </a:rPr>
              <a:t>ARMA(p,q)</a:t>
            </a:r>
            <a:r>
              <a:rPr lang="zh-CN" altLang="en-US" spc="0" smtClean="0">
                <a:solidFill>
                  <a:schemeClr val="accent5">
                    <a:lumMod val="75000"/>
                  </a:schemeClr>
                </a:solidFill>
              </a:rPr>
              <a:t>模型的统计性质</a:t>
            </a:r>
            <a:endParaRPr lang="zh-CN" altLang="en-US" spc="0" smtClean="0">
              <a:solidFill>
                <a:schemeClr val="accent5">
                  <a:lumMod val="75000"/>
                </a:schemeClr>
              </a:solidFill>
            </a:endParaRPr>
          </a:p>
        </p:txBody>
      </p:sp>
      <p:sp>
        <p:nvSpPr>
          <p:cNvPr id="89090" name="Rectangle 3"/>
          <p:cNvSpPr>
            <a:spLocks noGrp="1"/>
          </p:cNvSpPr>
          <p:nvPr>
            <p:ph idx="1"/>
          </p:nvPr>
        </p:nvSpPr>
        <p:spPr>
          <a:xfrm>
            <a:off x="1316990" y="952500"/>
            <a:ext cx="10205085" cy="5388610"/>
          </a:xfrm>
        </p:spPr>
        <p:txBody>
          <a:bodyPr wrap="square" lIns="91440" tIns="45720" rIns="91440" bIns="45720" anchor="t"/>
          <a:p>
            <a:pPr eaLnBrk="1" hangingPunct="1"/>
            <a:r>
              <a:rPr lang="en-US" altLang="zh-CN" sz="2200"/>
              <a:t>均值</a:t>
            </a:r>
            <a:endParaRPr lang="en-US" altLang="zh-CN" sz="2200"/>
          </a:p>
          <a:p>
            <a:pPr eaLnBrk="1" hangingPunct="1"/>
            <a:endParaRPr lang="en-US" altLang="zh-CN" sz="2200"/>
          </a:p>
          <a:p>
            <a:pPr eaLnBrk="1" hangingPunct="1"/>
            <a:endParaRPr lang="en-US" altLang="zh-CN" sz="2200"/>
          </a:p>
          <a:p>
            <a:pPr eaLnBrk="1" hangingPunct="1"/>
            <a:r>
              <a:rPr lang="en-US" altLang="zh-CN" sz="2200"/>
              <a:t>协方差</a:t>
            </a:r>
            <a:endParaRPr lang="en-US" altLang="zh-CN" sz="2200"/>
          </a:p>
          <a:p>
            <a:pPr eaLnBrk="1" hangingPunct="1"/>
            <a:endParaRPr lang="en-US" altLang="zh-CN" sz="2200"/>
          </a:p>
          <a:p>
            <a:pPr eaLnBrk="1" hangingPunct="1"/>
            <a:endParaRPr lang="en-US" altLang="zh-CN" sz="2200"/>
          </a:p>
          <a:p>
            <a:pPr eaLnBrk="1" hangingPunct="1"/>
            <a:r>
              <a:rPr lang="en-US" altLang="zh-CN" sz="2200"/>
              <a:t>自相关系数</a:t>
            </a:r>
            <a:endParaRPr lang="en-US" altLang="zh-CN" sz="2200"/>
          </a:p>
        </p:txBody>
      </p:sp>
      <p:sp>
        <p:nvSpPr>
          <p:cNvPr id="89091" name="Rectangle 4"/>
          <p:cNvSpPr/>
          <p:nvPr/>
        </p:nvSpPr>
        <p:spPr>
          <a:xfrm>
            <a:off x="5448300" y="320516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89092" name="Object 5"/>
          <p:cNvGraphicFramePr>
            <a:graphicFrameLocks noChangeAspect="1"/>
          </p:cNvGraphicFramePr>
          <p:nvPr/>
        </p:nvGraphicFramePr>
        <p:xfrm>
          <a:off x="4656138" y="1196975"/>
          <a:ext cx="2552700" cy="882650"/>
        </p:xfrm>
        <a:graphic>
          <a:graphicData uri="http://schemas.openxmlformats.org/presentationml/2006/ole">
            <mc:AlternateContent xmlns:mc="http://schemas.openxmlformats.org/markup-compatibility/2006">
              <mc:Choice xmlns:v="urn:schemas-microsoft-com:vml" Requires="v">
                <p:oleObj spid="_x0000_s3232" name="" r:id="rId1" imgW="1296035" imgH="444500" progId="Equation.3">
                  <p:embed/>
                </p:oleObj>
              </mc:Choice>
              <mc:Fallback>
                <p:oleObj name="" r:id="rId1" imgW="1296035" imgH="444500" progId="Equation.3">
                  <p:embed/>
                  <p:pic>
                    <p:nvPicPr>
                      <p:cNvPr id="0" name="图片 3231"/>
                      <p:cNvPicPr/>
                      <p:nvPr/>
                    </p:nvPicPr>
                    <p:blipFill>
                      <a:blip r:embed="rId2"/>
                      <a:stretch>
                        <a:fillRect/>
                      </a:stretch>
                    </p:blipFill>
                    <p:spPr>
                      <a:xfrm>
                        <a:off x="4656138" y="1196975"/>
                        <a:ext cx="2552700" cy="882650"/>
                      </a:xfrm>
                      <a:prstGeom prst="rect">
                        <a:avLst/>
                      </a:prstGeom>
                      <a:noFill/>
                      <a:ln w="38100">
                        <a:noFill/>
                        <a:miter/>
                      </a:ln>
                    </p:spPr>
                  </p:pic>
                </p:oleObj>
              </mc:Fallback>
            </mc:AlternateContent>
          </a:graphicData>
        </a:graphic>
      </p:graphicFrame>
      <p:sp>
        <p:nvSpPr>
          <p:cNvPr id="89093" name="Rectangle 6"/>
          <p:cNvSpPr/>
          <p:nvPr/>
        </p:nvSpPr>
        <p:spPr>
          <a:xfrm>
            <a:off x="5143500" y="25765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89094" name="Object 7"/>
          <p:cNvGraphicFramePr>
            <a:graphicFrameLocks noChangeAspect="1"/>
          </p:cNvGraphicFramePr>
          <p:nvPr/>
        </p:nvGraphicFramePr>
        <p:xfrm>
          <a:off x="4511675" y="2636838"/>
          <a:ext cx="3257550" cy="946150"/>
        </p:xfrm>
        <a:graphic>
          <a:graphicData uri="http://schemas.openxmlformats.org/presentationml/2006/ole">
            <mc:AlternateContent xmlns:mc="http://schemas.openxmlformats.org/markup-compatibility/2006">
              <mc:Choice xmlns:v="urn:schemas-microsoft-com:vml" Requires="v">
                <p:oleObj spid="_x0000_s3233" name="" r:id="rId3" imgW="1485900" imgH="431800" progId="Equation.3">
                  <p:embed/>
                </p:oleObj>
              </mc:Choice>
              <mc:Fallback>
                <p:oleObj name="" r:id="rId3" imgW="1485900" imgH="431800" progId="Equation.3">
                  <p:embed/>
                  <p:pic>
                    <p:nvPicPr>
                      <p:cNvPr id="0" name="图片 3232"/>
                      <p:cNvPicPr/>
                      <p:nvPr/>
                    </p:nvPicPr>
                    <p:blipFill>
                      <a:blip r:embed="rId4"/>
                      <a:stretch>
                        <a:fillRect/>
                      </a:stretch>
                    </p:blipFill>
                    <p:spPr>
                      <a:xfrm>
                        <a:off x="4511675" y="2636838"/>
                        <a:ext cx="3257550" cy="946150"/>
                      </a:xfrm>
                      <a:prstGeom prst="rect">
                        <a:avLst/>
                      </a:prstGeom>
                      <a:noFill/>
                      <a:ln w="38100">
                        <a:noFill/>
                        <a:miter/>
                      </a:ln>
                    </p:spPr>
                  </p:pic>
                </p:oleObj>
              </mc:Fallback>
            </mc:AlternateContent>
          </a:graphicData>
        </a:graphic>
      </p:graphicFrame>
      <p:sp>
        <p:nvSpPr>
          <p:cNvPr id="89095" name="Rectangle 8"/>
          <p:cNvSpPr/>
          <p:nvPr/>
        </p:nvSpPr>
        <p:spPr>
          <a:xfrm>
            <a:off x="5281613" y="29860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89096" name="Object 9"/>
          <p:cNvGraphicFramePr>
            <a:graphicFrameLocks noChangeAspect="1"/>
          </p:cNvGraphicFramePr>
          <p:nvPr/>
        </p:nvGraphicFramePr>
        <p:xfrm>
          <a:off x="4367213" y="4005263"/>
          <a:ext cx="3200400" cy="1798637"/>
        </p:xfrm>
        <a:graphic>
          <a:graphicData uri="http://schemas.openxmlformats.org/presentationml/2006/ole">
            <mc:AlternateContent xmlns:mc="http://schemas.openxmlformats.org/markup-compatibility/2006">
              <mc:Choice xmlns:v="urn:schemas-microsoft-com:vml" Requires="v">
                <p:oleObj spid="_x0000_s3235" name="" r:id="rId5" imgW="1575435" imgH="889635" progId="Equation.3">
                  <p:embed/>
                </p:oleObj>
              </mc:Choice>
              <mc:Fallback>
                <p:oleObj name="" r:id="rId5" imgW="1575435" imgH="889635" progId="Equation.3">
                  <p:embed/>
                  <p:pic>
                    <p:nvPicPr>
                      <p:cNvPr id="0" name="图片 3234"/>
                      <p:cNvPicPr/>
                      <p:nvPr/>
                    </p:nvPicPr>
                    <p:blipFill>
                      <a:blip r:embed="rId6"/>
                      <a:stretch>
                        <a:fillRect/>
                      </a:stretch>
                    </p:blipFill>
                    <p:spPr>
                      <a:xfrm>
                        <a:off x="4367213" y="4005263"/>
                        <a:ext cx="3200400" cy="1798637"/>
                      </a:xfrm>
                      <a:prstGeom prst="rect">
                        <a:avLst/>
                      </a:prstGeom>
                      <a:noFill/>
                      <a:ln w="38100">
                        <a:noFill/>
                        <a:miter/>
                      </a:ln>
                    </p:spPr>
                  </p:pic>
                </p:oleObj>
              </mc:Fallback>
            </mc:AlternateContent>
          </a:graphicData>
        </a:graphic>
      </p:graphicFrame>
      <p:cxnSp>
        <p:nvCxnSpPr>
          <p:cNvPr id="4" name="直接连接符 3"/>
          <p:cNvCxnSpPr/>
          <p:nvPr>
            <p:custDataLst>
              <p:tags r:id="rId7"/>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2"/>
          <p:cNvSpPr>
            <a:spLocks noGrp="1"/>
          </p:cNvSpPr>
          <p:nvPr>
            <p:ph type="title"/>
          </p:nvPr>
        </p:nvSpPr>
        <p:spPr>
          <a:xfrm>
            <a:off x="1283970" y="190500"/>
            <a:ext cx="10238105" cy="694690"/>
          </a:xfrm>
        </p:spPr>
        <p:txBody>
          <a:bodyPr wrap="square" lIns="91440" tIns="45720" rIns="91440" bIns="45720" anchor="ctr">
            <a:normAutofit/>
          </a:bodyPr>
          <a:p>
            <a:pPr algn="l" eaLnBrk="1" hangingPunct="1">
              <a:buClrTx/>
              <a:buSzTx/>
              <a:buFontTx/>
            </a:pPr>
            <a:r>
              <a:rPr spc="0" smtClean="0">
                <a:solidFill>
                  <a:schemeClr val="accent5">
                    <a:lumMod val="75000"/>
                  </a:schemeClr>
                </a:solidFill>
              </a:rPr>
              <a:t>ARMA</a:t>
            </a:r>
            <a:r>
              <a:rPr lang="zh-CN" altLang="en-US" spc="0" smtClean="0">
                <a:solidFill>
                  <a:schemeClr val="accent5">
                    <a:lumMod val="75000"/>
                  </a:schemeClr>
                </a:solidFill>
              </a:rPr>
              <a:t>模型的相关性</a:t>
            </a:r>
            <a:endParaRPr lang="zh-CN" altLang="en-US" spc="0" smtClean="0">
              <a:solidFill>
                <a:schemeClr val="accent5">
                  <a:lumMod val="75000"/>
                </a:schemeClr>
              </a:solidFill>
            </a:endParaRPr>
          </a:p>
        </p:txBody>
      </p:sp>
      <p:sp>
        <p:nvSpPr>
          <p:cNvPr id="90114" name="Rectangle 3"/>
          <p:cNvSpPr>
            <a:spLocks noGrp="1"/>
          </p:cNvSpPr>
          <p:nvPr>
            <p:ph idx="1"/>
          </p:nvPr>
        </p:nvSpPr>
        <p:spPr>
          <a:xfrm>
            <a:off x="1265555" y="952500"/>
            <a:ext cx="10256520" cy="5388610"/>
          </a:xfrm>
        </p:spPr>
        <p:txBody>
          <a:bodyPr wrap="square" lIns="91440" tIns="45720" rIns="91440" bIns="45720" anchor="t"/>
          <a:p>
            <a:pPr eaLnBrk="1" hangingPunct="1"/>
            <a:r>
              <a:rPr lang="en-US" altLang="zh-CN" sz="2200"/>
              <a:t>自相关系数拖尾</a:t>
            </a:r>
            <a:endParaRPr lang="en-US" altLang="zh-CN" sz="2200"/>
          </a:p>
          <a:p>
            <a:pPr lvl="1" eaLnBrk="1" hangingPunct="1"/>
            <a:r>
              <a:rPr lang="en-US" altLang="zh-CN" sz="2200"/>
              <a:t>ARMA(p,q)模型可以转化为无穷阶移动平均模型</a:t>
            </a:r>
            <a:endParaRPr lang="en-US" altLang="zh-CN" sz="2200"/>
          </a:p>
          <a:p>
            <a:pPr eaLnBrk="1" hangingPunct="1">
              <a:buNone/>
            </a:pPr>
            <a:endParaRPr lang="en-US" altLang="zh-CN" sz="2200"/>
          </a:p>
          <a:p>
            <a:pPr eaLnBrk="1" hangingPunct="1"/>
            <a:r>
              <a:rPr lang="en-US" altLang="zh-CN" sz="2200"/>
              <a:t>偏自相关系数拖尾</a:t>
            </a:r>
            <a:endParaRPr lang="en-US" altLang="zh-CN" sz="2200"/>
          </a:p>
          <a:p>
            <a:pPr lvl="1" eaLnBrk="1" hangingPunct="1"/>
            <a:r>
              <a:rPr lang="en-US" altLang="zh-CN" sz="2200"/>
              <a:t>ARMA(p,q)模型可以转化为无穷阶自回归模型</a:t>
            </a:r>
            <a:endParaRPr lang="en-US" altLang="zh-CN" sz="2200"/>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type="title"/>
          </p:nvPr>
        </p:nvSpPr>
        <p:spPr>
          <a:xfrm>
            <a:off x="1326515" y="230505"/>
            <a:ext cx="10195560" cy="654685"/>
          </a:xfrm>
        </p:spPr>
        <p:txBody>
          <a:bodyPr wrap="square" lIns="91440" tIns="45720" rIns="91440" bIns="45720" anchor="ctr">
            <a:normAutofit/>
          </a:bodyPr>
          <a:p>
            <a:pPr algn="l" eaLnBrk="1" hangingPunct="1">
              <a:buClrTx/>
              <a:buSzTx/>
              <a:buFontTx/>
            </a:pPr>
            <a:r>
              <a:rPr lang="zh-CN" altLang="en-US" spc="0" smtClean="0">
                <a:solidFill>
                  <a:schemeClr val="accent5">
                    <a:lumMod val="75000"/>
                  </a:schemeClr>
                </a:solidFill>
              </a:rPr>
              <a:t>例3.8:考察</a:t>
            </a:r>
            <a:r>
              <a:rPr spc="0" smtClean="0">
                <a:solidFill>
                  <a:schemeClr val="accent5">
                    <a:lumMod val="75000"/>
                  </a:schemeClr>
                </a:solidFill>
              </a:rPr>
              <a:t>ARMA</a:t>
            </a:r>
            <a:r>
              <a:rPr lang="zh-CN" altLang="en-US" spc="0" smtClean="0">
                <a:solidFill>
                  <a:schemeClr val="accent5">
                    <a:lumMod val="75000"/>
                  </a:schemeClr>
                </a:solidFill>
              </a:rPr>
              <a:t>模型的相关性</a:t>
            </a:r>
            <a:endParaRPr lang="zh-CN" altLang="en-US" spc="0" smtClean="0">
              <a:solidFill>
                <a:schemeClr val="accent5">
                  <a:lumMod val="75000"/>
                </a:schemeClr>
              </a:solidFill>
            </a:endParaRPr>
          </a:p>
        </p:txBody>
      </p:sp>
      <p:sp>
        <p:nvSpPr>
          <p:cNvPr id="91138" name="Rectangle 3"/>
          <p:cNvSpPr>
            <a:spLocks noGrp="1"/>
          </p:cNvSpPr>
          <p:nvPr>
            <p:ph idx="1"/>
          </p:nvPr>
        </p:nvSpPr>
        <p:spPr>
          <a:xfrm>
            <a:off x="1362710" y="952500"/>
            <a:ext cx="10159365" cy="5388610"/>
          </a:xfrm>
        </p:spPr>
        <p:txBody>
          <a:bodyPr wrap="square" lIns="91440" tIns="45720" rIns="91440" bIns="45720" anchor="t"/>
          <a:p>
            <a:pPr eaLnBrk="1" hangingPunct="1"/>
            <a:r>
              <a:rPr lang="zh-CN" altLang="en-US" sz="2200">
                <a:solidFill>
                  <a:srgbClr val="000000"/>
                </a:solidFill>
                <a:cs typeface="微软雅黑" panose="020B0503020204020204" charset="-122"/>
              </a:rPr>
              <a:t>拟合模型</a:t>
            </a:r>
            <a:r>
              <a:rPr lang="en-US" altLang="zh-CN" sz="2200">
                <a:solidFill>
                  <a:srgbClr val="000000"/>
                </a:solidFill>
                <a:cs typeface="微软雅黑" panose="020B0503020204020204" charset="-122"/>
              </a:rPr>
              <a:t>ARMA(1,1)</a:t>
            </a:r>
            <a:endParaRPr lang="en-US" altLang="zh-CN" sz="2200">
              <a:solidFill>
                <a:srgbClr val="000000"/>
              </a:solidFill>
              <a:cs typeface="微软雅黑" panose="020B0503020204020204" charset="-122"/>
            </a:endParaRPr>
          </a:p>
          <a:p>
            <a:pPr eaLnBrk="1" hangingPunct="1">
              <a:buNone/>
            </a:pPr>
            <a:r>
              <a:rPr lang="zh-CN" altLang="en-US" sz="2200">
                <a:solidFill>
                  <a:srgbClr val="000000"/>
                </a:solidFill>
                <a:cs typeface="微软雅黑" panose="020B0503020204020204" charset="-122"/>
              </a:rPr>
              <a:t>  </a:t>
            </a:r>
            <a:endParaRPr lang="zh-CN" altLang="en-US" sz="2200">
              <a:solidFill>
                <a:srgbClr val="000000"/>
              </a:solidFill>
              <a:cs typeface="微软雅黑" panose="020B0503020204020204" charset="-122"/>
            </a:endParaRPr>
          </a:p>
          <a:p>
            <a:pPr eaLnBrk="1" hangingPunct="1">
              <a:buNone/>
            </a:pPr>
            <a:endParaRPr lang="zh-CN" altLang="en-US" sz="2200">
              <a:solidFill>
                <a:srgbClr val="000000"/>
              </a:solidFill>
              <a:cs typeface="微软雅黑" panose="020B0503020204020204" charset="-122"/>
            </a:endParaRPr>
          </a:p>
          <a:p>
            <a:pPr eaLnBrk="1" hangingPunct="1">
              <a:buNone/>
            </a:pPr>
            <a:r>
              <a:rPr lang="zh-CN" altLang="en-US" sz="2200">
                <a:solidFill>
                  <a:srgbClr val="000000"/>
                </a:solidFill>
                <a:cs typeface="微软雅黑" panose="020B0503020204020204" charset="-122"/>
              </a:rPr>
              <a:t>  并直观地考察该模型自相关系数和偏自相关系数的性质。</a:t>
            </a:r>
            <a:r>
              <a:rPr lang="zh-CN" altLang="en-US">
                <a:ea typeface="宋体" panose="02010600030101010101" pitchFamily="2" charset="-122"/>
              </a:rPr>
              <a:t> </a:t>
            </a:r>
            <a:endParaRPr lang="zh-CN" altLang="en-US">
              <a:ea typeface="宋体" panose="02010600030101010101" pitchFamily="2" charset="-122"/>
            </a:endParaRPr>
          </a:p>
        </p:txBody>
      </p:sp>
      <p:sp>
        <p:nvSpPr>
          <p:cNvPr id="91139" name="Rectangle 4"/>
          <p:cNvSpPr/>
          <p:nvPr/>
        </p:nvSpPr>
        <p:spPr>
          <a:xfrm>
            <a:off x="5405438"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91140" name="Object 5"/>
          <p:cNvGraphicFramePr>
            <a:graphicFrameLocks noChangeAspect="1"/>
          </p:cNvGraphicFramePr>
          <p:nvPr/>
        </p:nvGraphicFramePr>
        <p:xfrm>
          <a:off x="4041458" y="1755775"/>
          <a:ext cx="3411537" cy="530225"/>
        </p:xfrm>
        <a:graphic>
          <a:graphicData uri="http://schemas.openxmlformats.org/presentationml/2006/ole">
            <mc:AlternateContent xmlns:mc="http://schemas.openxmlformats.org/markup-compatibility/2006">
              <mc:Choice xmlns:v="urn:schemas-microsoft-com:vml" Requires="v">
                <p:oleObj spid="_x0000_s3236" name="" r:id="rId1" imgW="1473200" imgH="228600" progId="Equation.DSMT4">
                  <p:embed/>
                </p:oleObj>
              </mc:Choice>
              <mc:Fallback>
                <p:oleObj name="" r:id="rId1" imgW="1473200" imgH="228600" progId="Equation.DSMT4">
                  <p:embed/>
                  <p:pic>
                    <p:nvPicPr>
                      <p:cNvPr id="0" name="图片 3235"/>
                      <p:cNvPicPr/>
                      <p:nvPr/>
                    </p:nvPicPr>
                    <p:blipFill>
                      <a:blip r:embed="rId2"/>
                      <a:stretch>
                        <a:fillRect/>
                      </a:stretch>
                    </p:blipFill>
                    <p:spPr>
                      <a:xfrm>
                        <a:off x="4041458" y="1755775"/>
                        <a:ext cx="3411537" cy="530225"/>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xfrm>
            <a:off x="1327785" y="154305"/>
            <a:ext cx="10194290" cy="730885"/>
          </a:xfrm>
        </p:spPr>
        <p:txBody>
          <a:bodyPr wrap="square" lIns="91440" tIns="45720" rIns="91440" bIns="45720" anchor="ctr">
            <a:normAutofit/>
          </a:bodyPr>
          <a:p>
            <a:pPr eaLnBrk="1" hangingPunct="1"/>
            <a:r>
              <a:rPr lang="en-US" altLang="zh-CN" spc="0" smtClean="0">
                <a:solidFill>
                  <a:schemeClr val="accent5">
                    <a:lumMod val="75000"/>
                  </a:schemeClr>
                </a:solidFill>
                <a:cs typeface="+mn-cs"/>
                <a:sym typeface="+mn-ea"/>
              </a:rPr>
              <a:t>延迟算子的性质</a:t>
            </a:r>
            <a:endParaRPr lang="en-US" altLang="zh-CN">
              <a:ea typeface="宋体" panose="02010600030101010101" pitchFamily="2" charset="-122"/>
            </a:endParaRPr>
          </a:p>
        </p:txBody>
      </p:sp>
      <p:sp>
        <p:nvSpPr>
          <p:cNvPr id="11267" name="Rectangle 3"/>
          <p:cNvSpPr>
            <a:spLocks noGrp="1" noChangeArrowheads="1"/>
          </p:cNvSpPr>
          <p:nvPr>
            <p:ph idx="1"/>
          </p:nvPr>
        </p:nvSpPr>
        <p:spPr>
          <a:xfrm>
            <a:off x="1337945" y="885190"/>
            <a:ext cx="10184130" cy="5388610"/>
          </a:xfrm>
        </p:spPr>
        <p:txBody>
          <a:bodyPr vert="horz" wrap="square" lIns="91440" tIns="45720" rIns="91440" bIns="45720" numCol="1" anchor="t" anchorCtr="0" compatLnSpc="1">
            <a:normAutofit lnSpcReduction="10000"/>
          </a:bodyPr>
          <a:lstStyle/>
          <a:p>
            <a:pPr marR="0" lvl="0" algn="l" defTabSz="914400" rtl="0" eaLnBrk="1" fontAlgn="base" latinLnBrk="0" hangingPunct="1">
              <a:spcBef>
                <a:spcPct val="20000"/>
              </a:spcBef>
              <a:spcAft>
                <a:spcPct val="0"/>
              </a:spcAft>
              <a:buClr>
                <a:schemeClr val="tx2"/>
              </a:buClr>
              <a:buSzTx/>
              <a:defRPr/>
            </a:pPr>
            <a:r>
              <a:rPr kumimoji="0" lang="zh-CN" altLang="en-US"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 </a:t>
            </a:r>
            <a:endParaRPr kumimoji="0" lang="zh-CN" altLang="en-US"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R="0" lvl="0" algn="l" defTabSz="914400" rtl="0" eaLnBrk="1" fontAlgn="base" latinLnBrk="0" hangingPunct="1">
              <a:spcBef>
                <a:spcPct val="20000"/>
              </a:spcBef>
              <a:spcAft>
                <a:spcPct val="0"/>
              </a:spcAft>
              <a:buClr>
                <a:schemeClr val="tx2"/>
              </a:buClr>
              <a:buSzTx/>
              <a:defRPr/>
            </a:pPr>
            <a:endParaRPr kumimoji="0" lang="zh-CN" altLang="en-US"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R="0" lvl="0" algn="l" defTabSz="914400" rtl="0" eaLnBrk="1" fontAlgn="base" latinLnBrk="0" hangingPunct="1">
              <a:spcBef>
                <a:spcPct val="20000"/>
              </a:spcBef>
              <a:spcAft>
                <a:spcPct val="0"/>
              </a:spcAft>
              <a:buClr>
                <a:schemeClr val="tx2"/>
              </a:buClr>
              <a:buSzTx/>
              <a:defRPr/>
            </a:pPr>
            <a:r>
              <a:rPr kumimoji="0" lang="zh-CN" altLang="en-US"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 </a:t>
            </a:r>
            <a:endParaRPr kumimoji="0" lang="zh-CN" altLang="en-US"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R="0" lvl="0" algn="l" defTabSz="914400" rtl="0" eaLnBrk="1" fontAlgn="base" latinLnBrk="0" hangingPunct="1">
              <a:spcBef>
                <a:spcPct val="20000"/>
              </a:spcBef>
              <a:spcAft>
                <a:spcPct val="0"/>
              </a:spcAft>
              <a:buClr>
                <a:schemeClr val="tx2"/>
              </a:buClr>
              <a:buSzTx/>
              <a:defRPr/>
            </a:pPr>
            <a:endParaRPr kumimoji="0" lang="zh-CN" altLang="en-US"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R="0" lvl="0" algn="l" defTabSz="914400" rtl="0" eaLnBrk="1" fontAlgn="base" latinLnBrk="0" hangingPunct="1">
              <a:spcBef>
                <a:spcPct val="20000"/>
              </a:spcBef>
              <a:spcAft>
                <a:spcPct val="0"/>
              </a:spcAft>
              <a:buClr>
                <a:schemeClr val="tx2"/>
              </a:buClr>
              <a:buSzTx/>
              <a:defRPr/>
            </a:pPr>
            <a:r>
              <a:rPr kumimoji="0" lang="zh-CN" altLang="en-US"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 </a:t>
            </a:r>
            <a:endParaRPr kumimoji="0" lang="zh-CN" altLang="en-US"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R="0" lvl="0" algn="l" defTabSz="914400" rtl="0" eaLnBrk="1" fontAlgn="base" latinLnBrk="0" hangingPunct="1">
              <a:spcBef>
                <a:spcPct val="20000"/>
              </a:spcBef>
              <a:spcAft>
                <a:spcPct val="0"/>
              </a:spcAft>
              <a:buClr>
                <a:schemeClr val="tx2"/>
              </a:buClr>
              <a:buSzTx/>
              <a:defRPr/>
            </a:pPr>
            <a:endParaRPr kumimoji="0" lang="zh-CN" altLang="en-US"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R="0" lvl="0" algn="l" defTabSz="914400" rtl="0" eaLnBrk="1" fontAlgn="base" latinLnBrk="0" hangingPunct="1">
              <a:spcBef>
                <a:spcPct val="20000"/>
              </a:spcBef>
              <a:spcAft>
                <a:spcPct val="0"/>
              </a:spcAft>
              <a:buClr>
                <a:schemeClr val="tx2"/>
              </a:buClr>
              <a:buSzTx/>
              <a:defRPr/>
            </a:pPr>
            <a:r>
              <a:rPr kumimoji="0" lang="zh-CN" altLang="en-US"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 </a:t>
            </a:r>
            <a:endParaRPr kumimoji="0" lang="zh-CN" altLang="en-US"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R="0" lvl="0" algn="l" defTabSz="914400" rtl="0" eaLnBrk="1" fontAlgn="base" latinLnBrk="0" hangingPunct="1">
              <a:spcBef>
                <a:spcPct val="20000"/>
              </a:spcBef>
              <a:spcAft>
                <a:spcPct val="0"/>
              </a:spcAft>
              <a:buClr>
                <a:schemeClr val="tx2"/>
              </a:buClr>
              <a:buSzTx/>
              <a:defRPr/>
            </a:pPr>
            <a:endParaRPr kumimoji="0" lang="zh-CN" altLang="en-US"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R="0" lvl="0" algn="l" defTabSz="914400" rtl="0" eaLnBrk="1" fontAlgn="base" latinLnBrk="0" hangingPunct="1">
              <a:spcBef>
                <a:spcPct val="20000"/>
              </a:spcBef>
              <a:spcAft>
                <a:spcPct val="0"/>
              </a:spcAft>
              <a:buClr>
                <a:schemeClr val="tx2"/>
              </a:buClr>
              <a:buSzTx/>
              <a:defRPr/>
            </a:pPr>
            <a:r>
              <a:rPr kumimoji="0" lang="zh-CN" altLang="en-US"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                                     ，其中</a:t>
            </a:r>
            <a:r>
              <a:rPr kumimoji="0" lang="en-US" alt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 </a:t>
            </a:r>
            <a:endParaRPr kumimoji="0" lang="en-US" alt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2" name="Rectangle 4"/>
          <p:cNvSpPr/>
          <p:nvPr/>
        </p:nvSpPr>
        <p:spPr>
          <a:xfrm>
            <a:off x="5881688" y="333375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1268" name="Object 5"/>
          <p:cNvGraphicFramePr>
            <a:graphicFrameLocks noChangeAspect="1"/>
          </p:cNvGraphicFramePr>
          <p:nvPr/>
        </p:nvGraphicFramePr>
        <p:xfrm>
          <a:off x="2805113" y="1079183"/>
          <a:ext cx="900112" cy="400050"/>
        </p:xfrm>
        <a:graphic>
          <a:graphicData uri="http://schemas.openxmlformats.org/presentationml/2006/ole">
            <mc:AlternateContent xmlns:mc="http://schemas.openxmlformats.org/markup-compatibility/2006">
              <mc:Choice xmlns:v="urn:schemas-microsoft-com:vml" Requires="v">
                <p:oleObj spid="_x0000_s3097" name="" r:id="rId1" imgW="432435" imgH="190500" progId="Equation.3">
                  <p:embed/>
                </p:oleObj>
              </mc:Choice>
              <mc:Fallback>
                <p:oleObj name="" r:id="rId1" imgW="432435" imgH="190500" progId="Equation.3">
                  <p:embed/>
                  <p:pic>
                    <p:nvPicPr>
                      <p:cNvPr id="0" name="图片 3096"/>
                      <p:cNvPicPr/>
                      <p:nvPr/>
                    </p:nvPicPr>
                    <p:blipFill>
                      <a:blip r:embed="rId2"/>
                      <a:stretch>
                        <a:fillRect/>
                      </a:stretch>
                    </p:blipFill>
                    <p:spPr>
                      <a:xfrm>
                        <a:off x="2805113" y="1079183"/>
                        <a:ext cx="900112" cy="400050"/>
                      </a:xfrm>
                      <a:prstGeom prst="rect">
                        <a:avLst/>
                      </a:prstGeom>
                      <a:noFill/>
                      <a:ln w="38100">
                        <a:noFill/>
                        <a:miter/>
                      </a:ln>
                    </p:spPr>
                  </p:pic>
                </p:oleObj>
              </mc:Fallback>
            </mc:AlternateContent>
          </a:graphicData>
        </a:graphic>
      </p:graphicFrame>
      <p:sp>
        <p:nvSpPr>
          <p:cNvPr id="11269" name="Rectangle 6"/>
          <p:cNvSpPr/>
          <p:nvPr/>
        </p:nvSpPr>
        <p:spPr>
          <a:xfrm>
            <a:off x="524351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1270" name="Object 7"/>
          <p:cNvGraphicFramePr>
            <a:graphicFrameLocks noChangeAspect="1"/>
          </p:cNvGraphicFramePr>
          <p:nvPr/>
        </p:nvGraphicFramePr>
        <p:xfrm>
          <a:off x="2805113" y="2303780"/>
          <a:ext cx="5430837" cy="490538"/>
        </p:xfrm>
        <a:graphic>
          <a:graphicData uri="http://schemas.openxmlformats.org/presentationml/2006/ole">
            <mc:AlternateContent xmlns:mc="http://schemas.openxmlformats.org/markup-compatibility/2006">
              <mc:Choice xmlns:v="urn:schemas-microsoft-com:vml" Requires="v">
                <p:oleObj spid="_x0000_s3094" name="" r:id="rId3" imgW="2528570" imgH="228600" progId="Equation.3">
                  <p:embed/>
                </p:oleObj>
              </mc:Choice>
              <mc:Fallback>
                <p:oleObj name="" r:id="rId3" imgW="2528570" imgH="228600" progId="Equation.3">
                  <p:embed/>
                  <p:pic>
                    <p:nvPicPr>
                      <p:cNvPr id="0" name="图片 3093"/>
                      <p:cNvPicPr/>
                      <p:nvPr/>
                    </p:nvPicPr>
                    <p:blipFill>
                      <a:blip r:embed="rId4"/>
                      <a:stretch>
                        <a:fillRect/>
                      </a:stretch>
                    </p:blipFill>
                    <p:spPr>
                      <a:xfrm>
                        <a:off x="2805113" y="2303780"/>
                        <a:ext cx="5430837" cy="490538"/>
                      </a:xfrm>
                      <a:prstGeom prst="rect">
                        <a:avLst/>
                      </a:prstGeom>
                      <a:noFill/>
                      <a:ln w="38100">
                        <a:noFill/>
                        <a:miter/>
                      </a:ln>
                    </p:spPr>
                  </p:pic>
                </p:oleObj>
              </mc:Fallback>
            </mc:AlternateContent>
          </a:graphicData>
        </a:graphic>
      </p:graphicFrame>
      <p:sp>
        <p:nvSpPr>
          <p:cNvPr id="11271" name="Rectangle 8"/>
          <p:cNvSpPr/>
          <p:nvPr/>
        </p:nvSpPr>
        <p:spPr>
          <a:xfrm>
            <a:off x="539591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1272" name="Object 9"/>
          <p:cNvGraphicFramePr>
            <a:graphicFrameLocks noChangeAspect="1"/>
          </p:cNvGraphicFramePr>
          <p:nvPr/>
        </p:nvGraphicFramePr>
        <p:xfrm>
          <a:off x="2805113" y="3421380"/>
          <a:ext cx="2757488" cy="450850"/>
        </p:xfrm>
        <a:graphic>
          <a:graphicData uri="http://schemas.openxmlformats.org/presentationml/2006/ole">
            <mc:AlternateContent xmlns:mc="http://schemas.openxmlformats.org/markup-compatibility/2006">
              <mc:Choice xmlns:v="urn:schemas-microsoft-com:vml" Requires="v">
                <p:oleObj spid="_x0000_s3102" name="" r:id="rId5" imgW="1398270" imgH="228600" progId="Equation.3">
                  <p:embed/>
                </p:oleObj>
              </mc:Choice>
              <mc:Fallback>
                <p:oleObj name="" r:id="rId5" imgW="1398270" imgH="228600" progId="Equation.3">
                  <p:embed/>
                  <p:pic>
                    <p:nvPicPr>
                      <p:cNvPr id="0" name="图片 3101"/>
                      <p:cNvPicPr/>
                      <p:nvPr/>
                    </p:nvPicPr>
                    <p:blipFill>
                      <a:blip r:embed="rId6"/>
                      <a:stretch>
                        <a:fillRect/>
                      </a:stretch>
                    </p:blipFill>
                    <p:spPr>
                      <a:xfrm>
                        <a:off x="2805113" y="3421380"/>
                        <a:ext cx="2757488" cy="450850"/>
                      </a:xfrm>
                      <a:prstGeom prst="rect">
                        <a:avLst/>
                      </a:prstGeom>
                      <a:noFill/>
                      <a:ln w="38100">
                        <a:noFill/>
                        <a:miter/>
                      </a:ln>
                    </p:spPr>
                  </p:pic>
                </p:oleObj>
              </mc:Fallback>
            </mc:AlternateContent>
          </a:graphicData>
        </a:graphic>
      </p:graphicFrame>
      <p:sp>
        <p:nvSpPr>
          <p:cNvPr id="11273" name="Rectangle 10"/>
          <p:cNvSpPr/>
          <p:nvPr/>
        </p:nvSpPr>
        <p:spPr>
          <a:xfrm>
            <a:off x="5734050" y="33099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1274" name="Object 11"/>
          <p:cNvGraphicFramePr>
            <a:graphicFrameLocks noChangeAspect="1"/>
          </p:cNvGraphicFramePr>
          <p:nvPr/>
        </p:nvGraphicFramePr>
        <p:xfrm>
          <a:off x="2805113" y="4542155"/>
          <a:ext cx="1524000" cy="501650"/>
        </p:xfrm>
        <a:graphic>
          <a:graphicData uri="http://schemas.openxmlformats.org/presentationml/2006/ole">
            <mc:AlternateContent xmlns:mc="http://schemas.openxmlformats.org/markup-compatibility/2006">
              <mc:Choice xmlns:v="urn:schemas-microsoft-com:vml" Requires="v">
                <p:oleObj spid="_x0000_s3098" name="" r:id="rId7" imgW="724535" imgH="241300" progId="Equation.3">
                  <p:embed/>
                </p:oleObj>
              </mc:Choice>
              <mc:Fallback>
                <p:oleObj name="" r:id="rId7" imgW="724535" imgH="241300" progId="Equation.3">
                  <p:embed/>
                  <p:pic>
                    <p:nvPicPr>
                      <p:cNvPr id="0" name="图片 3097"/>
                      <p:cNvPicPr/>
                      <p:nvPr/>
                    </p:nvPicPr>
                    <p:blipFill>
                      <a:blip r:embed="rId8"/>
                      <a:stretch>
                        <a:fillRect/>
                      </a:stretch>
                    </p:blipFill>
                    <p:spPr>
                      <a:xfrm>
                        <a:off x="2805113" y="4542155"/>
                        <a:ext cx="1524000" cy="501650"/>
                      </a:xfrm>
                      <a:prstGeom prst="rect">
                        <a:avLst/>
                      </a:prstGeom>
                      <a:noFill/>
                      <a:ln w="38100">
                        <a:noFill/>
                        <a:miter/>
                      </a:ln>
                    </p:spPr>
                  </p:pic>
                </p:oleObj>
              </mc:Fallback>
            </mc:AlternateContent>
          </a:graphicData>
        </a:graphic>
      </p:graphicFrame>
      <p:sp>
        <p:nvSpPr>
          <p:cNvPr id="11275" name="Rectangle 12"/>
          <p:cNvSpPr/>
          <p:nvPr/>
        </p:nvSpPr>
        <p:spPr>
          <a:xfrm>
            <a:off x="5338763" y="32146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1276" name="Object 13"/>
          <p:cNvGraphicFramePr>
            <a:graphicFrameLocks noChangeAspect="1"/>
          </p:cNvGraphicFramePr>
          <p:nvPr/>
        </p:nvGraphicFramePr>
        <p:xfrm>
          <a:off x="2805431" y="5540375"/>
          <a:ext cx="2437765" cy="733425"/>
        </p:xfrm>
        <a:graphic>
          <a:graphicData uri="http://schemas.openxmlformats.org/presentationml/2006/ole">
            <mc:AlternateContent xmlns:mc="http://schemas.openxmlformats.org/markup-compatibility/2006">
              <mc:Choice xmlns:v="urn:schemas-microsoft-com:vml" Requires="v">
                <p:oleObj spid="_x0000_s3095" name="" r:id="rId9" imgW="1422400" imgH="431800" progId="Equation.DSMT4">
                  <p:embed/>
                </p:oleObj>
              </mc:Choice>
              <mc:Fallback>
                <p:oleObj name="" r:id="rId9" imgW="1422400" imgH="431800" progId="Equation.DSMT4">
                  <p:embed/>
                  <p:pic>
                    <p:nvPicPr>
                      <p:cNvPr id="0" name="图片 3094"/>
                      <p:cNvPicPr/>
                      <p:nvPr/>
                    </p:nvPicPr>
                    <p:blipFill>
                      <a:blip r:embed="rId10"/>
                      <a:stretch>
                        <a:fillRect/>
                      </a:stretch>
                    </p:blipFill>
                    <p:spPr>
                      <a:xfrm>
                        <a:off x="2805431" y="5540375"/>
                        <a:ext cx="2437765" cy="733425"/>
                      </a:xfrm>
                      <a:prstGeom prst="rect">
                        <a:avLst/>
                      </a:prstGeom>
                      <a:noFill/>
                      <a:ln w="38100">
                        <a:noFill/>
                        <a:miter/>
                      </a:ln>
                    </p:spPr>
                  </p:pic>
                </p:oleObj>
              </mc:Fallback>
            </mc:AlternateContent>
          </a:graphicData>
        </a:graphic>
      </p:graphicFrame>
      <p:sp>
        <p:nvSpPr>
          <p:cNvPr id="11277" name="Rectangle 14"/>
          <p:cNvSpPr/>
          <p:nvPr/>
        </p:nvSpPr>
        <p:spPr>
          <a:xfrm>
            <a:off x="5657850" y="321945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11278" name="Object 15"/>
          <p:cNvGraphicFramePr>
            <a:graphicFrameLocks noChangeAspect="1"/>
          </p:cNvGraphicFramePr>
          <p:nvPr/>
        </p:nvGraphicFramePr>
        <p:xfrm>
          <a:off x="6711950" y="5545138"/>
          <a:ext cx="1524000" cy="728662"/>
        </p:xfrm>
        <a:graphic>
          <a:graphicData uri="http://schemas.openxmlformats.org/presentationml/2006/ole">
            <mc:AlternateContent xmlns:mc="http://schemas.openxmlformats.org/markup-compatibility/2006">
              <mc:Choice xmlns:v="urn:schemas-microsoft-com:vml" Requires="v">
                <p:oleObj spid="_x0000_s3100" name="" r:id="rId11" imgW="876935" imgH="419735" progId="Equation.3">
                  <p:embed/>
                </p:oleObj>
              </mc:Choice>
              <mc:Fallback>
                <p:oleObj name="" r:id="rId11" imgW="876935" imgH="419735" progId="Equation.3">
                  <p:embed/>
                  <p:pic>
                    <p:nvPicPr>
                      <p:cNvPr id="0" name="图片 3099"/>
                      <p:cNvPicPr/>
                      <p:nvPr/>
                    </p:nvPicPr>
                    <p:blipFill>
                      <a:blip r:embed="rId12"/>
                      <a:stretch>
                        <a:fillRect/>
                      </a:stretch>
                    </p:blipFill>
                    <p:spPr>
                      <a:xfrm>
                        <a:off x="6711950" y="5545138"/>
                        <a:ext cx="1524000" cy="728662"/>
                      </a:xfrm>
                      <a:prstGeom prst="rect">
                        <a:avLst/>
                      </a:prstGeom>
                      <a:noFill/>
                      <a:ln w="38100">
                        <a:noFill/>
                        <a:miter/>
                      </a:ln>
                    </p:spPr>
                  </p:pic>
                </p:oleObj>
              </mc:Fallback>
            </mc:AlternateContent>
          </a:graphicData>
        </a:graphic>
      </p:graphicFrame>
      <p:cxnSp>
        <p:nvCxnSpPr>
          <p:cNvPr id="4" name="直接连接符 3"/>
          <p:cNvCxnSpPr/>
          <p:nvPr>
            <p:custDataLst>
              <p:tags r:id="rId1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2"/>
          <p:cNvSpPr>
            <a:spLocks noGrp="1"/>
          </p:cNvSpPr>
          <p:nvPr>
            <p:ph type="title"/>
          </p:nvPr>
        </p:nvSpPr>
        <p:spPr>
          <a:xfrm>
            <a:off x="1261110" y="147955"/>
            <a:ext cx="10260965" cy="737235"/>
          </a:xfrm>
        </p:spPr>
        <p:txBody>
          <a:bodyPr wrap="square" lIns="91440" tIns="45720" rIns="91440" bIns="45720" anchor="ctr"/>
          <a:p>
            <a:pPr algn="l" eaLnBrk="1" hangingPunct="1">
              <a:buClrTx/>
              <a:buSzTx/>
              <a:buFontTx/>
            </a:pPr>
            <a:r>
              <a:rPr sz="2400" spc="0" smtClean="0">
                <a:solidFill>
                  <a:schemeClr val="accent5">
                    <a:lumMod val="75000"/>
                  </a:schemeClr>
                </a:solidFill>
              </a:rPr>
              <a:t>自相关系数和偏自相关系数拖尾性</a:t>
            </a:r>
            <a:endParaRPr sz="2400" spc="0" smtClean="0">
              <a:solidFill>
                <a:schemeClr val="accent5">
                  <a:lumMod val="75000"/>
                </a:schemeClr>
              </a:solidFill>
            </a:endParaRPr>
          </a:p>
        </p:txBody>
      </p:sp>
      <p:sp>
        <p:nvSpPr>
          <p:cNvPr id="92162" name="Rectangle 3"/>
          <p:cNvSpPr>
            <a:spLocks noGrp="1"/>
          </p:cNvSpPr>
          <p:nvPr>
            <p:ph sz="half" idx="1"/>
          </p:nvPr>
        </p:nvSpPr>
        <p:spPr>
          <a:xfrm>
            <a:off x="1195705" y="1219200"/>
            <a:ext cx="4819650" cy="5105400"/>
          </a:xfrm>
        </p:spPr>
        <p:txBody>
          <a:bodyPr wrap="square" lIns="91440" tIns="45720" rIns="91440" bIns="45720" anchor="t"/>
          <a:p>
            <a:pPr eaLnBrk="1" hangingPunct="1"/>
            <a:r>
              <a:rPr lang="en-US" altLang="zh-CN" sz="2200"/>
              <a:t>样本自相关图</a:t>
            </a:r>
            <a:endParaRPr lang="en-US" altLang="zh-CN" sz="2200"/>
          </a:p>
        </p:txBody>
      </p:sp>
      <p:sp>
        <p:nvSpPr>
          <p:cNvPr id="92163" name="Rectangle 4"/>
          <p:cNvSpPr>
            <a:spLocks noGrp="1"/>
          </p:cNvSpPr>
          <p:nvPr>
            <p:ph sz="half" idx="2"/>
          </p:nvPr>
        </p:nvSpPr>
        <p:spPr>
          <a:xfrm>
            <a:off x="6176963" y="1219200"/>
            <a:ext cx="4033837" cy="5105400"/>
          </a:xfrm>
        </p:spPr>
        <p:txBody>
          <a:bodyPr wrap="square" lIns="91440" tIns="45720" rIns="91440" bIns="45720" anchor="t"/>
          <a:p>
            <a:pPr algn="l" eaLnBrk="1" hangingPunct="1">
              <a:buClrTx/>
              <a:buSzTx/>
            </a:pPr>
            <a:r>
              <a:rPr lang="en-US" altLang="zh-CN" sz="2200"/>
              <a:t>样本偏自相关图</a:t>
            </a:r>
            <a:endParaRPr lang="en-US" altLang="zh-CN" sz="2200"/>
          </a:p>
        </p:txBody>
      </p:sp>
      <p:sp>
        <p:nvSpPr>
          <p:cNvPr id="92164" name="Rectangle 5"/>
          <p:cNvSpPr/>
          <p:nvPr/>
        </p:nvSpPr>
        <p:spPr>
          <a:xfrm>
            <a:off x="5148263" y="253365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sp>
        <p:nvSpPr>
          <p:cNvPr id="92165" name="Rectangle 7"/>
          <p:cNvSpPr/>
          <p:nvPr/>
        </p:nvSpPr>
        <p:spPr>
          <a:xfrm>
            <a:off x="5091113" y="2524125"/>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pic>
        <p:nvPicPr>
          <p:cNvPr id="92166" name="图片 1"/>
          <p:cNvPicPr>
            <a:picLocks noChangeAspect="1"/>
          </p:cNvPicPr>
          <p:nvPr/>
        </p:nvPicPr>
        <p:blipFill>
          <a:blip r:embed="rId1"/>
          <a:stretch>
            <a:fillRect/>
          </a:stretch>
        </p:blipFill>
        <p:spPr>
          <a:xfrm>
            <a:off x="1049338" y="1762125"/>
            <a:ext cx="4608512" cy="4645025"/>
          </a:xfrm>
          <a:prstGeom prst="rect">
            <a:avLst/>
          </a:prstGeom>
          <a:noFill/>
          <a:ln w="9525">
            <a:noFill/>
          </a:ln>
        </p:spPr>
      </p:pic>
      <p:pic>
        <p:nvPicPr>
          <p:cNvPr id="92167" name="图片 2"/>
          <p:cNvPicPr>
            <a:picLocks noChangeAspect="1"/>
          </p:cNvPicPr>
          <p:nvPr/>
        </p:nvPicPr>
        <p:blipFill>
          <a:blip r:embed="rId2"/>
          <a:stretch>
            <a:fillRect/>
          </a:stretch>
        </p:blipFill>
        <p:spPr>
          <a:xfrm>
            <a:off x="5908675" y="1762125"/>
            <a:ext cx="4627563" cy="4662488"/>
          </a:xfrm>
          <a:prstGeom prst="rect">
            <a:avLst/>
          </a:prstGeom>
          <a:noFill/>
          <a:ln w="9525">
            <a:noFill/>
          </a:ln>
        </p:spPr>
      </p:pic>
      <p:cxnSp>
        <p:nvCxnSpPr>
          <p:cNvPr id="4" name="直接连接符 3"/>
          <p:cNvCxnSpPr/>
          <p:nvPr>
            <p:custDataLst>
              <p:tags r:id="rId3"/>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2"/>
          <p:cNvSpPr>
            <a:spLocks noGrp="1"/>
          </p:cNvSpPr>
          <p:nvPr>
            <p:ph type="title"/>
          </p:nvPr>
        </p:nvSpPr>
        <p:spPr>
          <a:xfrm>
            <a:off x="1325245" y="141605"/>
            <a:ext cx="10460355" cy="772795"/>
          </a:xfrm>
        </p:spPr>
        <p:txBody>
          <a:bodyPr wrap="square" lIns="91440" tIns="45720" rIns="91440" bIns="45720" anchor="ctr">
            <a:normAutofit/>
          </a:bodyPr>
          <a:p>
            <a:pPr algn="l" eaLnBrk="1" hangingPunct="1">
              <a:buClrTx/>
              <a:buSzTx/>
              <a:buFontTx/>
            </a:pPr>
            <a:r>
              <a:rPr lang="zh-CN" altLang="en-US" spc="0" smtClean="0">
                <a:solidFill>
                  <a:schemeClr val="accent5">
                    <a:lumMod val="75000"/>
                  </a:schemeClr>
                </a:solidFill>
              </a:rPr>
              <a:t>ARMA模型相关性特征</a:t>
            </a:r>
            <a:endParaRPr lang="zh-CN" altLang="en-US" spc="0" smtClean="0">
              <a:solidFill>
                <a:schemeClr val="accent5">
                  <a:lumMod val="75000"/>
                </a:schemeClr>
              </a:solidFill>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p:nvPr/>
        </p:nvGraphicFramePr>
        <p:xfrm>
          <a:off x="1409700" y="1328420"/>
          <a:ext cx="10376535" cy="4338320"/>
        </p:xfrm>
        <a:graphic>
          <a:graphicData uri="http://schemas.openxmlformats.org/drawingml/2006/table">
            <a:tbl>
              <a:tblPr firstRow="1" bandRow="1">
                <a:tableStyleId>{5C22544A-7EE6-4342-B048-85BDC9FD1C3A}</a:tableStyleId>
              </a:tblPr>
              <a:tblGrid>
                <a:gridCol w="3458845"/>
                <a:gridCol w="3458845"/>
                <a:gridCol w="3458845"/>
              </a:tblGrid>
              <a:tr h="1084580">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3000" b="1" i="0" u="none" strike="noStrike" cap="none" normalizeH="0" baseline="0">
                          <a:ln>
                            <a:noFill/>
                          </a:ln>
                          <a:solidFill>
                            <a:schemeClr val="bg1"/>
                          </a:solidFill>
                          <a:effectLst/>
                          <a:latin typeface="Arial" panose="020B0604020202020204" pitchFamily="34" charset="0"/>
                          <a:ea typeface="宋体" panose="02010600030101010101" pitchFamily="2" charset="-122"/>
                        </a:rPr>
                        <a:t>模型</a:t>
                      </a:r>
                      <a:endParaRPr kumimoji="0" lang="en-US" altLang="zh-CN" sz="3000" b="1" i="0" u="none" strike="noStrike" cap="none" normalizeH="0" baseline="0">
                        <a:ln>
                          <a:noFill/>
                        </a:ln>
                        <a:solidFill>
                          <a:schemeClr val="bg1"/>
                        </a:solidFill>
                        <a:effectLst/>
                        <a:latin typeface="Arial" panose="020B0604020202020204" pitchFamily="34" charset="0"/>
                        <a:ea typeface="宋体" panose="02010600030101010101" pitchFamily="2" charset="-122"/>
                      </a:endParaRPr>
                    </a:p>
                  </a:txBody>
                  <a:tcPr anchor="ctr" horzOverflow="overflow"/>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3000" b="1" i="0" u="none" strike="noStrike" cap="none" normalizeH="0" baseline="0">
                          <a:ln>
                            <a:noFill/>
                          </a:ln>
                          <a:solidFill>
                            <a:schemeClr val="bg1"/>
                          </a:solidFill>
                          <a:effectLst/>
                          <a:latin typeface="Arial" panose="020B0604020202020204" pitchFamily="34" charset="0"/>
                          <a:ea typeface="宋体" panose="02010600030101010101" pitchFamily="2" charset="-122"/>
                        </a:rPr>
                        <a:t>自相关系数</a:t>
                      </a:r>
                      <a:endParaRPr kumimoji="0" lang="en-US" altLang="zh-CN" sz="3000" b="1" i="0" u="none" strike="noStrike" cap="none" normalizeH="0" baseline="0">
                        <a:ln>
                          <a:noFill/>
                        </a:ln>
                        <a:solidFill>
                          <a:schemeClr val="bg1"/>
                        </a:solidFill>
                        <a:effectLst/>
                        <a:latin typeface="Arial" panose="020B0604020202020204" pitchFamily="34" charset="0"/>
                        <a:ea typeface="宋体" panose="02010600030101010101" pitchFamily="2" charset="-122"/>
                      </a:endParaRPr>
                    </a:p>
                  </a:txBody>
                  <a:tcPr anchor="ctr" horzOverflow="overflow"/>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3000" b="1" i="0" u="none" strike="noStrike" cap="none" normalizeH="0" baseline="0">
                          <a:ln>
                            <a:noFill/>
                          </a:ln>
                          <a:solidFill>
                            <a:schemeClr val="bg1"/>
                          </a:solidFill>
                          <a:effectLst/>
                          <a:latin typeface="Arial" panose="020B0604020202020204" pitchFamily="34" charset="0"/>
                          <a:ea typeface="宋体" panose="02010600030101010101" pitchFamily="2" charset="-122"/>
                        </a:rPr>
                        <a:t>偏自相关系数</a:t>
                      </a:r>
                      <a:endParaRPr kumimoji="0" lang="en-US" altLang="zh-CN" sz="3000" b="1" i="0" u="none" strike="noStrike" cap="none" normalizeH="0" baseline="0">
                        <a:ln>
                          <a:noFill/>
                        </a:ln>
                        <a:solidFill>
                          <a:schemeClr val="bg1"/>
                        </a:solidFill>
                        <a:effectLst/>
                        <a:latin typeface="Arial" panose="020B0604020202020204" pitchFamily="34" charset="0"/>
                        <a:ea typeface="宋体" panose="02010600030101010101" pitchFamily="2" charset="-122"/>
                      </a:endParaRPr>
                    </a:p>
                  </a:txBody>
                  <a:tcPr anchor="ctr" horzOverflow="overflow"/>
                </a:tc>
              </a:tr>
              <a:tr h="1084580">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AR(P)</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拖尾</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P</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阶截尾</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tc>
              </a:tr>
              <a:tr h="1084580">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MA(q)</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q</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阶截尾</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拖尾</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tc>
              </a:tr>
              <a:tr h="1084580">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ARMA(p,q)</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拖尾</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拖尾</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778509" y="3065353"/>
            <a:ext cx="6879192" cy="1137889"/>
          </a:xfrm>
        </p:spPr>
        <p:txBody>
          <a:bodyPr/>
          <a:p>
            <a:r>
              <a:rPr lang="en-US" altLang="zh-CN">
                <a:sym typeface="+mn-ea"/>
              </a:rPr>
              <a:t>THANKS</a:t>
            </a:r>
            <a:endParaRPr lang="en-US" altLang="zh-CN">
              <a:sym typeface="+mn-ea"/>
            </a:endParaRPr>
          </a:p>
        </p:txBody>
      </p:sp>
      <p:sp>
        <p:nvSpPr>
          <p:cNvPr id="7" name="文本框 6"/>
          <p:cNvSpPr txBox="1"/>
          <p:nvPr>
            <p:custDataLst>
              <p:tags r:id="rId2"/>
            </p:custDataLst>
          </p:nvPr>
        </p:nvSpPr>
        <p:spPr>
          <a:xfrm>
            <a:off x="9042399" y="2135665"/>
            <a:ext cx="1809103" cy="1569660"/>
          </a:xfrm>
          <a:prstGeom prst="rect">
            <a:avLst/>
          </a:prstGeom>
          <a:noFill/>
        </p:spPr>
        <p:txBody>
          <a:bodyPr wrap="square" lIns="90000" tIns="46800" rIns="90000" bIns="46800" rtlCol="0" anchor="ctr" anchorCtr="0">
            <a:normAutofit/>
          </a:bodyPr>
          <a:p>
            <a:pPr algn="ctr"/>
            <a:r>
              <a:rPr lang="en-US" altLang="zh-CN" sz="9600" dirty="0">
                <a:solidFill>
                  <a:schemeClr val="accent1"/>
                </a:solidFill>
                <a:latin typeface="Arial" panose="020B0604020202020204" pitchFamily="34" charset="0"/>
                <a:ea typeface="微软雅黑" panose="020B0503020204020204" charset="-122"/>
              </a:rPr>
              <a:t>03</a:t>
            </a:r>
            <a:endParaRPr lang="en-US" altLang="zh-CN" sz="9600" dirty="0">
              <a:solidFill>
                <a:schemeClr val="accent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xfrm>
            <a:off x="1217930" y="154305"/>
            <a:ext cx="10304145" cy="730885"/>
          </a:xfrm>
        </p:spPr>
        <p:txBody>
          <a:bodyPr wrap="square" lIns="91440" tIns="45720" rIns="91440" bIns="45720" anchor="ctr">
            <a:normAutofit/>
          </a:bodyPr>
          <a:p>
            <a:pPr eaLnBrk="1" hangingPunct="1"/>
            <a:r>
              <a:rPr lang="en-US" altLang="zh-CN" spc="0" smtClean="0">
                <a:solidFill>
                  <a:schemeClr val="accent5">
                    <a:lumMod val="75000"/>
                  </a:schemeClr>
                </a:solidFill>
                <a:cs typeface="+mn-cs"/>
              </a:rPr>
              <a:t>AR模型平稳性判别</a:t>
            </a:r>
            <a:r>
              <a:rPr lang="zh-CN" altLang="en-US">
                <a:ea typeface="宋体" panose="02010600030101010101" pitchFamily="2" charset="-122"/>
              </a:rPr>
              <a:t> </a:t>
            </a:r>
            <a:endParaRPr lang="zh-CN" altLang="en-US">
              <a:ea typeface="宋体" panose="02010600030101010101" pitchFamily="2" charset="-122"/>
            </a:endParaRPr>
          </a:p>
        </p:txBody>
      </p:sp>
      <p:sp>
        <p:nvSpPr>
          <p:cNvPr id="20482" name="Rectangle 3"/>
          <p:cNvSpPr>
            <a:spLocks noGrp="1"/>
          </p:cNvSpPr>
          <p:nvPr>
            <p:ph idx="1"/>
          </p:nvPr>
        </p:nvSpPr>
        <p:spPr>
          <a:xfrm>
            <a:off x="1248410" y="952500"/>
            <a:ext cx="10273665" cy="5388610"/>
          </a:xfrm>
        </p:spPr>
        <p:txBody>
          <a:bodyPr wrap="square" lIns="91440" tIns="45720" rIns="91440" bIns="45720" anchor="t"/>
          <a:p>
            <a:pPr eaLnBrk="1" hangingPunct="1"/>
            <a:r>
              <a:rPr lang="zh-CN" altLang="en-US" sz="2200">
                <a:latin typeface="+mn-lt"/>
                <a:ea typeface="+mn-lt"/>
                <a:cs typeface="+mn-lt"/>
              </a:rPr>
              <a:t>判别原因</a:t>
            </a:r>
            <a:endParaRPr lang="zh-CN" altLang="en-US" sz="2200">
              <a:latin typeface="+mn-lt"/>
              <a:ea typeface="+mn-lt"/>
              <a:cs typeface="+mn-lt"/>
            </a:endParaRPr>
          </a:p>
          <a:p>
            <a:pPr lvl="1" eaLnBrk="1" hangingPunct="1"/>
            <a:r>
              <a:rPr sz="2000">
                <a:latin typeface="+mn-lt"/>
                <a:ea typeface="+mn-lt"/>
                <a:cs typeface="+mn-lt"/>
              </a:rPr>
              <a:t>要拟合一个平稳序列的发展, 用来拟合的模型显然也应该是平稳的。AR 模型是常用的平稳序列的拟合模型之一, 但并非所有的 AR 模型都是平稳的。</a:t>
            </a:r>
            <a:r>
              <a:rPr lang="zh-CN" altLang="en-US" sz="2200">
                <a:latin typeface="+mn-lt"/>
                <a:ea typeface="+mn-lt"/>
                <a:cs typeface="+mn-lt"/>
              </a:rPr>
              <a:t> </a:t>
            </a:r>
            <a:endParaRPr lang="zh-CN" altLang="en-US" sz="2200">
              <a:latin typeface="+mn-lt"/>
              <a:ea typeface="+mn-lt"/>
              <a:cs typeface="+mn-lt"/>
            </a:endParaRPr>
          </a:p>
          <a:p>
            <a:pPr lvl="1" eaLnBrk="1" hangingPunct="1"/>
            <a:endParaRPr lang="zh-CN" altLang="en-US" sz="2200">
              <a:latin typeface="+mn-lt"/>
              <a:ea typeface="+mn-lt"/>
              <a:cs typeface="+mn-lt"/>
            </a:endParaRPr>
          </a:p>
          <a:p>
            <a:pPr eaLnBrk="1" hangingPunct="1"/>
            <a:r>
              <a:rPr lang="zh-CN" altLang="en-US" sz="2200">
                <a:latin typeface="+mn-lt"/>
                <a:ea typeface="+mn-lt"/>
                <a:cs typeface="+mn-lt"/>
              </a:rPr>
              <a:t>判别方法</a:t>
            </a:r>
            <a:endParaRPr lang="zh-CN" altLang="en-US" sz="2200">
              <a:latin typeface="+mn-lt"/>
              <a:ea typeface="+mn-lt"/>
              <a:cs typeface="+mn-lt"/>
            </a:endParaRPr>
          </a:p>
          <a:p>
            <a:pPr lvl="1" eaLnBrk="1" hangingPunct="1"/>
            <a:r>
              <a:rPr lang="zh-CN" altLang="en-US" sz="2000">
                <a:latin typeface="+mn-lt"/>
                <a:ea typeface="+mn-lt"/>
                <a:cs typeface="+mn-lt"/>
              </a:rPr>
              <a:t>特征根判别法</a:t>
            </a:r>
            <a:endParaRPr lang="zh-CN" altLang="en-US" sz="2000">
              <a:latin typeface="+mn-lt"/>
              <a:ea typeface="+mn-lt"/>
              <a:cs typeface="+mn-lt"/>
            </a:endParaRPr>
          </a:p>
          <a:p>
            <a:pPr lvl="1" eaLnBrk="1" hangingPunct="1"/>
            <a:r>
              <a:rPr lang="zh-CN" altLang="en-US" sz="2000">
                <a:latin typeface="+mn-lt"/>
                <a:ea typeface="+mn-lt"/>
                <a:cs typeface="+mn-lt"/>
              </a:rPr>
              <a:t>平稳域判别法</a:t>
            </a:r>
            <a:endParaRPr lang="zh-CN" altLang="en-US" sz="2200">
              <a:latin typeface="+mn-lt"/>
              <a:ea typeface="+mn-lt"/>
              <a:cs typeface="+mn-lt"/>
            </a:endParaRPr>
          </a:p>
          <a:p>
            <a:pPr eaLnBrk="1" hangingPunct="1"/>
            <a:endParaRPr lang="zh-CN" altLang="en-US" sz="2200">
              <a:latin typeface="+mn-lt"/>
              <a:ea typeface="+mn-lt"/>
              <a:cs typeface="+mn-lt"/>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a:xfrm>
            <a:off x="1318260" y="193675"/>
            <a:ext cx="10203815" cy="691515"/>
          </a:xfrm>
        </p:spPr>
        <p:txBody>
          <a:bodyPr wrap="square" lIns="91440" tIns="45720" rIns="91440" bIns="45720" anchor="ctr">
            <a:normAutofit/>
          </a:bodyPr>
          <a:p>
            <a:pPr algn="l" eaLnBrk="1" hangingPunct="1">
              <a:buClrTx/>
              <a:buSzTx/>
              <a:buFontTx/>
            </a:pPr>
            <a:r>
              <a:rPr lang="en-US" altLang="zh-CN" sz="2400" spc="0" smtClean="0">
                <a:solidFill>
                  <a:schemeClr val="accent5">
                    <a:lumMod val="75000"/>
                  </a:schemeClr>
                </a:solidFill>
                <a:cs typeface="+mn-cs"/>
              </a:rPr>
              <a:t>例3-1</a:t>
            </a:r>
            <a:endParaRPr lang="en-US" altLang="zh-CN" sz="2400" spc="0" smtClean="0">
              <a:solidFill>
                <a:schemeClr val="accent5">
                  <a:lumMod val="75000"/>
                </a:schemeClr>
              </a:solidFill>
              <a:cs typeface="+mn-cs"/>
            </a:endParaRPr>
          </a:p>
        </p:txBody>
      </p:sp>
      <p:sp>
        <p:nvSpPr>
          <p:cNvPr id="2" name="内容占位符 1"/>
          <p:cNvSpPr>
            <a:spLocks noGrp="1"/>
          </p:cNvSpPr>
          <p:nvPr>
            <p:ph idx="1"/>
          </p:nvPr>
        </p:nvSpPr>
        <p:spPr>
          <a:xfrm>
            <a:off x="1287780" y="952500"/>
            <a:ext cx="10234295" cy="5388610"/>
          </a:xfrm>
        </p:spPr>
        <p:txBody>
          <a:bodyPr/>
          <a:p>
            <a:r>
              <a:rPr lang="en-US" altLang="zh-CN" sz="2200">
                <a:latin typeface="+mn-lt"/>
                <a:ea typeface="+mn-lt"/>
                <a:sym typeface="+mn-ea"/>
              </a:rPr>
              <a:t>考察如下四个模型的平稳性</a:t>
            </a:r>
            <a:endParaRPr lang="zh-CN" altLang="en-US" sz="2200">
              <a:latin typeface="+mn-lt"/>
              <a:ea typeface="+mn-lt"/>
            </a:endParaRPr>
          </a:p>
        </p:txBody>
      </p:sp>
      <p:sp>
        <p:nvSpPr>
          <p:cNvPr id="27650" name="Rectangle 3"/>
          <p:cNvSpPr/>
          <p:nvPr/>
        </p:nvSpPr>
        <p:spPr>
          <a:xfrm>
            <a:off x="5519738"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27651" name="Object 4"/>
          <p:cNvGraphicFramePr>
            <a:graphicFrameLocks noChangeAspect="1"/>
          </p:cNvGraphicFramePr>
          <p:nvPr/>
        </p:nvGraphicFramePr>
        <p:xfrm>
          <a:off x="3000375" y="1855788"/>
          <a:ext cx="3276600" cy="649287"/>
        </p:xfrm>
        <a:graphic>
          <a:graphicData uri="http://schemas.openxmlformats.org/presentationml/2006/ole">
            <mc:AlternateContent xmlns:mc="http://schemas.openxmlformats.org/markup-compatibility/2006">
              <mc:Choice xmlns:v="urn:schemas-microsoft-com:vml" Requires="v">
                <p:oleObj spid="_x0000_s3153" name="" r:id="rId1" imgW="1156970" imgH="228600" progId="Equation.DSMT4">
                  <p:embed/>
                </p:oleObj>
              </mc:Choice>
              <mc:Fallback>
                <p:oleObj name="" r:id="rId1" imgW="1156970" imgH="228600" progId="Equation.DSMT4">
                  <p:embed/>
                  <p:pic>
                    <p:nvPicPr>
                      <p:cNvPr id="0" name="图片 3152"/>
                      <p:cNvPicPr/>
                      <p:nvPr/>
                    </p:nvPicPr>
                    <p:blipFill>
                      <a:blip r:embed="rId2"/>
                      <a:stretch>
                        <a:fillRect/>
                      </a:stretch>
                    </p:blipFill>
                    <p:spPr>
                      <a:xfrm>
                        <a:off x="3000375" y="1855788"/>
                        <a:ext cx="3276600" cy="649287"/>
                      </a:xfrm>
                      <a:prstGeom prst="rect">
                        <a:avLst/>
                      </a:prstGeom>
                      <a:noFill/>
                      <a:ln w="38100">
                        <a:noFill/>
                        <a:miter/>
                      </a:ln>
                    </p:spPr>
                  </p:pic>
                </p:oleObj>
              </mc:Fallback>
            </mc:AlternateContent>
          </a:graphicData>
        </a:graphic>
      </p:graphicFrame>
      <p:sp>
        <p:nvSpPr>
          <p:cNvPr id="27652" name="Rectangle 5"/>
          <p:cNvSpPr/>
          <p:nvPr/>
        </p:nvSpPr>
        <p:spPr>
          <a:xfrm>
            <a:off x="549116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27653" name="Object 6"/>
          <p:cNvGraphicFramePr>
            <a:graphicFrameLocks noChangeAspect="1"/>
          </p:cNvGraphicFramePr>
          <p:nvPr/>
        </p:nvGraphicFramePr>
        <p:xfrm>
          <a:off x="3000375" y="2708275"/>
          <a:ext cx="3429000" cy="647700"/>
        </p:xfrm>
        <a:graphic>
          <a:graphicData uri="http://schemas.openxmlformats.org/presentationml/2006/ole">
            <mc:AlternateContent xmlns:mc="http://schemas.openxmlformats.org/markup-compatibility/2006">
              <mc:Choice xmlns:v="urn:schemas-microsoft-com:vml" Requires="v">
                <p:oleObj spid="_x0000_s3151" name="" r:id="rId3" imgW="1207770" imgH="228600" progId="Equation.DSMT4">
                  <p:embed/>
                </p:oleObj>
              </mc:Choice>
              <mc:Fallback>
                <p:oleObj name="" r:id="rId3" imgW="1207770" imgH="228600" progId="Equation.DSMT4">
                  <p:embed/>
                  <p:pic>
                    <p:nvPicPr>
                      <p:cNvPr id="0" name="图片 3150"/>
                      <p:cNvPicPr/>
                      <p:nvPr/>
                    </p:nvPicPr>
                    <p:blipFill>
                      <a:blip r:embed="rId4"/>
                      <a:stretch>
                        <a:fillRect/>
                      </a:stretch>
                    </p:blipFill>
                    <p:spPr>
                      <a:xfrm>
                        <a:off x="3000375" y="2708275"/>
                        <a:ext cx="3429000" cy="647700"/>
                      </a:xfrm>
                      <a:prstGeom prst="rect">
                        <a:avLst/>
                      </a:prstGeom>
                      <a:noFill/>
                      <a:ln w="38100">
                        <a:noFill/>
                        <a:miter/>
                      </a:ln>
                    </p:spPr>
                  </p:pic>
                </p:oleObj>
              </mc:Fallback>
            </mc:AlternateContent>
          </a:graphicData>
        </a:graphic>
      </p:graphicFrame>
      <p:sp>
        <p:nvSpPr>
          <p:cNvPr id="27654" name="Rectangle 7"/>
          <p:cNvSpPr/>
          <p:nvPr/>
        </p:nvSpPr>
        <p:spPr>
          <a:xfrm>
            <a:off x="535781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27655" name="Object 8"/>
          <p:cNvGraphicFramePr>
            <a:graphicFrameLocks noChangeAspect="1"/>
          </p:cNvGraphicFramePr>
          <p:nvPr/>
        </p:nvGraphicFramePr>
        <p:xfrm>
          <a:off x="3000375" y="3559175"/>
          <a:ext cx="4495800" cy="695325"/>
        </p:xfrm>
        <a:graphic>
          <a:graphicData uri="http://schemas.openxmlformats.org/presentationml/2006/ole">
            <mc:AlternateContent xmlns:mc="http://schemas.openxmlformats.org/markup-compatibility/2006">
              <mc:Choice xmlns:v="urn:schemas-microsoft-com:vml" Requires="v">
                <p:oleObj spid="_x0000_s3150" name="" r:id="rId5" imgW="1473200" imgH="228600" progId="Equation.DSMT4">
                  <p:embed/>
                </p:oleObj>
              </mc:Choice>
              <mc:Fallback>
                <p:oleObj name="" r:id="rId5" imgW="1473200" imgH="228600" progId="Equation.DSMT4">
                  <p:embed/>
                  <p:pic>
                    <p:nvPicPr>
                      <p:cNvPr id="0" name="图片 3149"/>
                      <p:cNvPicPr/>
                      <p:nvPr/>
                    </p:nvPicPr>
                    <p:blipFill>
                      <a:blip r:embed="rId6"/>
                      <a:stretch>
                        <a:fillRect/>
                      </a:stretch>
                    </p:blipFill>
                    <p:spPr>
                      <a:xfrm>
                        <a:off x="3000375" y="3559175"/>
                        <a:ext cx="4495800" cy="695325"/>
                      </a:xfrm>
                      <a:prstGeom prst="rect">
                        <a:avLst/>
                      </a:prstGeom>
                      <a:noFill/>
                      <a:ln w="38100">
                        <a:noFill/>
                        <a:miter/>
                      </a:ln>
                    </p:spPr>
                  </p:pic>
                </p:oleObj>
              </mc:Fallback>
            </mc:AlternateContent>
          </a:graphicData>
        </a:graphic>
      </p:graphicFrame>
      <p:sp>
        <p:nvSpPr>
          <p:cNvPr id="27656" name="Rectangle 9"/>
          <p:cNvSpPr/>
          <p:nvPr/>
        </p:nvSpPr>
        <p:spPr>
          <a:xfrm>
            <a:off x="531971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27657" name="Object 10"/>
          <p:cNvGraphicFramePr>
            <a:graphicFrameLocks noChangeAspect="1"/>
          </p:cNvGraphicFramePr>
          <p:nvPr/>
        </p:nvGraphicFramePr>
        <p:xfrm>
          <a:off x="3000375" y="4457700"/>
          <a:ext cx="4495800" cy="661988"/>
        </p:xfrm>
        <a:graphic>
          <a:graphicData uri="http://schemas.openxmlformats.org/presentationml/2006/ole">
            <mc:AlternateContent xmlns:mc="http://schemas.openxmlformats.org/markup-compatibility/2006">
              <mc:Choice xmlns:v="urn:schemas-microsoft-com:vml" Requires="v">
                <p:oleObj spid="_x0000_s3148" name="" r:id="rId7" imgW="1549400" imgH="228600" progId="Equation.3">
                  <p:embed/>
                </p:oleObj>
              </mc:Choice>
              <mc:Fallback>
                <p:oleObj name="" r:id="rId7" imgW="1549400" imgH="228600" progId="Equation.3">
                  <p:embed/>
                  <p:pic>
                    <p:nvPicPr>
                      <p:cNvPr id="0" name="图片 3147"/>
                      <p:cNvPicPr/>
                      <p:nvPr/>
                    </p:nvPicPr>
                    <p:blipFill>
                      <a:blip r:embed="rId8"/>
                      <a:stretch>
                        <a:fillRect/>
                      </a:stretch>
                    </p:blipFill>
                    <p:spPr>
                      <a:xfrm>
                        <a:off x="3000375" y="4457700"/>
                        <a:ext cx="4495800" cy="661988"/>
                      </a:xfrm>
                      <a:prstGeom prst="rect">
                        <a:avLst/>
                      </a:prstGeom>
                      <a:noFill/>
                      <a:ln w="38100">
                        <a:noFill/>
                        <a:miter/>
                      </a:ln>
                    </p:spPr>
                  </p:pic>
                </p:oleObj>
              </mc:Fallback>
            </mc:AlternateContent>
          </a:graphicData>
        </a:graphic>
      </p:graphicFrame>
      <p:cxnSp>
        <p:nvCxnSpPr>
          <p:cNvPr id="4" name="直接连接符 3"/>
          <p:cNvCxnSpPr/>
          <p:nvPr>
            <p:custDataLst>
              <p:tags r:id="rId9"/>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UNIT_TYPE" val="i"/>
  <p:tag name="KSO_WM_UNIT_INDEX" val="3"/>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UNIT_TYPE" val="i"/>
  <p:tag name="KSO_WM_UNIT_INDEX" val="4"/>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SLIDE_BACKGROUND_TYPE" val="leftRight"/>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UNIT_TYPE" val="i"/>
  <p:tag name="KSO_WM_UNIT_INDEX" val="3"/>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UNIT_TYPE" val="i"/>
  <p:tag name="KSO_WM_UNIT_INDEX" val="4"/>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 name="KSO_WM_SLIDE_BACKGROUND_TYPE" val="topBottom"/>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 name="KSO_WM_SLIDE_BACKGROUND_TYPE" val="bottomTop"/>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UNIT_TYPE" val="i"/>
  <p:tag name="KSO_WM_UNIT_INDEX" val="3"/>
  <p:tag name="KSO_WM_SLIDE_BACKGROUND_TYPE" val="bottomTop"/>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UNIT_TYPE" val="i"/>
  <p:tag name="KSO_WM_UNIT_INDEX" val="4"/>
  <p:tag name="KSO_WM_SLIDE_BACKGROUND_TYPE" val="bottomTop"/>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 name="KSO_WM_SLIDE_BACKGROUND_TYPE" val="navigation"/>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UNIT_TYPE" val="i"/>
  <p:tag name="KSO_WM_UNIT_INDEX" val="3"/>
  <p:tag name="KSO_WM_SLIDE_BACKGROUND_TYPE" val="navigation"/>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UNIT_TYPE" val="i"/>
  <p:tag name="KSO_WM_UNIT_INDEX" val="4"/>
  <p:tag name="KSO_WM_SLIDE_BACKGROUND_TYPE" val="navigation"/>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SLIDE_BACKGROUND_TYPE" val="belt"/>
  <p:tag name="KSO_WM_SLIDE_BK_DARK_LIGHT"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 name="KSO_WM_SLIDE_BACKGROUND_TYPE" val="belt"/>
  <p:tag name="KSO_WM_SLIDE_BK_DARK_LIGHT"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 name="KSO_WM_SLIDE_BACKGROUND_TYPE" val="belt"/>
  <p:tag name="KSO_WM_SLIDE_BK_DARK_LIGHT"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UNIT_TYPE" val="i"/>
  <p:tag name="KSO_WM_UNIT_INDEX" val="4"/>
  <p:tag name="KSO_WM_SLIDE_BACKGROUND_TYPE" val="belt"/>
  <p:tag name="KSO_WM_SLIDE_BK_DARK_LIGHT"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UNIT_TYPE" val="i"/>
  <p:tag name="KSO_WM_UNIT_INDEX" val="5"/>
  <p:tag name="KSO_WM_SLIDE_BACKGROUND_TYPE" val="belt"/>
  <p:tag name="KSO_WM_SLIDE_BK_DARK_LIGHT"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UNIT_TYPE" val="i"/>
  <p:tag name="KSO_WM_UNIT_INDEX" val="6"/>
  <p:tag name="KSO_WM_SLIDE_BACKGROUND_TYPE" val="belt"/>
  <p:tag name="KSO_WM_SLIDE_BK_DARK_LIGHT"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UNIT_TYPE" val="i"/>
  <p:tag name="KSO_WM_UNIT_INDEX" val="7"/>
  <p:tag name="KSO_WM_SLIDE_BACKGROUND_TYPE" val="belt"/>
  <p:tag name="KSO_WM_SLIDE_BK_DARK_LIGHT"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8"/>
  <p:tag name="KSO_WM_UNIT_LAYERLEVEL" val="1"/>
  <p:tag name="KSO_WM_TAG_VERSION" val="1.0"/>
  <p:tag name="KSO_WM_BEAUTIFY_FLAG" val="#wm#"/>
  <p:tag name="KSO_WM_UNIT_TYPE" val="i"/>
  <p:tag name="KSO_WM_UNIT_INDEX" val="8"/>
  <p:tag name="KSO_WM_SLIDE_BACKGROUND_TYPE" val="belt"/>
  <p:tag name="KSO_WM_SLIDE_BK_DARK_LIGHT"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xml><?xml version="1.0" encoding="utf-8"?>
<p:tagLst xmlns:p="http://schemas.openxmlformats.org/presentationml/2006/main">
  <p:tag name="KSO_WM_TAG_VERSION" val="1.0"/>
  <p:tag name="KSO_WM_BEAUTIFY_FLAG" val="#wm#"/>
  <p:tag name="KSO_WM_UNIT_TYPE" val="i"/>
  <p:tag name="KSO_WM_UNIT_ID" val="_3*i*4"/>
  <p:tag name="KSO_WM_UNIT_INDEX" val="4"/>
  <p:tag name="KSO_WM_UNIT_HIGHLIGHT" val="0"/>
  <p:tag name="KSO_WM_UNIT_COMPATIBLE" val="0"/>
  <p:tag name="KSO_WM_UNIT_DIAGRAM_ISNUMVISUAL" val="0"/>
  <p:tag name="KSO_WM_UNIT_DIAGRAM_ISREFERUNIT" val="0"/>
  <p:tag name="KSO_WM_UNIT_LAYERLEVEL" val="1"/>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795"/>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795"/>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6.xml><?xml version="1.0" encoding="utf-8"?>
<p:tagLst xmlns:p="http://schemas.openxmlformats.org/presentationml/2006/main">
  <p:tag name="KSO_WM_TEMPLATE_CATEGORY" val="custom"/>
  <p:tag name="KSO_WM_TEMPLATE_INDEX" val="20186795"/>
  <p:tag name="KSO_WM_TAG_VERSION" val="1.0"/>
  <p:tag name="KSO_WM_TEMPLATE_THUMBS_INDEX" val="1、5、6、7、8、9、10、11、12、13、15"/>
  <p:tag name="KSO_WM_BEAUTIFY_FLAG" val="#wm#"/>
  <p:tag name="KSO_WM_TEMPLATE_SUBCATEGORY" val="0"/>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7.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228.xml><?xml version="1.0" encoding="utf-8"?>
<p:tagLst xmlns:p="http://schemas.openxmlformats.org/presentationml/2006/main">
  <p:tag name="KSO_WM_TEMPLATE_CATEGORY" val="custom"/>
  <p:tag name="KSO_WM_TEMPLATE_INDEX" val="20186795"/>
  <p:tag name="KSO_WM_UNIT_TYPE" val="a"/>
  <p:tag name="KSO_WM_UNIT_INDEX" val="1"/>
  <p:tag name="KSO_WM_UNIT_ID" val="custom20186795_7*a*1"/>
  <p:tag name="KSO_WM_UNIT_LAYERLEVEL" val="1"/>
  <p:tag name="KSO_WM_UNIT_VALUE" val="42"/>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Lst>
</file>

<file path=ppt/tags/tag229.xml><?xml version="1.0" encoding="utf-8"?>
<p:tagLst xmlns:p="http://schemas.openxmlformats.org/presentationml/2006/main">
  <p:tag name="KSO_WM_TAG_VERSION" val="1.0"/>
  <p:tag name="KSO_WM_TEMPLATE_CATEGORY" val="custom"/>
  <p:tag name="KSO_WM_TEMPLATE_INDEX" val="20186795"/>
  <p:tag name="KSO_WM_UNIT_TYPE" val="e"/>
  <p:tag name="KSO_WM_UNIT_INDEX" val="1"/>
  <p:tag name="KSO_WM_UNIT_ID" val="custom20186795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TEMPLATE_CATEGORY" val="custom"/>
  <p:tag name="KSO_WM_TEMPLATE_INDEX" val="20186795"/>
  <p:tag name="KSO_WM_TAG_VERSION" val="1.0"/>
  <p:tag name="KSO_WM_SLIDE_ID" val="custom20186795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231.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32.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3*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33.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3*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34.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3*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35.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3*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36.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3*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37.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3*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38.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3*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39.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3*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3*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41.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3*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42.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3*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43.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3*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44.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245.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3"/>
  <p:tag name="KSO_WM_SLIDE_LAYOUT" val="a_l"/>
  <p:tag name="KSO_WM_SLIDE_LAYOUT_CNT" val="1_1"/>
  <p:tag name="KSO_WM_SLIDE_TYPE" val="contents"/>
  <p:tag name="KSO_WM_BEAUTIFY_FLAG" val="#wm#"/>
  <p:tag name="KSO_WM_DIAGRAM_GROUP_CODE" val="l1-1"/>
  <p:tag name="KSO_WM_SLIDE_SUBTYPE" val="diag"/>
</p:tagLst>
</file>

<file path=ppt/tags/tag246.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47.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48.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49.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51.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52.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53.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54.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55.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56.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57.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58.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59.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61.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62.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63.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64.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65.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66.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67.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68.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69.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71.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72.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73.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74.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75.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76.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77.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78.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79.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81.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82.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83.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3*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84.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3*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85.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3*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86.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3*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87.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3*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88.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3*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89.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3*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290.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3*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91.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3*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92.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3*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93.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3*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94.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3*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95.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296.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3"/>
  <p:tag name="KSO_WM_SLIDE_LAYOUT" val="a_l"/>
  <p:tag name="KSO_WM_SLIDE_LAYOUT_CNT" val="1_1"/>
  <p:tag name="KSO_WM_SLIDE_TYPE" val="contents"/>
  <p:tag name="KSO_WM_BEAUTIFY_FLAG" val="#wm#"/>
  <p:tag name="KSO_WM_DIAGRAM_GROUP_CODE" val="l1-1"/>
  <p:tag name="KSO_WM_SLIDE_SUBTYPE" val="diag"/>
</p:tagLst>
</file>

<file path=ppt/tags/tag297.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98.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99.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3"/>
  <p:tag name="KSO_WM_UNIT_LAYERLEVEL" val="1"/>
  <p:tag name="KSO_WM_TAG_VERSION" val="1.0"/>
  <p:tag name="KSO_WM_BEAUTIFY_FLAG" val="#wm#"/>
  <p:tag name="KSO_WM_UNIT_TYPE" val="i"/>
  <p:tag name="KSO_WM_UNIT_INDEX" val="3"/>
</p:tagLst>
</file>

<file path=ppt/tags/tag300.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01.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02.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03.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04.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05.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06.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07.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08.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09.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4"/>
  <p:tag name="KSO_WM_UNIT_LAYERLEVEL" val="1"/>
  <p:tag name="KSO_WM_TAG_VERSION" val="1.0"/>
  <p:tag name="KSO_WM_BEAUTIFY_FLAG" val="#wm#"/>
  <p:tag name="KSO_WM_UNIT_TYPE" val="i"/>
  <p:tag name="KSO_WM_UNIT_INDEX" val="4"/>
</p:tagLst>
</file>

<file path=ppt/tags/tag310.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11.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12.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13.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14.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15.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16.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17.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18.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3*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19.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3*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3*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21.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3*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22.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3*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23.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3*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24.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3*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25.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3*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26.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3*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27.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3*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28.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3*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29.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3*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331.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3"/>
  <p:tag name="KSO_WM_SLIDE_LAYOUT" val="a_l"/>
  <p:tag name="KSO_WM_SLIDE_LAYOUT_CNT" val="1_1"/>
  <p:tag name="KSO_WM_SLIDE_TYPE" val="contents"/>
  <p:tag name="KSO_WM_BEAUTIFY_FLAG" val="#wm#"/>
  <p:tag name="KSO_WM_DIAGRAM_GROUP_CODE" val="l1-1"/>
  <p:tag name="KSO_WM_SLIDE_SUBTYPE" val="diag"/>
</p:tagLst>
</file>

<file path=ppt/tags/tag332.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33.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34.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35.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36.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37.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38.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39.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TEMPLATE_CATEGORY" val="custom"/>
  <p:tag name="KSO_WM_TEMPLATE_INDEX" val="20186795"/>
  <p:tag name="KSO_WM_UNIT_TYPE" val="a"/>
  <p:tag name="KSO_WM_UNIT_INDEX" val="1"/>
  <p:tag name="KSO_WM_UNIT_ID" val="custom20186795_7*a*1"/>
  <p:tag name="KSO_WM_UNIT_LAYERLEVEL" val="1"/>
  <p:tag name="KSO_WM_UNIT_VALUE" val="42"/>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Lst>
</file>

<file path=ppt/tags/tag341.xml><?xml version="1.0" encoding="utf-8"?>
<p:tagLst xmlns:p="http://schemas.openxmlformats.org/presentationml/2006/main">
  <p:tag name="KSO_WM_TAG_VERSION" val="1.0"/>
  <p:tag name="KSO_WM_TEMPLATE_CATEGORY" val="custom"/>
  <p:tag name="KSO_WM_TEMPLATE_INDEX" val="20186795"/>
  <p:tag name="KSO_WM_UNIT_TYPE" val="e"/>
  <p:tag name="KSO_WM_UNIT_INDEX" val="1"/>
  <p:tag name="KSO_WM_UNIT_ID" val="custom20186795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342.xml><?xml version="1.0" encoding="utf-8"?>
<p:tagLst xmlns:p="http://schemas.openxmlformats.org/presentationml/2006/main">
  <p:tag name="KSO_WM_TEMPLATE_CATEGORY" val="custom"/>
  <p:tag name="KSO_WM_TEMPLATE_INDEX" val="20186795"/>
  <p:tag name="KSO_WM_TAG_VERSION" val="1.0"/>
  <p:tag name="KSO_WM_SLIDE_ID" val="custom20186795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3"/>
  <p:tag name="KSO_WM_UNIT_LAYERLEVEL" val="1"/>
  <p:tag name="KSO_WM_TAG_VERSION" val="1.0"/>
  <p:tag name="KSO_WM_BEAUTIFY_FLAG" val="#wm#"/>
  <p:tag name="KSO_WM_UNIT_TYPE" val="i"/>
  <p:tag name="KSO_WM_UNIT_INDEX" val="3"/>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4"/>
  <p:tag name="KSO_WM_UNIT_LAYERLEVEL" val="1"/>
  <p:tag name="KSO_WM_TAG_VERSION" val="1.0"/>
  <p:tag name="KSO_WM_BEAUTIFY_FLAG" val="#wm#"/>
  <p:tag name="KSO_WM_UNIT_TYPE" val="i"/>
  <p:tag name="KSO_WM_UNIT_INDEX" val="4"/>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3"/>
  <p:tag name="KSO_WM_UNIT_LAYERLEVEL" val="1"/>
  <p:tag name="KSO_WM_TAG_VERSION" val="1.0"/>
  <p:tag name="KSO_WM_BEAUTIFY_FLAG" val="#wm#"/>
  <p:tag name="KSO_WM_UNIT_TYPE" val="i"/>
  <p:tag name="KSO_WM_UNIT_INDEX" val="3"/>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4"/>
  <p:tag name="KSO_WM_UNIT_LAYERLEVEL" val="1"/>
  <p:tag name="KSO_WM_TAG_VERSION" val="1.0"/>
  <p:tag name="KSO_WM_BEAUTIFY_FLAG" val="#wm#"/>
  <p:tag name="KSO_WM_UNIT_TYPE" val="i"/>
  <p:tag name="KSO_WM_UNIT_INDEX" val="4"/>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4"/>
  <p:tag name="KSO_WM_UNIT_LAYERLEVEL" val="1"/>
  <p:tag name="KSO_WM_TAG_VERSION" val="1.0"/>
  <p:tag name="KSO_WM_BEAUTIFY_FLAG" val="#wm#"/>
  <p:tag name="KSO_WM_UNIT_TYPE" val="i"/>
  <p:tag name="KSO_WM_UNIT_INDEX" val="4"/>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4"/>
  <p:tag name="KSO_WM_UNIT_LAYERLEVEL" val="1"/>
  <p:tag name="KSO_WM_TAG_VERSION" val="1.0"/>
  <p:tag name="KSO_WM_BEAUTIFY_FLAG" val="#wm#"/>
  <p:tag name="KSO_WM_UNIT_TYPE" val="i"/>
  <p:tag name="KSO_WM_UNIT_INDEX" val="4"/>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UNIT_TYPE" val="i"/>
  <p:tag name="KSO_WM_UNIT_INDEX" val="5"/>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TYPE" val="i"/>
  <p:tag name="KSO_WM_UNIT_INDEX" val="3"/>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UNIT_TYPE" val="i"/>
  <p:tag name="KSO_WM_UNIT_INDEX" val="4"/>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heme/theme1.xml><?xml version="1.0" encoding="utf-8"?>
<a:theme xmlns:a="http://schemas.openxmlformats.org/drawingml/2006/main" name="1_Office 主题​​">
  <a:themeElements>
    <a:clrScheme name="A20186795">
      <a:dk1>
        <a:srgbClr val="000000"/>
      </a:dk1>
      <a:lt1>
        <a:srgbClr val="FFFFFF"/>
      </a:lt1>
      <a:dk2>
        <a:srgbClr val="212121"/>
      </a:dk2>
      <a:lt2>
        <a:srgbClr val="FFFFFF"/>
      </a:lt2>
      <a:accent1>
        <a:srgbClr val="2261A6"/>
      </a:accent1>
      <a:accent2>
        <a:srgbClr val="0076B8"/>
      </a:accent2>
      <a:accent3>
        <a:srgbClr val="0088B2"/>
      </a:accent3>
      <a:accent4>
        <a:srgbClr val="009A96"/>
      </a:accent4>
      <a:accent5>
        <a:srgbClr val="00A067"/>
      </a:accent5>
      <a:accent6>
        <a:srgbClr val="22A625"/>
      </a:accent6>
      <a:hlink>
        <a:srgbClr val="304FFE"/>
      </a:hlink>
      <a:folHlink>
        <a:srgbClr val="492067"/>
      </a:folHlink>
    </a:clrScheme>
    <a:fontScheme name="商务风">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20186795">
    <a:dk1>
      <a:srgbClr val="000000"/>
    </a:dk1>
    <a:lt1>
      <a:srgbClr val="FFFFFF"/>
    </a:lt1>
    <a:dk2>
      <a:srgbClr val="212121"/>
    </a:dk2>
    <a:lt2>
      <a:srgbClr val="FFFFFF"/>
    </a:lt2>
    <a:accent1>
      <a:srgbClr val="2261A6"/>
    </a:accent1>
    <a:accent2>
      <a:srgbClr val="0076B8"/>
    </a:accent2>
    <a:accent3>
      <a:srgbClr val="0088B2"/>
    </a:accent3>
    <a:accent4>
      <a:srgbClr val="009A96"/>
    </a:accent4>
    <a:accent5>
      <a:srgbClr val="00A067"/>
    </a:accent5>
    <a:accent6>
      <a:srgbClr val="22A625"/>
    </a:accent6>
    <a:hlink>
      <a:srgbClr val="304FFE"/>
    </a:hlink>
    <a:folHlink>
      <a:srgbClr val="492067"/>
    </a:folHlink>
  </a:clrScheme>
</a:themeOverride>
</file>

<file path=ppt/theme/themeOverride2.xml><?xml version="1.0" encoding="utf-8"?>
<a:themeOverride xmlns:a="http://schemas.openxmlformats.org/drawingml/2006/main">
  <a:clrScheme name="A20186795">
    <a:dk1>
      <a:srgbClr val="000000"/>
    </a:dk1>
    <a:lt1>
      <a:srgbClr val="FFFFFF"/>
    </a:lt1>
    <a:dk2>
      <a:srgbClr val="212121"/>
    </a:dk2>
    <a:lt2>
      <a:srgbClr val="FFFFFF"/>
    </a:lt2>
    <a:accent1>
      <a:srgbClr val="2261A6"/>
    </a:accent1>
    <a:accent2>
      <a:srgbClr val="0076B8"/>
    </a:accent2>
    <a:accent3>
      <a:srgbClr val="0088B2"/>
    </a:accent3>
    <a:accent4>
      <a:srgbClr val="009A96"/>
    </a:accent4>
    <a:accent5>
      <a:srgbClr val="00A067"/>
    </a:accent5>
    <a:accent6>
      <a:srgbClr val="22A625"/>
    </a:accent6>
    <a:hlink>
      <a:srgbClr val="304FFE"/>
    </a:hlink>
    <a:folHlink>
      <a:srgbClr val="492067"/>
    </a:folHlink>
  </a:clrScheme>
</a:themeOverride>
</file>

<file path=docProps/app.xml><?xml version="1.0" encoding="utf-8"?>
<Properties xmlns="http://schemas.openxmlformats.org/officeDocument/2006/extended-properties" xmlns:vt="http://schemas.openxmlformats.org/officeDocument/2006/docPropsVTypes">
  <TotalTime>0</TotalTime>
  <Words>5016</Words>
  <Application>WPS 演示</Application>
  <PresentationFormat>宽屏</PresentationFormat>
  <Paragraphs>660</Paragraphs>
  <Slides>72</Slides>
  <Notes>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187</vt:i4>
      </vt:variant>
      <vt:variant>
        <vt:lpstr>幻灯片标题</vt:lpstr>
      </vt:variant>
      <vt:variant>
        <vt:i4>72</vt:i4>
      </vt:variant>
    </vt:vector>
  </HeadingPairs>
  <TitlesOfParts>
    <vt:vector size="273" baseType="lpstr">
      <vt:lpstr>Arial</vt:lpstr>
      <vt:lpstr>宋体</vt:lpstr>
      <vt:lpstr>Wingdings</vt:lpstr>
      <vt:lpstr>微软雅黑</vt:lpstr>
      <vt:lpstr>汉仪旗黑-85S</vt:lpstr>
      <vt:lpstr>黑体</vt:lpstr>
      <vt:lpstr>Arial</vt:lpstr>
      <vt:lpstr>Arial Unicode MS</vt:lpstr>
      <vt:lpstr>Calibri</vt:lpstr>
      <vt:lpstr>Times New Roman</vt:lpstr>
      <vt:lpstr>仿宋</vt:lpstr>
      <vt:lpstr>Tahoma</vt:lpstr>
      <vt:lpstr>1_Office 主题​​</vt:lpstr>
      <vt:lpstr>自定义设计方案</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Equation.DSMT4</vt:lpstr>
      <vt:lpstr>Equation.DSMT4</vt:lpstr>
      <vt:lpstr>Equation.DSMT4</vt:lpstr>
      <vt:lpstr>Equation.3</vt:lpstr>
      <vt:lpstr>Equation.3</vt:lpstr>
      <vt:lpstr>Equation.3</vt:lpstr>
      <vt:lpstr>Equation.3</vt:lpstr>
      <vt:lpstr>Equation.3</vt:lpstr>
      <vt:lpstr>Equation.3</vt:lpstr>
      <vt:lpstr>Equation.DSMT4</vt:lpstr>
      <vt:lpstr>Equation.DSMT4</vt:lpstr>
      <vt:lpstr>Equation.3</vt:lpstr>
      <vt:lpstr>Equation.3</vt:lpstr>
      <vt:lpstr>Equation.DSMT4</vt:lpstr>
      <vt:lpstr>Equation.DSMT4</vt:lpstr>
      <vt:lpstr>Equation.DSMT4</vt:lpstr>
      <vt:lpstr>Equation.DSMT4</vt:lpstr>
      <vt:lpstr>Equation.3</vt:lpstr>
      <vt:lpstr>Equation.3</vt:lpstr>
      <vt:lpstr>Equation.DSMT4</vt:lpstr>
      <vt:lpstr>Equation.3</vt:lpstr>
      <vt:lpstr>Equation.3</vt:lpstr>
      <vt:lpstr>Equation.DSMT4</vt:lpstr>
      <vt:lpstr>Equation.DSMT4</vt:lpstr>
      <vt:lpstr>Equation.DSMT4</vt:lpstr>
      <vt:lpstr>Equation.DSMT4</vt:lpstr>
      <vt:lpstr>Equation.DSMT4</vt:lpstr>
      <vt:lpstr>Equation.3</vt:lpstr>
      <vt:lpstr>Equation.3</vt:lpstr>
      <vt:lpstr>Equation.DSMT4</vt:lpstr>
      <vt:lpstr>Equation.3</vt:lpstr>
      <vt:lpstr>Equation.DSMT4</vt:lpstr>
      <vt:lpstr>Equation.3</vt:lpstr>
      <vt:lpstr>Equation.DSMT4</vt:lpstr>
      <vt:lpstr>Equation.KSEE3</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Equation.3</vt:lpstr>
      <vt:lpstr>Equation.3</vt:lpstr>
      <vt:lpstr>Equation.3</vt:lpstr>
      <vt:lpstr>Equation.DSMT4</vt:lpstr>
      <vt:lpstr>Equation.3</vt:lpstr>
      <vt:lpstr>Equation.3</vt:lpstr>
      <vt:lpstr>Equation.DSMT4</vt:lpstr>
      <vt:lpstr>Equation.3</vt:lpstr>
      <vt:lpstr>Equation.DSMT4</vt:lpstr>
      <vt:lpstr>Equation.DSMT4</vt:lpstr>
      <vt:lpstr>Equation.DSMT4</vt:lpstr>
      <vt:lpstr>Equation.3</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Equation.3</vt:lpstr>
      <vt:lpstr>Equation.DSMT4</vt:lpstr>
      <vt:lpstr>Equation.3</vt:lpstr>
      <vt:lpstr>Equation.DSMT4</vt:lpstr>
      <vt:lpstr>Equation.3</vt:lpstr>
      <vt:lpstr>Equation.3</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Equation.DSMT4</vt:lpstr>
      <vt:lpstr>Equation.DSMT4</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Equation.DSMT4</vt:lpstr>
      <vt:lpstr>Equation.3</vt:lpstr>
      <vt:lpstr>Equation.3</vt:lpstr>
      <vt:lpstr>Equation.DSMT4</vt:lpstr>
      <vt:lpstr>Equation.DSMT4</vt:lpstr>
      <vt:lpstr>Equation.DSMT4</vt:lpstr>
      <vt:lpstr>Equation.DSMT4</vt:lpstr>
      <vt:lpstr>Equation.3</vt:lpstr>
      <vt:lpstr>Equation.3</vt:lpstr>
      <vt:lpstr>Equation.3</vt:lpstr>
      <vt:lpstr>Equation.3</vt:lpstr>
      <vt:lpstr>Equation.3</vt:lpstr>
      <vt:lpstr>Equation.3</vt:lpstr>
      <vt:lpstr>Equation.DSMT4</vt:lpstr>
      <vt:lpstr>Equation.DSMT4</vt:lpstr>
      <vt:lpstr>Equation.3</vt:lpstr>
      <vt:lpstr>Equation.DSMT4</vt:lpstr>
      <vt:lpstr>Equation.DSMT4</vt:lpstr>
      <vt:lpstr>Equation.DSMT4</vt:lpstr>
      <vt:lpstr>Equation.DSMT4</vt:lpstr>
      <vt:lpstr>Equation.DSMT4</vt:lpstr>
      <vt:lpstr>平稳时间序列分析</vt:lpstr>
      <vt:lpstr>引言</vt:lpstr>
      <vt:lpstr>PowerPoint 演示文稿</vt:lpstr>
      <vt:lpstr>AR模型的定义</vt:lpstr>
      <vt:lpstr>自回归系数多项式</vt:lpstr>
      <vt:lpstr>延迟算子</vt:lpstr>
      <vt:lpstr>延迟算子的性质</vt:lpstr>
      <vt:lpstr>AR模型平稳性判别 </vt:lpstr>
      <vt:lpstr>例3.1:考察如下四个模型的平稳性</vt:lpstr>
      <vt:lpstr>例3-1</vt:lpstr>
      <vt:lpstr>单位根检验</vt:lpstr>
      <vt:lpstr>平稳域判别</vt:lpstr>
      <vt:lpstr>AR(1)模型平稳条件</vt:lpstr>
      <vt:lpstr>AR(2)模型的平稳条件</vt:lpstr>
      <vt:lpstr>AR(2)的平稳域</vt:lpstr>
      <vt:lpstr>例3-1</vt:lpstr>
      <vt:lpstr>例3.1平稳性判别</vt:lpstr>
      <vt:lpstr>均值 </vt:lpstr>
      <vt:lpstr>平稳AR模型的统计性质——方差</vt:lpstr>
      <vt:lpstr>Green函数递推公式</vt:lpstr>
      <vt:lpstr>例3.2:求平稳AR(1)模型的方差</vt:lpstr>
      <vt:lpstr>协方差函数</vt:lpstr>
      <vt:lpstr>例3.3:求平稳AR(1)模型的协方差</vt:lpstr>
      <vt:lpstr>例3.4:求平稳AR(2)模型的协方差</vt:lpstr>
      <vt:lpstr>自相关系数</vt:lpstr>
      <vt:lpstr>常用AR模型自相关系数递推公式</vt:lpstr>
      <vt:lpstr>AR模型自相关系数的性质</vt:lpstr>
      <vt:lpstr>例3.5:考察如下AR模型的自相关图</vt:lpstr>
      <vt:lpstr>例3-5</vt:lpstr>
      <vt:lpstr>例3-5</vt:lpstr>
      <vt:lpstr>偏自相关系数</vt:lpstr>
      <vt:lpstr>偏自相关系数的计算</vt:lpstr>
      <vt:lpstr>Yule-Walker方程组</vt:lpstr>
      <vt:lpstr>AR(1)模型偏自相关系数的计算</vt:lpstr>
      <vt:lpstr>AR(2)模型偏自相关系数的计算</vt:lpstr>
      <vt:lpstr>基于Yule-Walker方程组计算偏自相关系数</vt:lpstr>
      <vt:lpstr>偏自相关系数</vt:lpstr>
      <vt:lpstr>例3-5</vt:lpstr>
      <vt:lpstr>PowerPoint 演示文稿</vt:lpstr>
      <vt:lpstr>例3-5 自相关图</vt:lpstr>
      <vt:lpstr>PowerPoint 演示文稿</vt:lpstr>
      <vt:lpstr>MA模型的定义</vt:lpstr>
      <vt:lpstr>MA模型的统计性质</vt:lpstr>
      <vt:lpstr>常用MA模型的自相关系数</vt:lpstr>
      <vt:lpstr>例3.6:考察如下MA模型的相关性质</vt:lpstr>
      <vt:lpstr>MA(1)模型的自相关系数1阶截尾</vt:lpstr>
      <vt:lpstr>不同的MA(1)模型，相同的自相关系数</vt:lpstr>
      <vt:lpstr>MA(1)模型的自相关系数1阶截尾</vt:lpstr>
      <vt:lpstr>不同的MA(1)模型，相同的自相关系数</vt:lpstr>
      <vt:lpstr>MA(2)模型自相关图特征解读</vt:lpstr>
      <vt:lpstr>可逆MA(1)模型</vt:lpstr>
      <vt:lpstr>MA模型的可逆条件</vt:lpstr>
      <vt:lpstr>AR(1)模型平稳条件</vt:lpstr>
      <vt:lpstr>逆函数的递推公式</vt:lpstr>
      <vt:lpstr>例3.6续:考察如下MA模型的可逆性</vt:lpstr>
      <vt:lpstr>MA(q)模型的可逆条件MA模型的可逆条件</vt:lpstr>
      <vt:lpstr>MA1)—(2)</vt:lpstr>
      <vt:lpstr>MA模型偏自相关系数拖尾</vt:lpstr>
      <vt:lpstr>例3.7 求MA(1)模型偏自相关系数的表达式</vt:lpstr>
      <vt:lpstr>例3.6续</vt:lpstr>
      <vt:lpstr>MA(1)模型偏自相关系数拖尾</vt:lpstr>
      <vt:lpstr>MA(2)模型偏自相关系数拖尾</vt:lpstr>
      <vt:lpstr>PowerPoint 演示文稿</vt:lpstr>
      <vt:lpstr>ARMA模型的定义</vt:lpstr>
      <vt:lpstr>平稳条件与可逆条件</vt:lpstr>
      <vt:lpstr>传递形式与逆转形式</vt:lpstr>
      <vt:lpstr>ARMA(p,q)模型的统计性质</vt:lpstr>
      <vt:lpstr>ARMA模型的相关性</vt:lpstr>
      <vt:lpstr>例3.8:考察ARMA模型的相关性</vt:lpstr>
      <vt:lpstr>自相关系数和偏自相关系数拖尾性</vt:lpstr>
      <vt:lpstr>ARMA模型相关性特征</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Wangyan</cp:lastModifiedBy>
  <cp:revision>16</cp:revision>
  <dcterms:created xsi:type="dcterms:W3CDTF">2019-07-31T02:21:00Z</dcterms:created>
  <dcterms:modified xsi:type="dcterms:W3CDTF">2019-09-04T08:43:46Z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