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1.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2.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3.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notesSlides/notesSlide4.xml" ContentType="application/vnd.openxmlformats-officedocument.presentationml.notesSlide+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5.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7"/>
  </p:notesMasterIdLst>
  <p:handoutMasterIdLst>
    <p:handoutMasterId r:id="rId48"/>
  </p:handoutMasterIdLst>
  <p:sldIdLst>
    <p:sldId id="257" r:id="rId2"/>
    <p:sldId id="423" r:id="rId3"/>
    <p:sldId id="341" r:id="rId4"/>
    <p:sldId id="342" r:id="rId5"/>
    <p:sldId id="428" r:id="rId6"/>
    <p:sldId id="344" r:id="rId7"/>
    <p:sldId id="345" r:id="rId8"/>
    <p:sldId id="346" r:id="rId9"/>
    <p:sldId id="348" r:id="rId10"/>
    <p:sldId id="434" r:id="rId11"/>
    <p:sldId id="349" r:id="rId12"/>
    <p:sldId id="350" r:id="rId13"/>
    <p:sldId id="351" r:id="rId14"/>
    <p:sldId id="352" r:id="rId15"/>
    <p:sldId id="353" r:id="rId16"/>
    <p:sldId id="354" r:id="rId17"/>
    <p:sldId id="355" r:id="rId18"/>
    <p:sldId id="431" r:id="rId19"/>
    <p:sldId id="379" r:id="rId20"/>
    <p:sldId id="380" r:id="rId21"/>
    <p:sldId id="381" r:id="rId22"/>
    <p:sldId id="382" r:id="rId23"/>
    <p:sldId id="383" r:id="rId24"/>
    <p:sldId id="384" r:id="rId25"/>
    <p:sldId id="385" r:id="rId26"/>
    <p:sldId id="386" r:id="rId27"/>
    <p:sldId id="387" r:id="rId28"/>
    <p:sldId id="390" r:id="rId29"/>
    <p:sldId id="468" r:id="rId30"/>
    <p:sldId id="391" r:id="rId31"/>
    <p:sldId id="392" r:id="rId32"/>
    <p:sldId id="393" r:id="rId33"/>
    <p:sldId id="469" r:id="rId34"/>
    <p:sldId id="470" r:id="rId35"/>
    <p:sldId id="471" r:id="rId36"/>
    <p:sldId id="433" r:id="rId37"/>
    <p:sldId id="394" r:id="rId38"/>
    <p:sldId id="395" r:id="rId39"/>
    <p:sldId id="396" r:id="rId40"/>
    <p:sldId id="397" r:id="rId41"/>
    <p:sldId id="472" r:id="rId42"/>
    <p:sldId id="400" r:id="rId43"/>
    <p:sldId id="473" r:id="rId44"/>
    <p:sldId id="401" r:id="rId45"/>
    <p:sldId id="320" r:id="rId46"/>
  </p:sldIdLst>
  <p:sldSz cx="12192000" cy="6858000"/>
  <p:notesSz cx="6858000" cy="9144000"/>
  <p:embeddedFontLst>
    <p:embeddedFont>
      <p:font typeface="Tahoma" panose="020B0604030504040204" pitchFamily="34" charset="0"/>
      <p:regular r:id="rId49"/>
      <p:bold r:id="rId50"/>
    </p:embeddedFont>
    <p:embeddedFont>
      <p:font typeface="微软雅黑" panose="020B0503020204020204" pitchFamily="34" charset="-122"/>
      <p:regular r:id="rId51"/>
      <p:bold r:id="rId52"/>
    </p:embeddedFont>
    <p:embeddedFont>
      <p:font typeface="Calibri" panose="020F0502020204030204" pitchFamily="34" charset="0"/>
      <p:regular r:id="rId53"/>
      <p:bold r:id="rId54"/>
      <p:italic r:id="rId55"/>
      <p:boldItalic r:id="rId5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微软用户" initials="微"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2" d="100"/>
          <a:sy n="92" d="100"/>
        </p:scale>
        <p:origin x="51"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5" Type="http://schemas.openxmlformats.org/officeDocument/2006/relationships/image" Target="../media/image73.wmf"/><Relationship Id="rId4" Type="http://schemas.openxmlformats.org/officeDocument/2006/relationships/image" Target="../media/image7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2020/11/15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00654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41912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1768606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2</a:t>
            </a:fld>
            <a:endParaRPr lang="zh-CN" altLang="en-US"/>
          </a:p>
        </p:txBody>
      </p:sp>
    </p:spTree>
    <p:extLst>
      <p:ext uri="{BB962C8B-B14F-4D97-AF65-F5344CB8AC3E}">
        <p14:creationId xmlns:p14="http://schemas.microsoft.com/office/powerpoint/2010/main" val="1145050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5</a:t>
            </a:fld>
            <a:endParaRPr lang="zh-CN" altLang="en-US"/>
          </a:p>
        </p:txBody>
      </p:sp>
    </p:spTree>
    <p:extLst>
      <p:ext uri="{BB962C8B-B14F-4D97-AF65-F5344CB8AC3E}">
        <p14:creationId xmlns:p14="http://schemas.microsoft.com/office/powerpoint/2010/main" val="123457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18</a:t>
            </a:fld>
            <a:endParaRPr lang="zh-CN" altLang="en-US"/>
          </a:p>
        </p:txBody>
      </p:sp>
    </p:spTree>
    <p:extLst>
      <p:ext uri="{BB962C8B-B14F-4D97-AF65-F5344CB8AC3E}">
        <p14:creationId xmlns:p14="http://schemas.microsoft.com/office/powerpoint/2010/main" val="3859356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DB9E6B-3194-4CBC-B4C4-C59AA6C201B0}" type="slidenum">
              <a:rPr lang="zh-CN" altLang="en-US" smtClean="0"/>
              <a:t>36</a:t>
            </a:fld>
            <a:endParaRPr lang="zh-CN" altLang="en-US"/>
          </a:p>
        </p:txBody>
      </p:sp>
    </p:spTree>
    <p:extLst>
      <p:ext uri="{BB962C8B-B14F-4D97-AF65-F5344CB8AC3E}">
        <p14:creationId xmlns:p14="http://schemas.microsoft.com/office/powerpoint/2010/main" val="2817257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E6FDB6-6D2B-46C1-9FA1-D82906A37C3A}" type="slidenum">
              <a:rPr lang="zh-CN" altLang="en-US" smtClean="0"/>
              <a:t>45</a:t>
            </a:fld>
            <a:endParaRPr lang="zh-CN" altLang="en-US"/>
          </a:p>
        </p:txBody>
      </p:sp>
    </p:spTree>
    <p:extLst>
      <p:ext uri="{BB962C8B-B14F-4D97-AF65-F5344CB8AC3E}">
        <p14:creationId xmlns:p14="http://schemas.microsoft.com/office/powerpoint/2010/main" val="3361678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10" Type="http://schemas.openxmlformats.org/officeDocument/2006/relationships/image" Target="../media/image1.jpeg"/><Relationship Id="rId4" Type="http://schemas.openxmlformats.org/officeDocument/2006/relationships/tags" Target="../tags/tag10.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9.xml"/><Relationship Id="rId7" Type="http://schemas.openxmlformats.org/officeDocument/2006/relationships/tags" Target="../tags/tag83.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86.xml"/><Relationship Id="rId7" Type="http://schemas.openxmlformats.org/officeDocument/2006/relationships/image" Target="../media/image1.jpe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Master" Target="../slideMasters/slideMaster1.xml"/><Relationship Id="rId5" Type="http://schemas.openxmlformats.org/officeDocument/2006/relationships/tags" Target="../tags/tag88.xml"/><Relationship Id="rId4" Type="http://schemas.openxmlformats.org/officeDocument/2006/relationships/tags" Target="../tags/tag87.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6.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image" Target="../media/image2.jpeg"/><Relationship Id="rId5" Type="http://schemas.openxmlformats.org/officeDocument/2006/relationships/tags" Target="../tags/tag93.xml"/><Relationship Id="rId10" Type="http://schemas.openxmlformats.org/officeDocument/2006/relationships/slideMaster" Target="../slideMasters/slideMaster1.xml"/><Relationship Id="rId4" Type="http://schemas.openxmlformats.org/officeDocument/2006/relationships/tags" Target="../tags/tag92.xml"/><Relationship Id="rId9" Type="http://schemas.openxmlformats.org/officeDocument/2006/relationships/tags" Target="../tags/tag97.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5.xml"/><Relationship Id="rId3" Type="http://schemas.openxmlformats.org/officeDocument/2006/relationships/tags" Target="../tags/tag100.xml"/><Relationship Id="rId7" Type="http://schemas.openxmlformats.org/officeDocument/2006/relationships/tags" Target="../tags/tag104.xml"/><Relationship Id="rId12" Type="http://schemas.openxmlformats.org/officeDocument/2006/relationships/image" Target="../media/image1.jpe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11" Type="http://schemas.openxmlformats.org/officeDocument/2006/relationships/slideMaster" Target="../slideMasters/slideMaster1.xml"/><Relationship Id="rId5" Type="http://schemas.openxmlformats.org/officeDocument/2006/relationships/tags" Target="../tags/tag102.xml"/><Relationship Id="rId10" Type="http://schemas.openxmlformats.org/officeDocument/2006/relationships/tags" Target="../tags/tag107.xml"/><Relationship Id="rId4" Type="http://schemas.openxmlformats.org/officeDocument/2006/relationships/tags" Target="../tags/tag101.xml"/><Relationship Id="rId9" Type="http://schemas.openxmlformats.org/officeDocument/2006/relationships/tags" Target="../tags/tag106.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5.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slideMaster" Target="../slideMasters/slideMaster1.xml"/><Relationship Id="rId5" Type="http://schemas.openxmlformats.org/officeDocument/2006/relationships/tags" Target="../tags/tag112.xml"/><Relationship Id="rId10" Type="http://schemas.openxmlformats.org/officeDocument/2006/relationships/tags" Target="../tags/tag117.xml"/><Relationship Id="rId4" Type="http://schemas.openxmlformats.org/officeDocument/2006/relationships/tags" Target="../tags/tag111.xml"/><Relationship Id="rId9" Type="http://schemas.openxmlformats.org/officeDocument/2006/relationships/tags" Target="../tags/tag116.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12" Type="http://schemas.openxmlformats.org/officeDocument/2006/relationships/slideMaster" Target="../slideMasters/slideMaster1.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tags" Target="../tags/tag128.xml"/><Relationship Id="rId5" Type="http://schemas.openxmlformats.org/officeDocument/2006/relationships/tags" Target="../tags/tag122.xml"/><Relationship Id="rId10" Type="http://schemas.openxmlformats.org/officeDocument/2006/relationships/tags" Target="../tags/tag127.xml"/><Relationship Id="rId4" Type="http://schemas.openxmlformats.org/officeDocument/2006/relationships/tags" Target="../tags/tag121.xml"/><Relationship Id="rId9" Type="http://schemas.openxmlformats.org/officeDocument/2006/relationships/tags" Target="../tags/tag126.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36.xml"/><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slideMaster" Target="../slideMasters/slideMaster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5" Type="http://schemas.openxmlformats.org/officeDocument/2006/relationships/tags" Target="../tags/tag133.xml"/><Relationship Id="rId10" Type="http://schemas.openxmlformats.org/officeDocument/2006/relationships/tags" Target="../tags/tag138.xml"/><Relationship Id="rId4" Type="http://schemas.openxmlformats.org/officeDocument/2006/relationships/tags" Target="../tags/tag132.xml"/><Relationship Id="rId9" Type="http://schemas.openxmlformats.org/officeDocument/2006/relationships/tags" Target="../tags/tag137.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tags" Target="../tags/tag152.xml"/><Relationship Id="rId3" Type="http://schemas.openxmlformats.org/officeDocument/2006/relationships/tags" Target="../tags/tag142.xml"/><Relationship Id="rId7" Type="http://schemas.openxmlformats.org/officeDocument/2006/relationships/tags" Target="../tags/tag146.xml"/><Relationship Id="rId12" Type="http://schemas.openxmlformats.org/officeDocument/2006/relationships/tags" Target="../tags/tag151.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5" Type="http://schemas.openxmlformats.org/officeDocument/2006/relationships/tags" Target="../tags/tag144.xml"/><Relationship Id="rId10" Type="http://schemas.openxmlformats.org/officeDocument/2006/relationships/tags" Target="../tags/tag149.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tags" Target="../tags/tag165.xml"/><Relationship Id="rId3" Type="http://schemas.openxmlformats.org/officeDocument/2006/relationships/tags" Target="../tags/tag155.xml"/><Relationship Id="rId7" Type="http://schemas.openxmlformats.org/officeDocument/2006/relationships/tags" Target="../tags/tag159.xml"/><Relationship Id="rId12" Type="http://schemas.openxmlformats.org/officeDocument/2006/relationships/tags" Target="../tags/tag164.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tags" Target="../tags/tag163.xml"/><Relationship Id="rId5" Type="http://schemas.openxmlformats.org/officeDocument/2006/relationships/tags" Target="../tags/tag157.xml"/><Relationship Id="rId15" Type="http://schemas.openxmlformats.org/officeDocument/2006/relationships/slideMaster" Target="../slideMasters/slideMaster1.xml"/><Relationship Id="rId10" Type="http://schemas.openxmlformats.org/officeDocument/2006/relationships/tags" Target="../tags/tag162.xml"/><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tags" Target="../tags/tag16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slideMaster" Target="../slideMasters/slideMaster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5" Type="http://schemas.openxmlformats.org/officeDocument/2006/relationships/tags" Target="../tags/tag50.xml"/><Relationship Id="rId10" Type="http://schemas.openxmlformats.org/officeDocument/2006/relationships/slideMaster" Target="../slideMasters/slideMaster1.xml"/><Relationship Id="rId4" Type="http://schemas.openxmlformats.org/officeDocument/2006/relationships/tags" Target="../tags/tag49.xml"/><Relationship Id="rId9" Type="http://schemas.openxmlformats.org/officeDocument/2006/relationships/tags" Target="../tags/tag54.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1.xml"/><Relationship Id="rId5" Type="http://schemas.openxmlformats.org/officeDocument/2006/relationships/tags" Target="../tags/tag59.xml"/><Relationship Id="rId4" Type="http://schemas.openxmlformats.org/officeDocument/2006/relationships/tags" Target="../tags/tag58.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tags" Target="../tags/tag62.xml"/><Relationship Id="rId7" Type="http://schemas.openxmlformats.org/officeDocument/2006/relationships/tags" Target="../tags/tag66.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tags" Target="../tags/tag65.xml"/><Relationship Id="rId5" Type="http://schemas.openxmlformats.org/officeDocument/2006/relationships/tags" Target="../tags/tag64.xml"/><Relationship Id="rId10" Type="http://schemas.openxmlformats.org/officeDocument/2006/relationships/slideMaster" Target="../slideMasters/slideMaster1.xml"/><Relationship Id="rId4" Type="http://schemas.openxmlformats.org/officeDocument/2006/relationships/tags" Target="../tags/tag63.xml"/><Relationship Id="rId9" Type="http://schemas.openxmlformats.org/officeDocument/2006/relationships/tags" Target="../tags/tag68.xml"/></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6.xml"/><Relationship Id="rId3" Type="http://schemas.openxmlformats.org/officeDocument/2006/relationships/tags" Target="../tags/tag71.xml"/><Relationship Id="rId7" Type="http://schemas.openxmlformats.org/officeDocument/2006/relationships/tags" Target="../tags/tag75.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矩形 6"/>
          <p:cNvSpPr/>
          <p:nvPr>
            <p:custDataLst>
              <p:tags r:id="rId1"/>
            </p:custDataLst>
          </p:nvPr>
        </p:nvSpPr>
        <p:spPr>
          <a:xfrm>
            <a:off x="6110515" y="446315"/>
            <a:ext cx="5617028" cy="5965371"/>
          </a:xfrm>
          <a:prstGeom prst="rect">
            <a:avLst/>
          </a:prstGeom>
          <a:blipFill>
            <a:blip r:embed="rId10"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p:ph type="subTitle" idx="1" hasCustomPrompt="1"/>
            <p:custDataLst>
              <p:tags r:id="rId2"/>
            </p:custDataLst>
          </p:nvPr>
        </p:nvSpPr>
        <p:spPr>
          <a:xfrm>
            <a:off x="669925" y="2633595"/>
            <a:ext cx="5411561" cy="558799"/>
          </a:xfrm>
        </p:spPr>
        <p:txBody>
          <a:bodyPr anchor="t">
            <a:normAutofit/>
          </a:bodyPr>
          <a:lstStyle>
            <a:lvl1pPr marL="0" indent="0" algn="l">
              <a:buNone/>
              <a:defRPr sz="2000">
                <a:solidFill>
                  <a:schemeClr val="tx1"/>
                </a:solidFill>
                <a:latin typeface="微软雅黑" panose="020B0503020204020204" charset="-122"/>
                <a:ea typeface="微软雅黑" panose="020B050302020402020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2" name="标题 1"/>
          <p:cNvSpPr>
            <a:spLocks noGrp="1"/>
          </p:cNvSpPr>
          <p:nvPr>
            <p:ph type="title" hasCustomPrompt="1"/>
            <p:custDataLst>
              <p:tags r:id="rId3"/>
            </p:custDataLst>
          </p:nvPr>
        </p:nvSpPr>
        <p:spPr>
          <a:xfrm>
            <a:off x="669925" y="1359568"/>
            <a:ext cx="5440590" cy="1167064"/>
          </a:xfrm>
        </p:spPr>
        <p:txBody>
          <a:bodyPr anchor="b" anchorCtr="0">
            <a:normAutofit/>
          </a:bodyPr>
          <a:lstStyle>
            <a:lvl1pPr>
              <a:defRPr sz="4400" baseline="0">
                <a:solidFill>
                  <a:schemeClr val="accent1"/>
                </a:solidFill>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10" name="文本占位符 9"/>
          <p:cNvSpPr>
            <a:spLocks noGrp="1"/>
          </p:cNvSpPr>
          <p:nvPr>
            <p:ph type="body" sz="quarter" idx="10" hasCustomPrompt="1"/>
            <p:custDataLst>
              <p:tags r:id="rId4"/>
            </p:custDataLst>
          </p:nvPr>
        </p:nvSpPr>
        <p:spPr>
          <a:xfrm>
            <a:off x="677863" y="3430512"/>
            <a:ext cx="2700001" cy="441325"/>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p>
        </p:txBody>
      </p:sp>
      <p:sp>
        <p:nvSpPr>
          <p:cNvPr id="12" name="文本占位符 11"/>
          <p:cNvSpPr>
            <a:spLocks noGrp="1"/>
          </p:cNvSpPr>
          <p:nvPr>
            <p:ph type="body" sz="quarter" idx="11" hasCustomPrompt="1"/>
            <p:custDataLst>
              <p:tags r:id="rId5"/>
            </p:custDataLst>
          </p:nvPr>
        </p:nvSpPr>
        <p:spPr>
          <a:xfrm>
            <a:off x="677182" y="3977087"/>
            <a:ext cx="2703613" cy="452438"/>
          </a:xfrm>
        </p:spPr>
        <p:txBody>
          <a:bodyPr>
            <a:normAutofit/>
          </a:bodyPr>
          <a:lstStyle>
            <a:lvl1pPr marL="0" indent="0">
              <a:buNone/>
              <a:defRPr sz="1800">
                <a:latin typeface="微软雅黑" panose="020B0503020204020204" charset="-122"/>
                <a:ea typeface="微软雅黑" panose="020B0503020204020204" charset="-122"/>
              </a:defRPr>
            </a:lvl1pPr>
          </a:lstStyle>
          <a:p>
            <a:pPr lvl="0"/>
            <a:r>
              <a:rPr lang="zh-CN" altLang="en-US" dirty="0"/>
              <a:t>编辑文本</a:t>
            </a:r>
          </a:p>
        </p:txBody>
      </p:sp>
      <p:sp>
        <p:nvSpPr>
          <p:cNvPr id="3" name="日期占位符 2"/>
          <p:cNvSpPr>
            <a:spLocks noGrp="1"/>
          </p:cNvSpPr>
          <p:nvPr>
            <p:ph type="dt" sz="half" idx="12"/>
            <p:custDataLst>
              <p:tags r:id="rId6"/>
            </p:custDataLst>
          </p:nvPr>
        </p:nvSpPr>
        <p:spPr/>
        <p:txBody>
          <a:body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3"/>
            <p:custDataLst>
              <p:tags r:id="rId7"/>
            </p:custDataLst>
          </p:nvPr>
        </p:nvSpPr>
        <p:spPr/>
        <p:txBody>
          <a:bodyPr/>
          <a:lstStyle/>
          <a:p>
            <a:endParaRPr lang="zh-CN" altLang="en-US" dirty="0"/>
          </a:p>
        </p:txBody>
      </p:sp>
      <p:sp>
        <p:nvSpPr>
          <p:cNvPr id="5" name="灯片编号占位符 4"/>
          <p:cNvSpPr>
            <a:spLocks noGrp="1"/>
          </p:cNvSpPr>
          <p:nvPr>
            <p:ph type="sldNum" sz="quarter" idx="14"/>
            <p:custDataLst>
              <p:tags r:id="rId8"/>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6" name="矩形 5"/>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7"/>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232358" y="2459662"/>
            <a:ext cx="5844788" cy="1938677"/>
          </a:xfrm>
        </p:spPr>
        <p:txBody>
          <a:bodyPr anchor="ctr" anchorCtr="0">
            <a:normAutofit/>
          </a:bodyPr>
          <a:lstStyle>
            <a:lvl1pPr algn="ctr">
              <a:defRPr sz="8800" b="1" baseline="0">
                <a:solidFill>
                  <a:schemeClr val="accent1"/>
                </a:solidFill>
                <a:latin typeface="微软雅黑" panose="020B0503020204020204" charset="-122"/>
                <a:ea typeface="汉仪旗黑-85S" panose="00020600040101010101" pitchFamily="18" charset="-122"/>
              </a:defRPr>
            </a:lvl1pPr>
          </a:lstStyle>
          <a:p>
            <a:r>
              <a:rPr lang="zh-CN" altLang="en-US" dirty="0"/>
              <a:t>编辑标题</a:t>
            </a:r>
          </a:p>
        </p:txBody>
      </p:sp>
      <p:sp>
        <p:nvSpPr>
          <p:cNvPr id="10" name="矩形 9"/>
          <p:cNvSpPr/>
          <p:nvPr>
            <p:custDataLst>
              <p:tags r:id="rId2"/>
            </p:custDataLst>
          </p:nvPr>
        </p:nvSpPr>
        <p:spPr>
          <a:xfrm>
            <a:off x="452665" y="446315"/>
            <a:ext cx="5617028" cy="5965371"/>
          </a:xfrm>
          <a:prstGeom prst="rect">
            <a:avLst/>
          </a:prstGeom>
          <a:blipFill>
            <a:blip r:embed="rId7"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21"/>
            <p:custDataLst>
              <p:tags r:id="rId3"/>
            </p:custDataLst>
          </p:nvPr>
        </p:nvSpPr>
        <p:spPr/>
        <p:txBody>
          <a:bodyPr/>
          <a:lstStyle/>
          <a:p>
            <a:fld id="{760FBDFE-C587-4B4C-A407-44438C67B59E}" type="datetimeFigureOut">
              <a:rPr lang="zh-CN" altLang="en-US" smtClean="0"/>
              <a:t>2020/11/15</a:t>
            </a:fld>
            <a:endParaRPr lang="zh-CN" altLang="en-US"/>
          </a:p>
        </p:txBody>
      </p:sp>
      <p:sp>
        <p:nvSpPr>
          <p:cNvPr id="5" name="页脚占位符 4"/>
          <p:cNvSpPr>
            <a:spLocks noGrp="1"/>
          </p:cNvSpPr>
          <p:nvPr>
            <p:ph type="ftr" sz="quarter" idx="22"/>
            <p:custDataLst>
              <p:tags r:id="rId4"/>
            </p:custDataLst>
          </p:nvPr>
        </p:nvSpPr>
        <p:spPr/>
        <p:txBody>
          <a:bodyPr/>
          <a:lstStyle/>
          <a:p>
            <a:endParaRPr lang="zh-CN" altLang="en-US" dirty="0"/>
          </a:p>
        </p:txBody>
      </p:sp>
      <p:sp>
        <p:nvSpPr>
          <p:cNvPr id="7" name="灯片编号占位符 6"/>
          <p:cNvSpPr>
            <a:spLocks noGrp="1"/>
          </p:cNvSpPr>
          <p:nvPr>
            <p:ph type="sldNum" sz="quarter" idx="23"/>
            <p:custDataLst>
              <p:tags r:id="rId5"/>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0" y="0"/>
            <a:ext cx="4406900" cy="6858000"/>
          </a:xfrm>
          <a:prstGeom prst="rect">
            <a:avLst/>
          </a:prstGeom>
          <a:blipFill>
            <a:blip r:embed="rId11" cstate="email"/>
            <a:stretch>
              <a:fillRect b="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2"/>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3"/>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0" y="0"/>
            <a:ext cx="44069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custDataLst>
              <p:tags r:id="rId6"/>
            </p:custDataLst>
          </p:nvPr>
        </p:nvSpPr>
        <p:spPr>
          <a:xfrm>
            <a:off x="5594888" y="443230"/>
            <a:ext cx="5927231" cy="441964"/>
          </a:xfrm>
        </p:spPr>
        <p:txBody>
          <a:bodyPr/>
          <a:lstStyle>
            <a:lvl1pPr>
              <a:defRPr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1"/>
            </p:custDataLst>
          </p:nvPr>
        </p:nvSpPr>
        <p:spPr>
          <a:xfrm>
            <a:off x="0" y="892629"/>
            <a:ext cx="5617028" cy="5965371"/>
          </a:xfrm>
          <a:prstGeom prst="rect">
            <a:avLst/>
          </a:prstGeom>
          <a:blipFill>
            <a:blip r:embed="rId12" cstate="email"/>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2"/>
            </p:custDataLst>
          </p:nvPr>
        </p:nvSpPr>
        <p:spPr>
          <a:xfrm>
            <a:off x="11500485" y="579564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3"/>
            </p:custDataLst>
          </p:nvPr>
        </p:nvSpPr>
        <p:spPr>
          <a:xfrm>
            <a:off x="11500485" y="6166485"/>
            <a:ext cx="201295" cy="2012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4"/>
            </p:custDataLst>
          </p:nvPr>
        </p:nvSpPr>
        <p:spPr>
          <a:xfrm>
            <a:off x="11100435" y="6166485"/>
            <a:ext cx="201295" cy="20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5"/>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hasCustomPrompt="1"/>
            <p:custDataLst>
              <p:tags r:id="rId6"/>
            </p:custDataLst>
          </p:nvPr>
        </p:nvSpPr>
        <p:spPr>
          <a:xfrm>
            <a:off x="1281600" y="1249200"/>
            <a:ext cx="9626400" cy="723600"/>
          </a:xfrm>
        </p:spPr>
        <p:txBody>
          <a:bodyPr anchor="ctr"/>
          <a:lstStyle>
            <a:lvl1pPr>
              <a:defRPr sz="3200" baseline="0">
                <a:latin typeface="微软雅黑" panose="020B0503020204020204" charset="-122"/>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7"/>
            </p:custDataLst>
          </p:nvPr>
        </p:nvSpPr>
        <p:spPr>
          <a:xfrm>
            <a:off x="1281113" y="2163600"/>
            <a:ext cx="9626600" cy="3445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8"/>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3" name="矩形 12"/>
          <p:cNvSpPr/>
          <p:nvPr>
            <p:custDataLst>
              <p:tags r:id="rId1"/>
            </p:custDataLst>
          </p:nvPr>
        </p:nvSpPr>
        <p:spPr>
          <a:xfrm>
            <a:off x="11782425" y="6048375"/>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2"/>
            </p:custDataLst>
          </p:nvPr>
        </p:nvSpPr>
        <p:spPr>
          <a:xfrm>
            <a:off x="11782425" y="6457950"/>
            <a:ext cx="298450" cy="298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3"/>
            </p:custDataLst>
          </p:nvPr>
        </p:nvSpPr>
        <p:spPr>
          <a:xfrm>
            <a:off x="11347450" y="6457950"/>
            <a:ext cx="298450" cy="2984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微软雅黑" panose="020B0503020204020204" charset="-122"/>
              <a:ea typeface="微软雅黑" panose="020B0503020204020204" charset="-122"/>
              <a:sym typeface="+mn-ea"/>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baseline="0">
                <a:solidFill>
                  <a:schemeClr val="bg1"/>
                </a:solidFill>
                <a:latin typeface="微软雅黑" panose="020B0503020204020204" charset="-122"/>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bg1"/>
                </a:solidFill>
                <a:latin typeface="微软雅黑" panose="020B0503020204020204" charset="-122"/>
                <a:ea typeface="微软雅黑" panose="020B0503020204020204" charset="-122"/>
              </a:defRPr>
            </a:lvl1pPr>
            <a:lvl2pPr>
              <a:defRPr baseline="0">
                <a:solidFill>
                  <a:schemeClr val="bg1"/>
                </a:solidFill>
                <a:latin typeface="微软雅黑" panose="020B0503020204020204" charset="-122"/>
                <a:ea typeface="微软雅黑" panose="020B0503020204020204" charset="-122"/>
              </a:defRPr>
            </a:lvl2pPr>
            <a:lvl3pPr>
              <a:defRPr baseline="0">
                <a:solidFill>
                  <a:schemeClr val="bg1"/>
                </a:solidFill>
                <a:latin typeface="微软雅黑" panose="020B0503020204020204" charset="-122"/>
                <a:ea typeface="微软雅黑" panose="020B0503020204020204" charset="-122"/>
              </a:defRPr>
            </a:lvl3pPr>
            <a:lvl4pPr>
              <a:defRPr baseline="0">
                <a:solidFill>
                  <a:schemeClr val="bg1"/>
                </a:solidFill>
                <a:latin typeface="微软雅黑" panose="020B0503020204020204" charset="-122"/>
                <a:ea typeface="微软雅黑" panose="020B0503020204020204" charset="-122"/>
              </a:defRPr>
            </a:lvl4pPr>
            <a:lvl5pPr>
              <a:defRPr baseline="0">
                <a:solidFill>
                  <a:schemeClr val="bg1"/>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grpSp>
        <p:nvGrpSpPr>
          <p:cNvPr id="11" name="组合 10"/>
          <p:cNvGrpSpPr/>
          <p:nvPr>
            <p:custDataLst>
              <p:tags r:id="rId1"/>
            </p:custDataLst>
          </p:nvPr>
        </p:nvGrpSpPr>
        <p:grpSpPr>
          <a:xfrm flipH="1">
            <a:off x="193675" y="6219824"/>
            <a:ext cx="517525" cy="517525"/>
            <a:chOff x="10985500" y="5651500"/>
            <a:chExt cx="990600" cy="990600"/>
          </a:xfrm>
        </p:grpSpPr>
        <p:sp>
          <p:nvSpPr>
            <p:cNvPr id="12" name="矩形 11"/>
            <p:cNvSpPr/>
            <p:nvPr>
              <p:custDataLst>
                <p:tags r:id="rId9"/>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10"/>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11"/>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9"/>
          <p:cNvSpPr/>
          <p:nvPr>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10" name="组合 9"/>
          <p:cNvGrpSpPr/>
          <p:nvPr>
            <p:custDataLst>
              <p:tags r:id="rId2"/>
            </p:custDataLst>
          </p:nvPr>
        </p:nvGrpSpPr>
        <p:grpSpPr>
          <a:xfrm>
            <a:off x="11401424" y="6067424"/>
            <a:ext cx="574675" cy="574675"/>
            <a:chOff x="10985500" y="5651500"/>
            <a:chExt cx="990600" cy="990600"/>
          </a:xfrm>
        </p:grpSpPr>
        <p:sp>
          <p:nvSpPr>
            <p:cNvPr id="11" name="矩形 10"/>
            <p:cNvSpPr/>
            <p:nvPr>
              <p:custDataLst>
                <p:tags r:id="rId9"/>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10"/>
              </p:custDataLst>
            </p:nvPr>
          </p:nvSpPr>
          <p:spPr>
            <a:xfrm>
              <a:off x="11544300" y="6210300"/>
              <a:ext cx="431800" cy="431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11"/>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bg1"/>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bg1"/>
                </a:solidFill>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4"/>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latin typeface="微软雅黑" panose="020B0503020204020204" charset="-122"/>
                <a:ea typeface="微软雅黑" panose="020B0503020204020204" charset="-122"/>
              </a:defRPr>
            </a:lvl1pPr>
            <a:lvl2pPr>
              <a:defRPr baseline="0">
                <a:latin typeface="微软雅黑" panose="020B0503020204020204" charset="-122"/>
                <a:ea typeface="微软雅黑" panose="020B0503020204020204" charset="-122"/>
              </a:defRPr>
            </a:lvl2pPr>
            <a:lvl3pPr>
              <a:defRPr baseline="0">
                <a:latin typeface="微软雅黑" panose="020B0503020204020204" charset="-122"/>
                <a:ea typeface="微软雅黑" panose="020B0503020204020204" charset="-122"/>
              </a:defRPr>
            </a:lvl3pPr>
            <a:lvl4pPr>
              <a:defRPr baseline="0">
                <a:latin typeface="微软雅黑" panose="020B0503020204020204" charset="-122"/>
                <a:ea typeface="微软雅黑" panose="020B0503020204020204" charset="-122"/>
              </a:defRPr>
            </a:lvl4pPr>
            <a:lvl5pPr>
              <a:defRPr baseline="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latin typeface="微软雅黑" panose="020B0503020204020204" charset="-122"/>
                <a:ea typeface="微软雅黑" panose="020B0503020204020204" charset="-122"/>
              </a:defRPr>
            </a:lvl1pPr>
          </a:lstStyle>
          <a:p>
            <a:pPr lvl="0"/>
            <a:r>
              <a:rPr lang="zh-CN" altLang="en-US" dirty="0"/>
              <a:t>单击此处编辑母版文本样式</a:t>
            </a:r>
          </a:p>
        </p:txBody>
      </p:sp>
      <p:grpSp>
        <p:nvGrpSpPr>
          <p:cNvPr id="12" name="组合 11"/>
          <p:cNvGrpSpPr/>
          <p:nvPr>
            <p:custDataLst>
              <p:tags r:id="rId10"/>
            </p:custDataLst>
          </p:nvPr>
        </p:nvGrpSpPr>
        <p:grpSpPr>
          <a:xfrm flipH="1">
            <a:off x="193675" y="6219824"/>
            <a:ext cx="517525" cy="517525"/>
            <a:chOff x="10985500" y="5651500"/>
            <a:chExt cx="990600" cy="990600"/>
          </a:xfrm>
        </p:grpSpPr>
        <p:sp>
          <p:nvSpPr>
            <p:cNvPr id="14" name="矩形 13"/>
            <p:cNvSpPr/>
            <p:nvPr>
              <p:custDataLst>
                <p:tags r:id="rId1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微软雅黑" panose="020B0503020204020204" charset="-122"/>
              <a:ea typeface="微软雅黑" panose="020B0503020204020204" charset="-122"/>
              <a:sym typeface="+mn-ea"/>
            </a:endParaRPr>
          </a:p>
        </p:txBody>
      </p:sp>
      <p:grpSp>
        <p:nvGrpSpPr>
          <p:cNvPr id="8" name="组合 7"/>
          <p:cNvGrpSpPr/>
          <p:nvPr>
            <p:custDataLst>
              <p:tags r:id="rId2"/>
            </p:custDataLst>
          </p:nvPr>
        </p:nvGrpSpPr>
        <p:grpSpPr>
          <a:xfrm>
            <a:off x="11743353" y="2891632"/>
            <a:ext cx="232746" cy="1074737"/>
            <a:chOff x="11653624" y="2684463"/>
            <a:chExt cx="322475" cy="1489075"/>
          </a:xfrm>
        </p:grpSpPr>
        <p:sp>
          <p:nvSpPr>
            <p:cNvPr id="9" name="矩形 8"/>
            <p:cNvSpPr/>
            <p:nvPr>
              <p:custDataLst>
                <p:tags r:id="rId12"/>
              </p:custDataLst>
            </p:nvPr>
          </p:nvSpPr>
          <p:spPr>
            <a:xfrm>
              <a:off x="1165362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13"/>
              </p:custDataLst>
            </p:nvPr>
          </p:nvSpPr>
          <p:spPr>
            <a:xfrm>
              <a:off x="1165362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14"/>
              </p:custDataLst>
            </p:nvPr>
          </p:nvSpPr>
          <p:spPr>
            <a:xfrm>
              <a:off x="1165362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p:cNvGrpSpPr/>
          <p:nvPr>
            <p:custDataLst>
              <p:tags r:id="rId3"/>
            </p:custDataLst>
          </p:nvPr>
        </p:nvGrpSpPr>
        <p:grpSpPr>
          <a:xfrm>
            <a:off x="332403" y="2891632"/>
            <a:ext cx="232746" cy="1074737"/>
            <a:chOff x="242674" y="2684463"/>
            <a:chExt cx="322475" cy="1489075"/>
          </a:xfrm>
        </p:grpSpPr>
        <p:sp>
          <p:nvSpPr>
            <p:cNvPr id="14" name="矩形 13"/>
            <p:cNvSpPr/>
            <p:nvPr>
              <p:custDataLst>
                <p:tags r:id="rId9"/>
              </p:custDataLst>
            </p:nvPr>
          </p:nvSpPr>
          <p:spPr>
            <a:xfrm>
              <a:off x="242674" y="26844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custDataLst>
                <p:tags r:id="rId10"/>
              </p:custDataLst>
            </p:nvPr>
          </p:nvSpPr>
          <p:spPr>
            <a:xfrm>
              <a:off x="242674" y="3267763"/>
              <a:ext cx="322475" cy="3224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11"/>
              </p:custDataLst>
            </p:nvPr>
          </p:nvSpPr>
          <p:spPr>
            <a:xfrm>
              <a:off x="242674" y="3851063"/>
              <a:ext cx="322475" cy="32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 name="标题 1"/>
          <p:cNvSpPr>
            <a:spLocks noGrp="1"/>
          </p:cNvSpPr>
          <p:nvPr>
            <p:ph type="title" hasCustomPrompt="1"/>
            <p:custDataLst>
              <p:tags r:id="rId4"/>
            </p:custDataLst>
          </p:nvPr>
        </p:nvSpPr>
        <p:spPr>
          <a:xfrm>
            <a:off x="1522800" y="1339200"/>
            <a:ext cx="9144000" cy="2386800"/>
          </a:xfrm>
        </p:spPr>
        <p:txBody>
          <a:bodyPr anchor="b"/>
          <a:lstStyle>
            <a:lvl1pPr algn="ctr">
              <a:defRPr sz="6000" baseline="0">
                <a:solidFill>
                  <a:schemeClr val="tx1">
                    <a:lumMod val="75000"/>
                    <a:lumOff val="25000"/>
                  </a:schemeClr>
                </a:solidFill>
                <a:latin typeface="微软雅黑" panose="020B0503020204020204" charset="-122"/>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lstStyle>
            <a:lvl1pPr algn="ctr">
              <a:defRPr baseline="0">
                <a:solidFill>
                  <a:schemeClr val="tx1">
                    <a:lumMod val="75000"/>
                    <a:lumOff val="25000"/>
                  </a:schemeClr>
                </a:solidFill>
                <a:latin typeface="微软雅黑" panose="020B0503020204020204" charset="-122"/>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22300" y="1196975"/>
            <a:ext cx="10972800" cy="5105400"/>
          </a:xfrm>
        </p:spPr>
        <p:txBody>
          <a:bodyPr vert="horz" wrap="square" lIns="91440" tIns="45720" rIns="91440" bIns="45720" numCol="1" anchor="t" anchorCtr="0" compatLnSpc="1"/>
          <a:lstStyle/>
          <a:p>
            <a:pPr marL="342900" marR="0" lvl="0" indent="-342900" algn="l" defTabSz="914400" rtl="0" eaLnBrk="0" fontAlgn="base" latinLnBrk="0" hangingPunct="0">
              <a:spcBef>
                <a:spcPct val="20000"/>
              </a:spcBef>
              <a:spcAft>
                <a:spcPct val="0"/>
              </a:spcAft>
              <a:buClr>
                <a:schemeClr val="tx2"/>
              </a:buClr>
              <a:buSzTx/>
              <a:buFont typeface="Wingdings" panose="05000000000000000000" pitchFamily="2" charset="2"/>
              <a:buChar char="v"/>
              <a:defRPr/>
            </a:pPr>
            <a:endParaRPr kumimoji="0" lang="zh-CN" altLang="en-US" sz="28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E614C0CC-043A-A140-880E-891CD4BEB2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custDataLst>
              <p:tags r:id="rId1"/>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2"/>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3"/>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4"/>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5" name="页脚占位符 4"/>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AndTwoObj" preserve="1">
  <p:cSld name="标题、文本和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1176000" cy="457200"/>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2300" y="1196975"/>
            <a:ext cx="5384800" cy="51054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4" name="内容占位符 3"/>
          <p:cNvSpPr>
            <a:spLocks noGrp="1"/>
          </p:cNvSpPr>
          <p:nvPr>
            <p:ph sz="quarter" idx="2"/>
          </p:nvPr>
        </p:nvSpPr>
        <p:spPr>
          <a:xfrm>
            <a:off x="6210300" y="1196975"/>
            <a:ext cx="5384800" cy="24765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5" name="内容占位符 4"/>
          <p:cNvSpPr>
            <a:spLocks noGrp="1"/>
          </p:cNvSpPr>
          <p:nvPr>
            <p:ph sz="quarter" idx="3"/>
          </p:nvPr>
        </p:nvSpPr>
        <p:spPr>
          <a:xfrm>
            <a:off x="6210300" y="3825875"/>
            <a:ext cx="5384800" cy="2476500"/>
          </a:xfrm>
        </p:spPr>
        <p:txBody>
          <a:bodyPr/>
          <a:lstStyle/>
          <a:p>
            <a:pPr lvl="0" fontAlgn="base"/>
            <a:r>
              <a:rPr lang="zh-CN" altLang="en-US" strike="noStrike" noProof="1" smtClean="0"/>
              <a:t>单击此处编辑母版文本样式</a:t>
            </a:r>
          </a:p>
          <a:p>
            <a:pPr lvl="1" fontAlgn="base"/>
            <a:r>
              <a:rPr lang="zh-CN" altLang="en-US" strike="noStrike" noProof="1" smtClean="0"/>
              <a:t>二级</a:t>
            </a:r>
          </a:p>
          <a:p>
            <a:pPr lvl="2" fontAlgn="base"/>
            <a:r>
              <a:rPr lang="zh-CN" altLang="en-US" strike="noStrike" noProof="1" smtClean="0"/>
              <a:t>三级</a:t>
            </a:r>
          </a:p>
          <a:p>
            <a:pPr lvl="3" fontAlgn="base"/>
            <a:r>
              <a:rPr lang="zh-CN" altLang="en-US" strike="noStrike" noProof="1" smtClean="0"/>
              <a:t>四级</a:t>
            </a:r>
          </a:p>
          <a:p>
            <a:pPr lvl="4" fontAlgn="base"/>
            <a:r>
              <a:rPr lang="zh-CN" altLang="en-US" strike="noStrike" noProof="1" smtClean="0"/>
              <a:t>五级</a:t>
            </a:r>
            <a:endParaRPr lang="zh-CN" altLang="en-US" strike="noStrike" noProof="1"/>
          </a:p>
        </p:txBody>
      </p:sp>
      <p:sp>
        <p:nvSpPr>
          <p:cNvPr id="6" name="日期占位符 5"/>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marL="0" marR="0" lvl="0" indent="0" algn="r" defTabSz="914400" rtl="0" eaLnBrk="1" fontAlgn="base" latinLnBrk="0" hangingPunct="1">
              <a:spcBef>
                <a:spcPct val="0"/>
              </a:spcBef>
              <a:spcAft>
                <a:spcPct val="0"/>
              </a:spcAft>
              <a:buClrTx/>
              <a:buSzTx/>
              <a:buFont typeface="Arial" panose="020B0604020202020204" pitchFamily="34" charset="0"/>
              <a:buNone/>
              <a:defRPr/>
            </a:pPr>
            <a:fld id="{E614C0CC-043A-A140-880E-891CD4BEB21C}" type="slidenum">
              <a:rPr kumimoji="0" lang="zh-CN" alt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5" name="矩形 4"/>
          <p:cNvSpPr/>
          <p:nvPr>
            <p:custDataLst>
              <p:tags r:id="rId1"/>
            </p:custDataLst>
          </p:nvPr>
        </p:nvSpPr>
        <p:spPr>
          <a:xfrm>
            <a:off x="9042400" y="2032000"/>
            <a:ext cx="1816100" cy="18161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custDataLst>
              <p:tags r:id="rId2"/>
            </p:custDataLst>
          </p:nvPr>
        </p:nvCxnSpPr>
        <p:spPr>
          <a:xfrm flipH="1" flipV="1">
            <a:off x="800100" y="2933700"/>
            <a:ext cx="8242300" cy="635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文本占位符 2"/>
          <p:cNvSpPr>
            <a:spLocks noGrp="1"/>
          </p:cNvSpPr>
          <p:nvPr>
            <p:ph type="body" idx="1"/>
            <p:custDataLst>
              <p:tags r:id="rId3"/>
            </p:custDataLst>
          </p:nvPr>
        </p:nvSpPr>
        <p:spPr>
          <a:xfrm>
            <a:off x="669924" y="3005279"/>
            <a:ext cx="6879191" cy="847267"/>
          </a:xfrm>
        </p:spPr>
        <p:txBody>
          <a:bodyPr anchor="t">
            <a:normAutofit/>
          </a:bodyPr>
          <a:lstStyle>
            <a:lvl1pPr marL="0" indent="0" algn="l">
              <a:buNone/>
              <a:defRPr sz="1800">
                <a:solidFill>
                  <a:schemeClr val="tx1"/>
                </a:solidFill>
                <a:latin typeface="微软雅黑" panose="020B0503020204020204" charset="-122"/>
                <a:ea typeface="微软雅黑" panose="020B050302020402020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2" name="标题 1"/>
          <p:cNvSpPr>
            <a:spLocks noGrp="1"/>
          </p:cNvSpPr>
          <p:nvPr>
            <p:ph type="title" hasCustomPrompt="1"/>
            <p:custDataLst>
              <p:tags r:id="rId4"/>
            </p:custDataLst>
          </p:nvPr>
        </p:nvSpPr>
        <p:spPr>
          <a:xfrm>
            <a:off x="669924" y="1709628"/>
            <a:ext cx="6879192" cy="1137889"/>
          </a:xfrm>
        </p:spPr>
        <p:txBody>
          <a:bodyPr anchor="b" anchorCtr="0">
            <a:normAutofit/>
          </a:bodyPr>
          <a:lstStyle>
            <a:lvl1pPr>
              <a:defRPr sz="4000" baseline="0">
                <a:latin typeface="微软雅黑" panose="020B0503020204020204" charset="-122"/>
                <a:ea typeface="汉仪旗黑-85S" panose="00020600040101010101" pitchFamily="18"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2020/11/15</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baseline="0">
                <a:solidFill>
                  <a:schemeClr val="tx1">
                    <a:lumMod val="85000"/>
                    <a:lumOff val="15000"/>
                  </a:schemeClr>
                </a:solidFill>
                <a:latin typeface="微软雅黑" panose="020B0503020204020204" charset="-122"/>
                <a:ea typeface="微软雅黑" panose="020B0503020204020204" charset="-122"/>
              </a:defRPr>
            </a:lvl1pPr>
            <a:lvl2pPr>
              <a:defRPr sz="1600" baseline="0">
                <a:solidFill>
                  <a:schemeClr val="tx1">
                    <a:lumMod val="85000"/>
                    <a:lumOff val="15000"/>
                  </a:schemeClr>
                </a:solidFill>
                <a:latin typeface="微软雅黑" panose="020B0503020204020204" charset="-122"/>
                <a:ea typeface="微软雅黑" panose="020B0503020204020204" charset="-122"/>
              </a:defRPr>
            </a:lvl2pPr>
            <a:lvl3pPr>
              <a:defRPr sz="1600" baseline="0">
                <a:solidFill>
                  <a:schemeClr val="tx1">
                    <a:lumMod val="85000"/>
                    <a:lumOff val="15000"/>
                  </a:schemeClr>
                </a:solidFill>
                <a:latin typeface="微软雅黑" panose="020B0503020204020204" charset="-122"/>
                <a:ea typeface="微软雅黑" panose="020B0503020204020204" charset="-122"/>
              </a:defRPr>
            </a:lvl3pPr>
            <a:lvl4pPr>
              <a:defRPr sz="1600" baseline="0">
                <a:solidFill>
                  <a:schemeClr val="tx1">
                    <a:lumMod val="85000"/>
                    <a:lumOff val="15000"/>
                  </a:schemeClr>
                </a:solidFill>
                <a:latin typeface="微软雅黑" panose="020B0503020204020204" charset="-122"/>
                <a:ea typeface="微软雅黑" panose="020B0503020204020204" charset="-122"/>
              </a:defRPr>
            </a:lvl4pPr>
            <a:lvl5pPr>
              <a:defRPr sz="1600"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6" name="页脚占位符 5"/>
          <p:cNvSpPr>
            <a:spLocks noGrp="1"/>
          </p:cNvSpPr>
          <p:nvPr>
            <p:ph type="ftr" sz="quarter" idx="11"/>
            <p:custDataLst>
              <p:tags r:id="rId5"/>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6"/>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1" name="矩形 10"/>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2" name="矩形 11"/>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文本占位符 2"/>
          <p:cNvSpPr>
            <a:spLocks noGrp="1"/>
          </p:cNvSpPr>
          <p:nvPr>
            <p:ph type="body" idx="1" hasCustomPrompt="1"/>
            <p:custDataLst>
              <p:tags r:id="rId5"/>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6"/>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7"/>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8"/>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9"/>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8" name="页脚占位符 7"/>
          <p:cNvSpPr>
            <a:spLocks noGrp="1"/>
          </p:cNvSpPr>
          <p:nvPr>
            <p:ph type="ftr" sz="quarter" idx="11"/>
            <p:custDataLst>
              <p:tags r:id="rId10"/>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1"/>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7" name="矩形 6"/>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5"/>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
        <p:nvSpPr>
          <p:cNvPr id="9" name="矩形 8"/>
          <p:cNvSpPr/>
          <p:nvPr>
            <p:custDataLst>
              <p:tags r:id="rId8"/>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9"/>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2020/11/15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8" name="矩形 7"/>
          <p:cNvSpPr/>
          <p:nvPr>
            <p:custDataLst>
              <p:tags r:id="rId4"/>
            </p:custDataLst>
          </p:nvPr>
        </p:nvSpPr>
        <p:spPr>
          <a:xfrm>
            <a:off x="0" y="675000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5"/>
            </p:custDataLst>
          </p:nvPr>
        </p:nvSpPr>
        <p:spPr>
          <a:xfrm>
            <a:off x="0" y="0"/>
            <a:ext cx="121920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8" name="矩形 7"/>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0" name="矩形 9"/>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标题 1"/>
          <p:cNvSpPr>
            <a:spLocks noGrp="1"/>
          </p:cNvSpPr>
          <p:nvPr>
            <p:ph type="title"/>
            <p:custDataLst>
              <p:tags r:id="rId4"/>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图片占位符 2"/>
          <p:cNvSpPr>
            <a:spLocks noGrp="1"/>
          </p:cNvSpPr>
          <p:nvPr>
            <p:ph type="pic" idx="1"/>
            <p:custDataLst>
              <p:tags r:id="rId5"/>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6"/>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7"/>
            </p:custDataLst>
          </p:nvPr>
        </p:nvSpPr>
        <p:spPr/>
        <p:txBody>
          <a:bodyPr/>
          <a:lstStyle>
            <a:lvl1pPr>
              <a:defRPr>
                <a:latin typeface="微软雅黑" panose="020B0503020204020204" charset="-122"/>
                <a:ea typeface="微软雅黑" panose="020B0503020204020204" charset="-122"/>
              </a:defRPr>
            </a:lvl1pPr>
          </a:lstStyle>
          <a:p>
            <a:fld id="{9EFD9D74-47D9-4702-A33C-335B63B48DBF}" type="datetimeFigureOut">
              <a:rPr lang="zh-CN" altLang="en-US" smtClean="0"/>
              <a:t>2020/11/15</a:t>
            </a:fld>
            <a:endParaRPr lang="zh-CN" altLang="en-US" dirty="0"/>
          </a:p>
        </p:txBody>
      </p:sp>
      <p:sp>
        <p:nvSpPr>
          <p:cNvPr id="6" name="页脚占位符 5"/>
          <p:cNvSpPr>
            <a:spLocks noGrp="1"/>
          </p:cNvSpPr>
          <p:nvPr>
            <p:ph type="ftr" sz="quarter" idx="11"/>
            <p:custDataLst>
              <p:tags r:id="rId8"/>
            </p:custDataLst>
          </p:nvPr>
        </p:nvSpPr>
        <p:spPr/>
        <p:txBody>
          <a:bodyPr/>
          <a:lstStyle>
            <a:lvl1pPr>
              <a:defRPr>
                <a:latin typeface="微软雅黑" panose="020B0503020204020204" charset="-122"/>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9"/>
            </p:custDataLst>
          </p:nvPr>
        </p:nvSpPr>
        <p:spPr/>
        <p:txBody>
          <a:bodyPr/>
          <a:lstStyle>
            <a:lvl1pPr>
              <a:defRPr>
                <a:latin typeface="微软雅黑" panose="020B0503020204020204" charset="-122"/>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7" name="矩形 6"/>
          <p:cNvSpPr/>
          <p:nvPr>
            <p:custDataLst>
              <p:tags r:id="rId1"/>
            </p:custDataLst>
          </p:nvPr>
        </p:nvSpPr>
        <p:spPr>
          <a:xfrm>
            <a:off x="11544300" y="56515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8" name="矩形 7"/>
          <p:cNvSpPr/>
          <p:nvPr>
            <p:custDataLst>
              <p:tags r:id="rId2"/>
            </p:custDataLst>
          </p:nvPr>
        </p:nvSpPr>
        <p:spPr>
          <a:xfrm>
            <a:off x="11544300" y="6210300"/>
            <a:ext cx="431800" cy="431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矩形 8"/>
          <p:cNvSpPr/>
          <p:nvPr>
            <p:custDataLst>
              <p:tags r:id="rId3"/>
            </p:custDataLst>
          </p:nvPr>
        </p:nvSpPr>
        <p:spPr>
          <a:xfrm>
            <a:off x="10985500" y="6210300"/>
            <a:ext cx="431800" cy="431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2" name="竖排标题 1"/>
          <p:cNvSpPr>
            <a:spLocks noGrp="1"/>
          </p:cNvSpPr>
          <p:nvPr>
            <p:ph type="title" orient="vert"/>
            <p:custDataLst>
              <p:tags r:id="rId4"/>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5"/>
            </p:custDataLst>
          </p:nvPr>
        </p:nvSpPr>
        <p:spPr>
          <a:xfrm>
            <a:off x="669925" y="952500"/>
            <a:ext cx="9828101" cy="5388907"/>
          </a:xfrm>
        </p:spPr>
        <p:txBody>
          <a:bodyPr vert="eaVert"/>
          <a:lstStyle>
            <a:lvl1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baseline="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6"/>
            </p:custDataLst>
          </p:nvPr>
        </p:nvSpPr>
        <p:spPr/>
        <p:txBody>
          <a:bodyPr/>
          <a:lstStyle>
            <a:lvl1pPr>
              <a:defRPr>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5" name="页脚占位符 4"/>
          <p:cNvSpPr>
            <a:spLocks noGrp="1"/>
          </p:cNvSpPr>
          <p:nvPr>
            <p:ph type="ftr" sz="quarter" idx="11"/>
            <p:custDataLst>
              <p:tags r:id="rId7"/>
            </p:custDataLst>
          </p:nvPr>
        </p:nvSpPr>
        <p:spPr/>
        <p:txBody>
          <a:bodyPr/>
          <a:lstStyle>
            <a:lvl1pPr>
              <a:defRPr>
                <a:latin typeface="微软雅黑" panose="020B0503020204020204" charset="-122"/>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43230"/>
            <a:ext cx="10852237" cy="441964"/>
          </a:xfrm>
          <a:prstGeom prst="rect">
            <a:avLst/>
          </a:prstGeom>
        </p:spPr>
        <p:txBody>
          <a:bodyPr vert="horz" lIns="90000" tIns="46800" rIns="90000" bIns="468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3"/>
            </p:custDataLst>
          </p:nvPr>
        </p:nvSpPr>
        <p:spPr>
          <a:xfrm>
            <a:off x="669882" y="952508"/>
            <a:ext cx="10852237" cy="5388907"/>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微软雅黑" panose="020B0503020204020204" charset="-122"/>
                <a:ea typeface="微软雅黑" panose="020B0503020204020204" charset="-122"/>
              </a:defRPr>
            </a:lvl1pPr>
          </a:lstStyle>
          <a:p>
            <a:fld id="{760FBDFE-C587-4B4C-A407-44438C67B59E}" type="datetimeFigureOut">
              <a:rPr lang="zh-CN" altLang="en-US" smtClean="0"/>
              <a:t>2020/11/15</a:t>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微软雅黑" panose="020B0503020204020204" charset="-122"/>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微软雅黑" panose="020B0503020204020204" charset="-122"/>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21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2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4.xml"/><Relationship Id="rId1" Type="http://schemas.openxmlformats.org/officeDocument/2006/relationships/tags" Target="../tags/tag21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2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ags" Target="../tags/tag216.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2.wmf"/><Relationship Id="rId2" Type="http://schemas.openxmlformats.org/officeDocument/2006/relationships/tags" Target="../tags/tag218.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21.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slideLayout" Target="../slideLayouts/slideLayout4.xml"/><Relationship Id="rId7" Type="http://schemas.openxmlformats.org/officeDocument/2006/relationships/image" Target="../media/image24.wmf"/><Relationship Id="rId2" Type="http://schemas.openxmlformats.org/officeDocument/2006/relationships/tags" Target="../tags/tag219.xml"/><Relationship Id="rId1" Type="http://schemas.openxmlformats.org/officeDocument/2006/relationships/vmlDrawing" Target="../drawings/vmlDrawing5.vml"/><Relationship Id="rId6" Type="http://schemas.openxmlformats.org/officeDocument/2006/relationships/oleObject" Target="../embeddings/oleObject12.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5.wmf"/></Relationships>
</file>

<file path=ppt/slides/_rels/slide18.xml.rels><?xml version="1.0" encoding="UTF-8" standalone="yes"?>
<Relationships xmlns="http://schemas.openxmlformats.org/package/2006/relationships"><Relationship Id="rId8" Type="http://schemas.openxmlformats.org/officeDocument/2006/relationships/tags" Target="../tags/tag227.xml"/><Relationship Id="rId13" Type="http://schemas.openxmlformats.org/officeDocument/2006/relationships/tags" Target="../tags/tag232.xml"/><Relationship Id="rId18" Type="http://schemas.openxmlformats.org/officeDocument/2006/relationships/tags" Target="../tags/tag237.xml"/><Relationship Id="rId3" Type="http://schemas.openxmlformats.org/officeDocument/2006/relationships/tags" Target="../tags/tag222.xml"/><Relationship Id="rId7" Type="http://schemas.openxmlformats.org/officeDocument/2006/relationships/tags" Target="../tags/tag226.xml"/><Relationship Id="rId12" Type="http://schemas.openxmlformats.org/officeDocument/2006/relationships/tags" Target="../tags/tag231.xml"/><Relationship Id="rId17" Type="http://schemas.openxmlformats.org/officeDocument/2006/relationships/tags" Target="../tags/tag236.xml"/><Relationship Id="rId2" Type="http://schemas.openxmlformats.org/officeDocument/2006/relationships/tags" Target="../tags/tag221.xml"/><Relationship Id="rId16" Type="http://schemas.openxmlformats.org/officeDocument/2006/relationships/tags" Target="../tags/tag235.xml"/><Relationship Id="rId20" Type="http://schemas.openxmlformats.org/officeDocument/2006/relationships/notesSlide" Target="../notesSlides/notesSlide4.xml"/><Relationship Id="rId1" Type="http://schemas.openxmlformats.org/officeDocument/2006/relationships/tags" Target="../tags/tag220.xml"/><Relationship Id="rId6" Type="http://schemas.openxmlformats.org/officeDocument/2006/relationships/tags" Target="../tags/tag225.xml"/><Relationship Id="rId11" Type="http://schemas.openxmlformats.org/officeDocument/2006/relationships/tags" Target="../tags/tag230.xml"/><Relationship Id="rId5" Type="http://schemas.openxmlformats.org/officeDocument/2006/relationships/tags" Target="../tags/tag224.xml"/><Relationship Id="rId15" Type="http://schemas.openxmlformats.org/officeDocument/2006/relationships/tags" Target="../tags/tag234.xml"/><Relationship Id="rId10" Type="http://schemas.openxmlformats.org/officeDocument/2006/relationships/tags" Target="../tags/tag229.xml"/><Relationship Id="rId19" Type="http://schemas.openxmlformats.org/officeDocument/2006/relationships/slideLayout" Target="../slideLayouts/slideLayout7.xml"/><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tags" Target="../tags/tag23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8.xml"/><Relationship Id="rId1" Type="http://schemas.openxmlformats.org/officeDocument/2006/relationships/vmlDrawing" Target="../drawings/vmlDrawing6.vml"/><Relationship Id="rId5" Type="http://schemas.openxmlformats.org/officeDocument/2006/relationships/image" Target="../media/image27.wmf"/><Relationship Id="rId4" Type="http://schemas.openxmlformats.org/officeDocument/2006/relationships/oleObject" Target="../embeddings/oleObject15.bin"/></Relationships>
</file>

<file path=ppt/slides/_rels/slide2.xml.rels><?xml version="1.0" encoding="UTF-8" standalone="yes"?>
<Relationships xmlns="http://schemas.openxmlformats.org/package/2006/relationships"><Relationship Id="rId8" Type="http://schemas.openxmlformats.org/officeDocument/2006/relationships/tags" Target="../tags/tag177.xml"/><Relationship Id="rId13" Type="http://schemas.openxmlformats.org/officeDocument/2006/relationships/tags" Target="../tags/tag182.xml"/><Relationship Id="rId18" Type="http://schemas.openxmlformats.org/officeDocument/2006/relationships/tags" Target="../tags/tag187.xml"/><Relationship Id="rId3" Type="http://schemas.openxmlformats.org/officeDocument/2006/relationships/tags" Target="../tags/tag172.xml"/><Relationship Id="rId7" Type="http://schemas.openxmlformats.org/officeDocument/2006/relationships/tags" Target="../tags/tag176.xml"/><Relationship Id="rId12" Type="http://schemas.openxmlformats.org/officeDocument/2006/relationships/tags" Target="../tags/tag181.xml"/><Relationship Id="rId17" Type="http://schemas.openxmlformats.org/officeDocument/2006/relationships/tags" Target="../tags/tag186.xml"/><Relationship Id="rId2" Type="http://schemas.openxmlformats.org/officeDocument/2006/relationships/tags" Target="../tags/tag171.xml"/><Relationship Id="rId16" Type="http://schemas.openxmlformats.org/officeDocument/2006/relationships/tags" Target="../tags/tag185.xml"/><Relationship Id="rId20" Type="http://schemas.openxmlformats.org/officeDocument/2006/relationships/notesSlide" Target="../notesSlides/notesSlide2.xml"/><Relationship Id="rId1" Type="http://schemas.openxmlformats.org/officeDocument/2006/relationships/tags" Target="../tags/tag170.xml"/><Relationship Id="rId6" Type="http://schemas.openxmlformats.org/officeDocument/2006/relationships/tags" Target="../tags/tag175.xml"/><Relationship Id="rId11" Type="http://schemas.openxmlformats.org/officeDocument/2006/relationships/tags" Target="../tags/tag180.xml"/><Relationship Id="rId5" Type="http://schemas.openxmlformats.org/officeDocument/2006/relationships/tags" Target="../tags/tag174.xml"/><Relationship Id="rId15" Type="http://schemas.openxmlformats.org/officeDocument/2006/relationships/tags" Target="../tags/tag184.xml"/><Relationship Id="rId10" Type="http://schemas.openxmlformats.org/officeDocument/2006/relationships/tags" Target="../tags/tag179.xml"/><Relationship Id="rId19" Type="http://schemas.openxmlformats.org/officeDocument/2006/relationships/slideLayout" Target="../slideLayouts/slideLayout7.xml"/><Relationship Id="rId4" Type="http://schemas.openxmlformats.org/officeDocument/2006/relationships/tags" Target="../tags/tag173.xml"/><Relationship Id="rId9" Type="http://schemas.openxmlformats.org/officeDocument/2006/relationships/tags" Target="../tags/tag178.xml"/><Relationship Id="rId14" Type="http://schemas.openxmlformats.org/officeDocument/2006/relationships/tags" Target="../tags/tag18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0.xml"/><Relationship Id="rId1" Type="http://schemas.openxmlformats.org/officeDocument/2006/relationships/vmlDrawing" Target="../drawings/vmlDrawing7.vml"/><Relationship Id="rId5" Type="http://schemas.openxmlformats.org/officeDocument/2006/relationships/image" Target="../media/image28.wmf"/><Relationship Id="rId4"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41.xml"/><Relationship Id="rId1" Type="http://schemas.openxmlformats.org/officeDocument/2006/relationships/vmlDrawing" Target="../drawings/vmlDrawing8.v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2.png"/><Relationship Id="rId2" Type="http://schemas.openxmlformats.org/officeDocument/2006/relationships/tags" Target="../tags/tag242.xml"/><Relationship Id="rId1" Type="http://schemas.openxmlformats.org/officeDocument/2006/relationships/vmlDrawing" Target="../drawings/vmlDrawing9.vml"/><Relationship Id="rId6" Type="http://schemas.openxmlformats.org/officeDocument/2006/relationships/image" Target="../media/image31.png"/><Relationship Id="rId5" Type="http://schemas.openxmlformats.org/officeDocument/2006/relationships/image" Target="../media/image29.w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3.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244.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4.xml"/><Relationship Id="rId1" Type="http://schemas.openxmlformats.org/officeDocument/2006/relationships/tags" Target="../tags/tag245.xml"/><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4.xml"/><Relationship Id="rId1" Type="http://schemas.openxmlformats.org/officeDocument/2006/relationships/tags" Target="../tags/tag246.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0.xml"/><Relationship Id="rId1" Type="http://schemas.openxmlformats.org/officeDocument/2006/relationships/tags" Target="../tags/tag247.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0.xml"/><Relationship Id="rId1" Type="http://schemas.openxmlformats.org/officeDocument/2006/relationships/tags" Target="../tags/tag248.xml"/><Relationship Id="rId5" Type="http://schemas.openxmlformats.org/officeDocument/2006/relationships/image" Target="../media/image42.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88.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tags" Target="../tags/tag249.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slideLayout" Target="../slideLayouts/slideLayout2.xml"/><Relationship Id="rId7" Type="http://schemas.openxmlformats.org/officeDocument/2006/relationships/image" Target="../media/image49.wmf"/><Relationship Id="rId2" Type="http://schemas.openxmlformats.org/officeDocument/2006/relationships/tags" Target="../tags/tag250.xml"/><Relationship Id="rId1" Type="http://schemas.openxmlformats.org/officeDocument/2006/relationships/vmlDrawing" Target="../drawings/vmlDrawing10.vml"/><Relationship Id="rId6" Type="http://schemas.openxmlformats.org/officeDocument/2006/relationships/oleObject" Target="../embeddings/oleObject20.bin"/><Relationship Id="rId11" Type="http://schemas.openxmlformats.org/officeDocument/2006/relationships/image" Target="../media/image53.png"/><Relationship Id="rId5" Type="http://schemas.openxmlformats.org/officeDocument/2006/relationships/image" Target="../media/image48.wmf"/><Relationship Id="rId10" Type="http://schemas.openxmlformats.org/officeDocument/2006/relationships/image" Target="../media/image52.png"/><Relationship Id="rId4" Type="http://schemas.openxmlformats.org/officeDocument/2006/relationships/oleObject" Target="../embeddings/oleObject19.bin"/><Relationship Id="rId9" Type="http://schemas.openxmlformats.org/officeDocument/2006/relationships/image" Target="../media/image51.png"/></Relationships>
</file>

<file path=ppt/slides/_rels/slide3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25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slideLayout" Target="../slideLayouts/slideLayout4.xml"/><Relationship Id="rId1" Type="http://schemas.openxmlformats.org/officeDocument/2006/relationships/tags" Target="../tags/tag25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tags" Target="../tags/tag253.xml"/></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tags" Target="../tags/tag254.xml"/></Relationships>
</file>

<file path=ppt/slides/_rels/slide36.xml.rels><?xml version="1.0" encoding="UTF-8" standalone="yes"?>
<Relationships xmlns="http://schemas.openxmlformats.org/package/2006/relationships"><Relationship Id="rId8" Type="http://schemas.openxmlformats.org/officeDocument/2006/relationships/tags" Target="../tags/tag262.xml"/><Relationship Id="rId13" Type="http://schemas.openxmlformats.org/officeDocument/2006/relationships/tags" Target="../tags/tag267.xml"/><Relationship Id="rId18" Type="http://schemas.openxmlformats.org/officeDocument/2006/relationships/tags" Target="../tags/tag272.xml"/><Relationship Id="rId3" Type="http://schemas.openxmlformats.org/officeDocument/2006/relationships/tags" Target="../tags/tag257.xml"/><Relationship Id="rId7" Type="http://schemas.openxmlformats.org/officeDocument/2006/relationships/tags" Target="../tags/tag261.xml"/><Relationship Id="rId12" Type="http://schemas.openxmlformats.org/officeDocument/2006/relationships/tags" Target="../tags/tag266.xml"/><Relationship Id="rId17" Type="http://schemas.openxmlformats.org/officeDocument/2006/relationships/tags" Target="../tags/tag271.xml"/><Relationship Id="rId2" Type="http://schemas.openxmlformats.org/officeDocument/2006/relationships/tags" Target="../tags/tag256.xml"/><Relationship Id="rId16" Type="http://schemas.openxmlformats.org/officeDocument/2006/relationships/tags" Target="../tags/tag270.xml"/><Relationship Id="rId20" Type="http://schemas.openxmlformats.org/officeDocument/2006/relationships/notesSlide" Target="../notesSlides/notesSlide5.xml"/><Relationship Id="rId1" Type="http://schemas.openxmlformats.org/officeDocument/2006/relationships/tags" Target="../tags/tag255.xml"/><Relationship Id="rId6" Type="http://schemas.openxmlformats.org/officeDocument/2006/relationships/tags" Target="../tags/tag260.xml"/><Relationship Id="rId11" Type="http://schemas.openxmlformats.org/officeDocument/2006/relationships/tags" Target="../tags/tag265.xml"/><Relationship Id="rId5" Type="http://schemas.openxmlformats.org/officeDocument/2006/relationships/tags" Target="../tags/tag259.xml"/><Relationship Id="rId15" Type="http://schemas.openxmlformats.org/officeDocument/2006/relationships/tags" Target="../tags/tag269.xml"/><Relationship Id="rId10" Type="http://schemas.openxmlformats.org/officeDocument/2006/relationships/tags" Target="../tags/tag264.xml"/><Relationship Id="rId19" Type="http://schemas.openxmlformats.org/officeDocument/2006/relationships/slideLayout" Target="../slideLayouts/slideLayout7.xml"/><Relationship Id="rId4" Type="http://schemas.openxmlformats.org/officeDocument/2006/relationships/tags" Target="../tags/tag258.xml"/><Relationship Id="rId9" Type="http://schemas.openxmlformats.org/officeDocument/2006/relationships/tags" Target="../tags/tag263.xml"/><Relationship Id="rId14" Type="http://schemas.openxmlformats.org/officeDocument/2006/relationships/tags" Target="../tags/tag268.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3.xml"/><Relationship Id="rId1" Type="http://schemas.openxmlformats.org/officeDocument/2006/relationships/vmlDrawing" Target="../drawings/vmlDrawing11.vml"/><Relationship Id="rId5" Type="http://schemas.openxmlformats.org/officeDocument/2006/relationships/image" Target="../media/image68.wmf"/><Relationship Id="rId4" Type="http://schemas.openxmlformats.org/officeDocument/2006/relationships/oleObject" Target="../embeddings/oleObject21.bin"/></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73.wmf"/><Relationship Id="rId3" Type="http://schemas.openxmlformats.org/officeDocument/2006/relationships/slideLayout" Target="../slideLayouts/slideLayout2.xml"/><Relationship Id="rId7" Type="http://schemas.openxmlformats.org/officeDocument/2006/relationships/image" Target="../media/image70.wmf"/><Relationship Id="rId12" Type="http://schemas.openxmlformats.org/officeDocument/2006/relationships/oleObject" Target="../embeddings/oleObject26.bin"/><Relationship Id="rId2" Type="http://schemas.openxmlformats.org/officeDocument/2006/relationships/tags" Target="../tags/tag274.xml"/><Relationship Id="rId1" Type="http://schemas.openxmlformats.org/officeDocument/2006/relationships/vmlDrawing" Target="../drawings/vmlDrawing12.vml"/><Relationship Id="rId6" Type="http://schemas.openxmlformats.org/officeDocument/2006/relationships/oleObject" Target="../embeddings/oleObject23.bin"/><Relationship Id="rId11" Type="http://schemas.openxmlformats.org/officeDocument/2006/relationships/image" Target="../media/image72.wmf"/><Relationship Id="rId5" Type="http://schemas.openxmlformats.org/officeDocument/2006/relationships/image" Target="../media/image69.w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71.wmf"/></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Layout" Target="../slideLayouts/slideLayout2.xml"/><Relationship Id="rId1" Type="http://schemas.openxmlformats.org/officeDocument/2006/relationships/tags" Target="../tags/tag275.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2.xml"/><Relationship Id="rId7" Type="http://schemas.openxmlformats.org/officeDocument/2006/relationships/image" Target="../media/image5.wmf"/><Relationship Id="rId2" Type="http://schemas.openxmlformats.org/officeDocument/2006/relationships/tags" Target="../tags/tag189.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4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slideLayout" Target="../slideLayouts/slideLayout2.xml"/><Relationship Id="rId1" Type="http://schemas.openxmlformats.org/officeDocument/2006/relationships/tags" Target="../tags/tag276.xml"/></Relationships>
</file>

<file path=ppt/slides/_rels/slide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4.xml"/><Relationship Id="rId1" Type="http://schemas.openxmlformats.org/officeDocument/2006/relationships/tags" Target="../tags/tag277.xml"/><Relationship Id="rId4" Type="http://schemas.openxmlformats.org/officeDocument/2006/relationships/image" Target="../media/image77.png"/></Relationships>
</file>

<file path=ppt/slides/_rels/slide4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Layout" Target="../slideLayouts/slideLayout2.xml"/><Relationship Id="rId1" Type="http://schemas.openxmlformats.org/officeDocument/2006/relationships/tags" Target="../tags/tag278.xml"/></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slideLayout" Target="../slideLayouts/slideLayout2.xml"/><Relationship Id="rId1" Type="http://schemas.openxmlformats.org/officeDocument/2006/relationships/tags" Target="../tags/tag279.xml"/><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slideLayout" Target="../slideLayouts/slideLayout2.xml"/><Relationship Id="rId1" Type="http://schemas.openxmlformats.org/officeDocument/2006/relationships/tags" Target="../tags/tag280.xml"/></Relationships>
</file>

<file path=ppt/slides/_rels/slide45.xml.rels><?xml version="1.0" encoding="UTF-8" standalone="yes"?>
<Relationships xmlns="http://schemas.openxmlformats.org/package/2006/relationships"><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 Id="rId5" Type="http://schemas.openxmlformats.org/officeDocument/2006/relationships/notesSlide" Target="../notesSlides/notesSlide6.xml"/><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tags" Target="../tags/tag197.xml"/><Relationship Id="rId13" Type="http://schemas.openxmlformats.org/officeDocument/2006/relationships/tags" Target="../tags/tag202.xml"/><Relationship Id="rId18" Type="http://schemas.openxmlformats.org/officeDocument/2006/relationships/tags" Target="../tags/tag207.xml"/><Relationship Id="rId3" Type="http://schemas.openxmlformats.org/officeDocument/2006/relationships/tags" Target="../tags/tag192.xml"/><Relationship Id="rId7" Type="http://schemas.openxmlformats.org/officeDocument/2006/relationships/tags" Target="../tags/tag196.xml"/><Relationship Id="rId12" Type="http://schemas.openxmlformats.org/officeDocument/2006/relationships/tags" Target="../tags/tag201.xml"/><Relationship Id="rId17" Type="http://schemas.openxmlformats.org/officeDocument/2006/relationships/tags" Target="../tags/tag206.xml"/><Relationship Id="rId2" Type="http://schemas.openxmlformats.org/officeDocument/2006/relationships/tags" Target="../tags/tag191.xml"/><Relationship Id="rId16" Type="http://schemas.openxmlformats.org/officeDocument/2006/relationships/tags" Target="../tags/tag205.xml"/><Relationship Id="rId20" Type="http://schemas.openxmlformats.org/officeDocument/2006/relationships/notesSlide" Target="../notesSlides/notesSlide3.xml"/><Relationship Id="rId1" Type="http://schemas.openxmlformats.org/officeDocument/2006/relationships/tags" Target="../tags/tag190.xml"/><Relationship Id="rId6" Type="http://schemas.openxmlformats.org/officeDocument/2006/relationships/tags" Target="../tags/tag195.xml"/><Relationship Id="rId11" Type="http://schemas.openxmlformats.org/officeDocument/2006/relationships/tags" Target="../tags/tag200.xml"/><Relationship Id="rId5" Type="http://schemas.openxmlformats.org/officeDocument/2006/relationships/tags" Target="../tags/tag194.xml"/><Relationship Id="rId15" Type="http://schemas.openxmlformats.org/officeDocument/2006/relationships/tags" Target="../tags/tag204.xml"/><Relationship Id="rId10" Type="http://schemas.openxmlformats.org/officeDocument/2006/relationships/tags" Target="../tags/tag199.xml"/><Relationship Id="rId19" Type="http://schemas.openxmlformats.org/officeDocument/2006/relationships/slideLayout" Target="../slideLayouts/slideLayout7.xml"/><Relationship Id="rId4" Type="http://schemas.openxmlformats.org/officeDocument/2006/relationships/tags" Target="../tags/tag193.xml"/><Relationship Id="rId9" Type="http://schemas.openxmlformats.org/officeDocument/2006/relationships/tags" Target="../tags/tag198.xml"/><Relationship Id="rId14" Type="http://schemas.openxmlformats.org/officeDocument/2006/relationships/tags" Target="../tags/tag20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slideLayout" Target="../slideLayouts/slideLayout2.xml"/><Relationship Id="rId7" Type="http://schemas.openxmlformats.org/officeDocument/2006/relationships/image" Target="../media/image9.wmf"/><Relationship Id="rId2" Type="http://schemas.openxmlformats.org/officeDocument/2006/relationships/tags" Target="../tags/tag208.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 Id="rId9"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9.xml"/><Relationship Id="rId1" Type="http://schemas.openxmlformats.org/officeDocument/2006/relationships/vmlDrawing" Target="../drawings/vmlDrawing3.v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oleObject" Target="../embeddings/oleObject8.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0.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4.xml"/><Relationship Id="rId1" Type="http://schemas.openxmlformats.org/officeDocument/2006/relationships/tags" Target="../tags/tag2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rmAutofit fontScale="90000"/>
          </a:bodyPr>
          <a:lstStyle/>
          <a:p>
            <a:r>
              <a:rPr lang="zh-CN" altLang="en-US">
                <a:sym typeface="+mn-ea"/>
              </a:rPr>
              <a:t>无季节效应的非平稳序列分析</a:t>
            </a:r>
          </a:p>
        </p:txBody>
      </p:sp>
      <p:sp>
        <p:nvSpPr>
          <p:cNvPr id="7" name="文本框 6"/>
          <p:cNvSpPr txBox="1"/>
          <p:nvPr>
            <p:custDataLst>
              <p:tags r:id="rId3"/>
            </p:custDataLst>
          </p:nvPr>
        </p:nvSpPr>
        <p:spPr>
          <a:xfrm>
            <a:off x="9042399" y="2135665"/>
            <a:ext cx="1809103" cy="1569660"/>
          </a:xfrm>
          <a:prstGeom prst="rect">
            <a:avLst/>
          </a:prstGeom>
          <a:noFill/>
        </p:spPr>
        <p:txBody>
          <a:bodyPr wrap="square" lIns="90000" tIns="46800" rIns="90000" bIns="46800" rtlCol="0" anchor="ctr" anchorCtr="0">
            <a:normAutofit/>
          </a:bodyPr>
          <a:lstStyle/>
          <a:p>
            <a:pPr algn="ctr"/>
            <a:r>
              <a:rPr lang="en-US" altLang="zh-CN" sz="9600" dirty="0">
                <a:solidFill>
                  <a:schemeClr val="accent1"/>
                </a:solidFill>
                <a:latin typeface="Arial" panose="020B0604020202020204" pitchFamily="34" charset="0"/>
                <a:ea typeface="微软雅黑" panose="020B0503020204020204" charset="-122"/>
              </a:rPr>
              <a:t>05</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1294765" y="167005"/>
            <a:ext cx="10227310" cy="718185"/>
          </a:xfrm>
        </p:spPr>
        <p:txBody>
          <a:bodyPr wrap="square" lIns="91440" tIns="45720" rIns="91440" bIns="45720" anchor="ct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5-1 </a:t>
            </a:r>
            <a:r>
              <a:rPr sz="2800" spc="0" smtClean="0">
                <a:solidFill>
                  <a:schemeClr val="accent5">
                    <a:lumMod val="75000"/>
                  </a:schemeClr>
                </a:solidFill>
                <a:cs typeface="+mn-cs"/>
              </a:rPr>
              <a:t>一阶差分提取确定性信息</a:t>
            </a:r>
          </a:p>
        </p:txBody>
      </p:sp>
      <p:sp>
        <p:nvSpPr>
          <p:cNvPr id="13316" name="Rectangle 5"/>
          <p:cNvSpPr/>
          <p:nvPr/>
        </p:nvSpPr>
        <p:spPr>
          <a:xfrm>
            <a:off x="4310063" y="2195513"/>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290" name="Rectangle 3"/>
          <p:cNvSpPr>
            <a:spLocks noGrp="1"/>
          </p:cNvSpPr>
          <p:nvPr/>
        </p:nvSpPr>
        <p:spPr>
          <a:xfrm>
            <a:off x="1295400" y="1356360"/>
            <a:ext cx="4833620" cy="4822825"/>
          </a:xfrm>
          <a:prstGeom prst="rect">
            <a:avLst/>
          </a:prstGeom>
        </p:spPr>
        <p:txBody>
          <a:bodyPr vert="horz" wrap="square" lIns="91440" tIns="45720" rIns="91440" bIns="45720" rtlCol="0" anchor="t">
            <a:normAutofit lnSpcReduction="10000"/>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sz="2200">
                <a:cs typeface="微软雅黑" panose="020B0503020204020204" charset="-122"/>
                <a:sym typeface="+mn-ea"/>
              </a:rPr>
              <a:t>中国纱产量</a:t>
            </a:r>
            <a:r>
              <a:rPr lang="en-US" altLang="zh-CN" sz="2200">
                <a:cs typeface="微软雅黑" panose="020B0503020204020204" charset="-122"/>
                <a:sym typeface="+mn-ea"/>
              </a:rPr>
              <a:t>序列蕴涵着显著的线性递增趋势。对该序列进行１阶差分提取线性趋势信息</a:t>
            </a:r>
            <a:r>
              <a:rPr sz="2200">
                <a:cs typeface="微软雅黑" panose="020B0503020204020204" charset="-122"/>
                <a:sym typeface="+mn-ea"/>
              </a:rPr>
              <a:t>。</a:t>
            </a:r>
            <a:r>
              <a:rPr lang="en-US" altLang="zh-CN" sz="2200">
                <a:cs typeface="微软雅黑" panose="020B0503020204020204" charset="-122"/>
                <a:sym typeface="+mn-ea"/>
              </a:rPr>
              <a:t>1</a:t>
            </a:r>
            <a:r>
              <a:rPr sz="2200">
                <a:cs typeface="微软雅黑" panose="020B0503020204020204" charset="-122"/>
                <a:sym typeface="+mn-ea"/>
              </a:rPr>
              <a:t>阶差分后时序图如右图所示。</a:t>
            </a:r>
          </a:p>
          <a:p>
            <a:pPr eaLnBrk="1" hangingPunct="1"/>
            <a:r>
              <a:rPr sz="2200">
                <a:cs typeface="微软雅黑" panose="020B0503020204020204" charset="-122"/>
                <a:sym typeface="+mn-ea"/>
              </a:rPr>
              <a:t>差分后时序图显示：</a:t>
            </a:r>
            <a:r>
              <a:rPr lang="en-US" altLang="zh-CN" sz="2200">
                <a:cs typeface="微软雅黑" panose="020B0503020204020204" charset="-122"/>
                <a:sym typeface="+mn-ea"/>
              </a:rPr>
              <a:t>1</a:t>
            </a:r>
            <a:r>
              <a:rPr sz="2200">
                <a:cs typeface="微软雅黑" panose="020B0503020204020204" charset="-122"/>
                <a:sym typeface="+mn-ea"/>
              </a:rPr>
              <a:t>阶差分后序列呈现出非常平稳的波动特征，这说明１阶差分运算非常成功地从原序列中提取出线性趋势。</a:t>
            </a:r>
          </a:p>
          <a:p>
            <a:pPr marL="0" indent="0" eaLnBrk="1" hangingPunct="1">
              <a:buNone/>
            </a:pPr>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eaLnBrk="1" hangingPunct="1"/>
            <a:endParaRPr lang="en-US" altLang="zh-CN" sz="2200">
              <a:latin typeface="宋体" panose="02010600030101010101" pitchFamily="2" charset="-122"/>
              <a:ea typeface="宋体" panose="02010600030101010101" pitchFamily="2" charset="-122"/>
              <a:cs typeface="微软雅黑" panose="020B0503020204020204" charset="-122"/>
              <a:sym typeface="+mn-ea"/>
            </a:endParaRPr>
          </a:p>
          <a:p>
            <a:pPr marL="0" indent="0" eaLnBrk="1" hangingPunct="1">
              <a:buNone/>
            </a:pPr>
            <a:endParaRPr lang="en-US" altLang="zh-CN">
              <a:latin typeface="宋体" panose="02010600030101010101" pitchFamily="2" charset="-122"/>
              <a:ea typeface="宋体" panose="02010600030101010101" pitchFamily="2" charset="-122"/>
            </a:endParaRPr>
          </a:p>
          <a:p>
            <a:pPr eaLnBrk="1" hangingPunct="1">
              <a:buNone/>
            </a:pPr>
            <a:endParaRPr lang="en-US" altLang="zh-CN">
              <a:latin typeface="宋体" panose="02010600030101010101" pitchFamily="2" charset="-122"/>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 name="文本框 6"/>
          <p:cNvSpPr txBox="1"/>
          <p:nvPr/>
        </p:nvSpPr>
        <p:spPr>
          <a:xfrm>
            <a:off x="7962900" y="1282700"/>
            <a:ext cx="2497455" cy="368300"/>
          </a:xfrm>
          <a:prstGeom prst="rect">
            <a:avLst/>
          </a:prstGeom>
          <a:noFill/>
        </p:spPr>
        <p:txBody>
          <a:bodyPr wrap="square" rtlCol="0">
            <a:spAutoFit/>
          </a:bodyPr>
          <a:lstStyle/>
          <a:p>
            <a:r>
              <a:rPr lang="zh-CN" altLang="en-US"/>
              <a:t>一阶差分后时序图</a:t>
            </a:r>
          </a:p>
        </p:txBody>
      </p:sp>
      <p:pic>
        <p:nvPicPr>
          <p:cNvPr id="2" name="图片 1"/>
          <p:cNvPicPr>
            <a:picLocks noChangeAspect="1"/>
          </p:cNvPicPr>
          <p:nvPr/>
        </p:nvPicPr>
        <p:blipFill>
          <a:blip r:embed="rId3"/>
          <a:stretch>
            <a:fillRect/>
          </a:stretch>
        </p:blipFill>
        <p:spPr>
          <a:xfrm>
            <a:off x="6925310" y="1841500"/>
            <a:ext cx="4845050" cy="3294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例4.2</a:t>
            </a:r>
          </a:p>
        </p:txBody>
      </p:sp>
      <p:sp>
        <p:nvSpPr>
          <p:cNvPr id="14338" name="Rectangle 3"/>
          <p:cNvSpPr>
            <a:spLocks noGrp="1"/>
          </p:cNvSpPr>
          <p:nvPr>
            <p:ph idx="1"/>
          </p:nvPr>
        </p:nvSpPr>
        <p:spPr>
          <a:xfrm>
            <a:off x="1325245" y="952500"/>
            <a:ext cx="10196830" cy="5388610"/>
          </a:xfrm>
        </p:spPr>
        <p:txBody>
          <a:bodyPr wrap="square" lIns="91440" tIns="45720" rIns="91440" bIns="45720" anchor="t"/>
          <a:lstStyle/>
          <a:p>
            <a:pPr eaLnBrk="1" hangingPunct="1"/>
            <a:r>
              <a:rPr lang="en-US" altLang="zh-CN" sz="2200">
                <a:cs typeface="微软雅黑" panose="020B0503020204020204" charset="-122"/>
              </a:rPr>
              <a:t>尝试提取1950—1999年北京市民用车辆拥有量序列的确定性信息</a:t>
            </a:r>
          </a:p>
        </p:txBody>
      </p:sp>
      <p:sp>
        <p:nvSpPr>
          <p:cNvPr id="14339" name="Rectangle 4"/>
          <p:cNvSpPr/>
          <p:nvPr/>
        </p:nvSpPr>
        <p:spPr>
          <a:xfrm>
            <a:off x="4319588" y="2366963"/>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5-2</a:t>
            </a:r>
          </a:p>
        </p:txBody>
      </p:sp>
      <p:pic>
        <p:nvPicPr>
          <p:cNvPr id="2" name="图片 1"/>
          <p:cNvPicPr>
            <a:picLocks noChangeAspect="1"/>
          </p:cNvPicPr>
          <p:nvPr/>
        </p:nvPicPr>
        <p:blipFill>
          <a:blip r:embed="rId3"/>
          <a:stretch>
            <a:fillRect/>
          </a:stretch>
        </p:blipFill>
        <p:spPr>
          <a:xfrm>
            <a:off x="2618740" y="1451610"/>
            <a:ext cx="7578725" cy="4660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a:xfrm>
            <a:off x="1308100" y="114300"/>
            <a:ext cx="10213975" cy="770890"/>
          </a:xfrm>
        </p:spPr>
        <p:txBody>
          <a:bodyPr wrap="square" lIns="91440" tIns="45720" rIns="91440" bIns="45720" anchor="ctr"/>
          <a:lstStyle/>
          <a:p>
            <a:pPr algn="l" eaLnBrk="1" hangingPunct="1">
              <a:buClrTx/>
              <a:buSzTx/>
              <a:buFontTx/>
            </a:pPr>
            <a:r>
              <a:rPr sz="2800" spc="0" smtClean="0">
                <a:solidFill>
                  <a:schemeClr val="accent5">
                    <a:lumMod val="75000"/>
                  </a:schemeClr>
                </a:solidFill>
                <a:cs typeface="+mn-cs"/>
              </a:rPr>
              <a:t>差分后序列时序图</a:t>
            </a:r>
          </a:p>
        </p:txBody>
      </p:sp>
      <p:sp>
        <p:nvSpPr>
          <p:cNvPr id="15362" name="Rectangle 3"/>
          <p:cNvSpPr>
            <a:spLocks noGrp="1"/>
          </p:cNvSpPr>
          <p:nvPr>
            <p:ph sz="half" idx="1"/>
          </p:nvPr>
        </p:nvSpPr>
        <p:spPr>
          <a:xfrm>
            <a:off x="1308100" y="1196975"/>
            <a:ext cx="4718050" cy="5105400"/>
          </a:xfrm>
        </p:spPr>
        <p:txBody>
          <a:bodyPr wrap="square" lIns="91440" tIns="45720" rIns="91440" bIns="45720" anchor="t"/>
          <a:lstStyle/>
          <a:p>
            <a:pPr eaLnBrk="1" hangingPunct="1">
              <a:buClr>
                <a:schemeClr val="tx2"/>
              </a:buClr>
              <a:buSzTx/>
            </a:pPr>
            <a:r>
              <a:rPr lang="en-US" altLang="zh-CN" sz="2200"/>
              <a:t>一阶差分</a:t>
            </a:r>
          </a:p>
        </p:txBody>
      </p:sp>
      <p:sp>
        <p:nvSpPr>
          <p:cNvPr id="15363" name="Rectangle 4"/>
          <p:cNvSpPr>
            <a:spLocks noGrp="1"/>
          </p:cNvSpPr>
          <p:nvPr>
            <p:ph sz="half" idx="2"/>
          </p:nvPr>
        </p:nvSpPr>
        <p:spPr>
          <a:xfrm>
            <a:off x="6188075" y="1196975"/>
            <a:ext cx="4032250" cy="5105400"/>
          </a:xfrm>
        </p:spPr>
        <p:txBody>
          <a:bodyPr wrap="square" lIns="91440" tIns="45720" rIns="91440" bIns="45720" anchor="t"/>
          <a:lstStyle/>
          <a:p>
            <a:pPr eaLnBrk="1" hangingPunct="1">
              <a:buClr>
                <a:schemeClr val="tx2"/>
              </a:buClr>
              <a:buSzTx/>
            </a:pPr>
            <a:r>
              <a:rPr lang="en-US" altLang="zh-CN" sz="2200"/>
              <a:t>二阶差分</a:t>
            </a:r>
          </a:p>
        </p:txBody>
      </p:sp>
      <p:pic>
        <p:nvPicPr>
          <p:cNvPr id="15364" name="图片 1"/>
          <p:cNvPicPr>
            <a:picLocks noChangeAspect="1"/>
          </p:cNvPicPr>
          <p:nvPr/>
        </p:nvPicPr>
        <p:blipFill>
          <a:blip r:embed="rId3"/>
          <a:srcRect t="13251" r="5289"/>
          <a:stretch>
            <a:fillRect/>
          </a:stretch>
        </p:blipFill>
        <p:spPr>
          <a:xfrm>
            <a:off x="1150303" y="1889125"/>
            <a:ext cx="4306887" cy="3651250"/>
          </a:xfrm>
          <a:prstGeom prst="rect">
            <a:avLst/>
          </a:prstGeom>
          <a:noFill/>
          <a:ln w="9525">
            <a:noFill/>
          </a:ln>
        </p:spPr>
      </p:pic>
      <p:pic>
        <p:nvPicPr>
          <p:cNvPr id="15365" name="图片 2"/>
          <p:cNvPicPr>
            <a:picLocks noChangeAspect="1"/>
          </p:cNvPicPr>
          <p:nvPr/>
        </p:nvPicPr>
        <p:blipFill>
          <a:blip r:embed="rId4"/>
          <a:srcRect t="14301" r="4317"/>
          <a:stretch>
            <a:fillRect/>
          </a:stretch>
        </p:blipFill>
        <p:spPr>
          <a:xfrm>
            <a:off x="6188075" y="1924050"/>
            <a:ext cx="4362450" cy="3616325"/>
          </a:xfrm>
          <a:prstGeom prst="rect">
            <a:avLst/>
          </a:prstGeom>
          <a:noFill/>
          <a:ln w="9525">
            <a:noFill/>
          </a:ln>
        </p:spPr>
      </p:pic>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2061210" y="5679440"/>
            <a:ext cx="3016885" cy="368300"/>
          </a:xfrm>
          <a:prstGeom prst="rect">
            <a:avLst/>
          </a:prstGeom>
          <a:noFill/>
        </p:spPr>
        <p:txBody>
          <a:bodyPr wrap="square" rtlCol="0">
            <a:spAutoFit/>
          </a:bodyPr>
          <a:lstStyle/>
          <a:p>
            <a:r>
              <a:rPr lang="en-US" altLang="zh-CN"/>
              <a:t>1</a:t>
            </a:r>
            <a:r>
              <a:rPr lang="zh-CN" altLang="en-US"/>
              <a:t>阶差分没有实现趋势平稳</a:t>
            </a:r>
          </a:p>
        </p:txBody>
      </p:sp>
      <p:sp>
        <p:nvSpPr>
          <p:cNvPr id="3" name="文本框 2"/>
          <p:cNvSpPr txBox="1"/>
          <p:nvPr/>
        </p:nvSpPr>
        <p:spPr>
          <a:xfrm>
            <a:off x="6551930" y="5806440"/>
            <a:ext cx="4511040" cy="368300"/>
          </a:xfrm>
          <a:prstGeom prst="rect">
            <a:avLst/>
          </a:prstGeom>
          <a:noFill/>
        </p:spPr>
        <p:txBody>
          <a:bodyPr wrap="square" rtlCol="0">
            <a:spAutoFit/>
          </a:bodyPr>
          <a:lstStyle/>
          <a:p>
            <a:r>
              <a:rPr lang="en-US" altLang="zh-CN"/>
              <a:t>2</a:t>
            </a:r>
            <a:r>
              <a:rPr lang="zh-CN" altLang="en-US"/>
              <a:t>阶差分实现趋势平稳，但随机波动不平稳</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例4.3</a:t>
            </a:r>
          </a:p>
        </p:txBody>
      </p:sp>
      <p:sp>
        <p:nvSpPr>
          <p:cNvPr id="16386" name="Rectangle 3"/>
          <p:cNvSpPr>
            <a:spLocks noGrp="1"/>
          </p:cNvSpPr>
          <p:nvPr>
            <p:ph idx="1"/>
          </p:nvPr>
        </p:nvSpPr>
        <p:spPr>
          <a:xfrm>
            <a:off x="1295400" y="952500"/>
            <a:ext cx="10226675" cy="5388610"/>
          </a:xfrm>
        </p:spPr>
        <p:txBody>
          <a:bodyPr wrap="square" lIns="91440" tIns="45720" rIns="91440" bIns="45720" anchor="t"/>
          <a:lstStyle/>
          <a:p>
            <a:pPr eaLnBrk="1" hangingPunct="1"/>
            <a:r>
              <a:rPr sz="2200">
                <a:ea typeface="宋体" panose="02010600030101010101" pitchFamily="2" charset="-122"/>
              </a:rPr>
              <a:t>利用差分运算提取</a:t>
            </a:r>
            <a:r>
              <a:rPr lang="en-US" altLang="zh-CN" sz="2200">
                <a:ea typeface="宋体" panose="02010600030101010101" pitchFamily="2" charset="-122"/>
              </a:rPr>
              <a:t>1962</a:t>
            </a:r>
            <a:r>
              <a:rPr sz="2200">
                <a:ea typeface="宋体" panose="02010600030101010101" pitchFamily="2" charset="-122"/>
              </a:rPr>
              <a:t>年</a:t>
            </a:r>
            <a:r>
              <a:rPr lang="en-US" altLang="zh-CN" sz="2200">
                <a:ea typeface="宋体" panose="02010600030101010101" pitchFamily="2" charset="-122"/>
              </a:rPr>
              <a:t>1</a:t>
            </a:r>
            <a:r>
              <a:rPr sz="2200">
                <a:ea typeface="宋体" panose="02010600030101010101" pitchFamily="2" charset="-122"/>
              </a:rPr>
              <a:t>月至</a:t>
            </a:r>
            <a:r>
              <a:rPr lang="en-US" altLang="zh-CN" sz="2200">
                <a:ea typeface="宋体" panose="02010600030101010101" pitchFamily="2" charset="-122"/>
              </a:rPr>
              <a:t>1975</a:t>
            </a:r>
            <a:r>
              <a:rPr sz="2200">
                <a:ea typeface="宋体" panose="02010600030101010101" pitchFamily="2" charset="-122"/>
              </a:rPr>
              <a:t>年</a:t>
            </a:r>
            <a:r>
              <a:rPr lang="en-US" altLang="zh-CN" sz="2200">
                <a:ea typeface="宋体" panose="02010600030101010101" pitchFamily="2" charset="-122"/>
              </a:rPr>
              <a:t>12</a:t>
            </a:r>
            <a:r>
              <a:rPr sz="2200">
                <a:ea typeface="宋体" panose="02010600030101010101" pitchFamily="2" charset="-122"/>
              </a:rPr>
              <a:t>月平均每头奶牛的月产奶量序列中的</a:t>
            </a:r>
            <a:r>
              <a:rPr sz="2400">
                <a:ea typeface="宋体" panose="02010600030101010101" pitchFamily="2" charset="-122"/>
              </a:rPr>
              <a:t>确定性信息</a:t>
            </a:r>
            <a:r>
              <a:rPr lang="en-US" altLang="zh-CN">
                <a:ea typeface="宋体" panose="02010600030101010101" pitchFamily="2" charset="-122"/>
              </a:rPr>
              <a:t> </a:t>
            </a:r>
            <a:r>
              <a:rPr>
                <a:ea typeface="宋体" panose="02010600030101010101" pitchFamily="2" charset="-122"/>
              </a:rPr>
              <a:t>。</a:t>
            </a:r>
          </a:p>
        </p:txBody>
      </p:sp>
      <p:sp>
        <p:nvSpPr>
          <p:cNvPr id="16387" name="Rectangle 4"/>
          <p:cNvSpPr/>
          <p:nvPr/>
        </p:nvSpPr>
        <p:spPr>
          <a:xfrm>
            <a:off x="4324350" y="238125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5-3</a:t>
            </a:r>
          </a:p>
        </p:txBody>
      </p:sp>
      <p:pic>
        <p:nvPicPr>
          <p:cNvPr id="2" name="图片 1"/>
          <p:cNvPicPr>
            <a:picLocks noChangeAspect="1"/>
          </p:cNvPicPr>
          <p:nvPr/>
        </p:nvPicPr>
        <p:blipFill>
          <a:blip r:embed="rId3"/>
          <a:stretch>
            <a:fillRect/>
          </a:stretch>
        </p:blipFill>
        <p:spPr>
          <a:xfrm>
            <a:off x="3343275" y="1988185"/>
            <a:ext cx="6402070" cy="43529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a:xfrm>
            <a:off x="1315085" y="219075"/>
            <a:ext cx="10206990" cy="666115"/>
          </a:xfrm>
        </p:spPr>
        <p:txBody>
          <a:bodyPr wrap="square" lIns="91440" tIns="45720" rIns="91440" bIns="45720" anchor="ctr"/>
          <a:lstStyle/>
          <a:p>
            <a:pPr algn="l" eaLnBrk="1" hangingPunct="1">
              <a:buClrTx/>
              <a:buSzTx/>
              <a:buFontTx/>
            </a:pPr>
            <a:r>
              <a:rPr sz="2800" spc="0" smtClean="0">
                <a:solidFill>
                  <a:schemeClr val="accent5">
                    <a:lumMod val="75000"/>
                  </a:schemeClr>
                </a:solidFill>
                <a:cs typeface="+mn-cs"/>
              </a:rPr>
              <a:t>差分后序列时序图</a:t>
            </a:r>
          </a:p>
        </p:txBody>
      </p:sp>
      <p:sp>
        <p:nvSpPr>
          <p:cNvPr id="17410" name="Rectangle 3"/>
          <p:cNvSpPr>
            <a:spLocks noGrp="1"/>
          </p:cNvSpPr>
          <p:nvPr>
            <p:ph sz="half" idx="1"/>
          </p:nvPr>
        </p:nvSpPr>
        <p:spPr>
          <a:xfrm>
            <a:off x="1315085" y="1196975"/>
            <a:ext cx="4711065" cy="5105400"/>
          </a:xfrm>
        </p:spPr>
        <p:txBody>
          <a:bodyPr wrap="square" lIns="91440" tIns="45720" rIns="91440" bIns="45720" anchor="t"/>
          <a:lstStyle/>
          <a:p>
            <a:pPr eaLnBrk="1" hangingPunct="1">
              <a:buClr>
                <a:schemeClr val="tx2"/>
              </a:buClr>
              <a:buSzTx/>
            </a:pPr>
            <a:r>
              <a:rPr lang="en-US" altLang="zh-CN" sz="2200">
                <a:latin typeface="+mj-lt"/>
                <a:ea typeface="+mj-lt"/>
              </a:rPr>
              <a:t>一阶差分</a:t>
            </a:r>
          </a:p>
        </p:txBody>
      </p:sp>
      <p:sp>
        <p:nvSpPr>
          <p:cNvPr id="17411" name="Rectangle 4"/>
          <p:cNvSpPr>
            <a:spLocks noGrp="1"/>
          </p:cNvSpPr>
          <p:nvPr>
            <p:ph sz="half" idx="2"/>
          </p:nvPr>
        </p:nvSpPr>
        <p:spPr>
          <a:xfrm>
            <a:off x="6495415" y="1187450"/>
            <a:ext cx="4032250" cy="5105400"/>
          </a:xfrm>
        </p:spPr>
        <p:txBody>
          <a:bodyPr wrap="square" lIns="91440" tIns="45720" rIns="91440" bIns="45720" anchor="t"/>
          <a:lstStyle/>
          <a:p>
            <a:pPr eaLnBrk="1" hangingPunct="1">
              <a:buClr>
                <a:schemeClr val="tx2"/>
              </a:buClr>
              <a:buSzTx/>
            </a:pPr>
            <a:r>
              <a:rPr lang="en-US" altLang="zh-CN" sz="2200">
                <a:latin typeface="+mj-lt"/>
                <a:ea typeface="+mj-lt"/>
              </a:rPr>
              <a:t>1阶－12步差分</a:t>
            </a: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671955" y="5442585"/>
            <a:ext cx="3807460" cy="645160"/>
          </a:xfrm>
          <a:prstGeom prst="rect">
            <a:avLst/>
          </a:prstGeom>
          <a:noFill/>
        </p:spPr>
        <p:txBody>
          <a:bodyPr wrap="square" rtlCol="0" anchor="t">
            <a:spAutoFit/>
          </a:bodyPr>
          <a:lstStyle/>
          <a:p>
            <a:r>
              <a:rPr lang="zh-CN" altLang="en-US"/>
              <a:t>１阶差分后线性递增信息被提取， 残留稳定的季节波动和随机波动。</a:t>
            </a:r>
          </a:p>
        </p:txBody>
      </p:sp>
      <p:sp>
        <p:nvSpPr>
          <p:cNvPr id="8" name="文本框 7"/>
          <p:cNvSpPr txBox="1"/>
          <p:nvPr/>
        </p:nvSpPr>
        <p:spPr>
          <a:xfrm>
            <a:off x="7732395" y="5442585"/>
            <a:ext cx="3202305" cy="645160"/>
          </a:xfrm>
          <a:prstGeom prst="rect">
            <a:avLst/>
          </a:prstGeom>
          <a:noFill/>
        </p:spPr>
        <p:txBody>
          <a:bodyPr wrap="square" rtlCol="0" anchor="t">
            <a:spAutoFit/>
          </a:bodyPr>
          <a:lstStyle/>
          <a:p>
            <a:pPr algn="ctr"/>
            <a:r>
              <a:rPr lang="zh-CN" altLang="en-US"/>
              <a:t>周期差分可以非常好地提取周期信息</a:t>
            </a:r>
          </a:p>
        </p:txBody>
      </p:sp>
      <p:pic>
        <p:nvPicPr>
          <p:cNvPr id="2" name="图片 1"/>
          <p:cNvPicPr>
            <a:picLocks noChangeAspect="1"/>
          </p:cNvPicPr>
          <p:nvPr/>
        </p:nvPicPr>
        <p:blipFill>
          <a:blip r:embed="rId3"/>
          <a:stretch>
            <a:fillRect/>
          </a:stretch>
        </p:blipFill>
        <p:spPr>
          <a:xfrm>
            <a:off x="1315085" y="1791970"/>
            <a:ext cx="4521835" cy="3074670"/>
          </a:xfrm>
          <a:prstGeom prst="rect">
            <a:avLst/>
          </a:prstGeom>
        </p:spPr>
      </p:pic>
      <p:pic>
        <p:nvPicPr>
          <p:cNvPr id="3" name="图片 2"/>
          <p:cNvPicPr>
            <a:picLocks noChangeAspect="1"/>
          </p:cNvPicPr>
          <p:nvPr/>
        </p:nvPicPr>
        <p:blipFill>
          <a:blip r:embed="rId4"/>
          <a:stretch>
            <a:fillRect/>
          </a:stretch>
        </p:blipFill>
        <p:spPr>
          <a:xfrm>
            <a:off x="6661150" y="1722120"/>
            <a:ext cx="4624705" cy="31445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a:xfrm>
            <a:off x="1315720" y="160655"/>
            <a:ext cx="10206355" cy="724535"/>
          </a:xfrm>
        </p:spPr>
        <p:txBody>
          <a:bodyPr wrap="square" lIns="91440" tIns="45720" rIns="91440" bIns="45720" anchor="ctr">
            <a:normAutofit/>
          </a:bodyPr>
          <a:lstStyle/>
          <a:p>
            <a:pPr eaLnBrk="1" hangingPunct="1"/>
            <a:r>
              <a:rPr sz="2800" spc="0" smtClean="0">
                <a:solidFill>
                  <a:schemeClr val="accent5">
                    <a:lumMod val="75000"/>
                  </a:schemeClr>
                </a:solidFill>
                <a:cs typeface="+mn-cs"/>
              </a:rPr>
              <a:t>过差分</a:t>
            </a:r>
            <a:r>
              <a:rPr lang="en-US" altLang="zh-CN">
                <a:ea typeface="宋体" panose="02010600030101010101" pitchFamily="2" charset="-122"/>
              </a:rPr>
              <a:t> </a:t>
            </a:r>
          </a:p>
        </p:txBody>
      </p:sp>
      <p:sp>
        <p:nvSpPr>
          <p:cNvPr id="18434" name="Rectangle 3"/>
          <p:cNvSpPr>
            <a:spLocks noGrp="1"/>
          </p:cNvSpPr>
          <p:nvPr>
            <p:ph idx="1"/>
          </p:nvPr>
        </p:nvSpPr>
        <p:spPr>
          <a:xfrm>
            <a:off x="1266190" y="952500"/>
            <a:ext cx="10255885" cy="5388610"/>
          </a:xfrm>
        </p:spPr>
        <p:txBody>
          <a:bodyPr wrap="square" lIns="91440" tIns="45720" rIns="91440" bIns="45720" anchor="t"/>
          <a:lstStyle/>
          <a:p>
            <a:pPr eaLnBrk="1" hangingPunct="1"/>
            <a:r>
              <a:rPr lang="en-US" altLang="zh-CN" sz="2200">
                <a:latin typeface="+mn-lt"/>
                <a:ea typeface="+mn-lt"/>
                <a:cs typeface="+mn-lt"/>
              </a:rPr>
              <a:t>从理论上而言，足够多次的差分运算可以充分地提取原序列中的非平稳确定性信息。</a:t>
            </a:r>
          </a:p>
          <a:p>
            <a:pPr eaLnBrk="1" hangingPunct="1"/>
            <a:endParaRPr lang="en-US" altLang="zh-CN" sz="2200">
              <a:latin typeface="+mn-lt"/>
              <a:ea typeface="+mn-lt"/>
              <a:cs typeface="+mn-lt"/>
            </a:endParaRPr>
          </a:p>
          <a:p>
            <a:pPr eaLnBrk="1" hangingPunct="1"/>
            <a:r>
              <a:rPr lang="en-US" altLang="zh-CN" sz="2200">
                <a:latin typeface="+mn-lt"/>
                <a:ea typeface="+mn-lt"/>
                <a:cs typeface="+mn-lt"/>
              </a:rPr>
              <a:t>但应当注意的是，差分运算的阶数并不是越多越好。因为差分运算是一种对信息的提取、加工过程，每次差分都会有信息的损失。</a:t>
            </a:r>
          </a:p>
          <a:p>
            <a:pPr eaLnBrk="1" hangingPunct="1"/>
            <a:endParaRPr lang="en-US" altLang="zh-CN" sz="2200">
              <a:latin typeface="+mn-lt"/>
              <a:ea typeface="+mn-lt"/>
              <a:cs typeface="+mn-lt"/>
            </a:endParaRPr>
          </a:p>
          <a:p>
            <a:pPr eaLnBrk="1" hangingPunct="1"/>
            <a:r>
              <a:rPr lang="en-US" altLang="zh-CN" sz="2200">
                <a:latin typeface="+mn-lt"/>
                <a:ea typeface="+mn-lt"/>
                <a:cs typeface="+mn-lt"/>
              </a:rPr>
              <a:t>在实际应用中差分运算的阶数得适当，应当避免过度差分的现象 。</a:t>
            </a: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例4.4</a:t>
            </a:r>
          </a:p>
        </p:txBody>
      </p:sp>
      <p:sp>
        <p:nvSpPr>
          <p:cNvPr id="19458" name="Rectangle 3"/>
          <p:cNvSpPr>
            <a:spLocks noGrp="1"/>
          </p:cNvSpPr>
          <p:nvPr>
            <p:ph idx="1"/>
          </p:nvPr>
        </p:nvSpPr>
        <p:spPr>
          <a:xfrm>
            <a:off x="1296035" y="952500"/>
            <a:ext cx="10226040" cy="5388610"/>
          </a:xfrm>
        </p:spPr>
        <p:txBody>
          <a:bodyPr wrap="square" lIns="91440" tIns="45720" rIns="91440" bIns="45720" anchor="t"/>
          <a:lstStyle/>
          <a:p>
            <a:pPr eaLnBrk="1" hangingPunct="1"/>
            <a:r>
              <a:rPr lang="en-US" altLang="zh-CN" sz="2200">
                <a:latin typeface="+mn-lt"/>
                <a:ea typeface="+mn-lt"/>
                <a:cs typeface="+mn-lt"/>
              </a:rPr>
              <a:t>假设序列如下</a:t>
            </a:r>
          </a:p>
          <a:p>
            <a:pPr eaLnBrk="1" hangingPunct="1">
              <a:buNone/>
            </a:pPr>
            <a:r>
              <a:rPr lang="en-US" altLang="zh-CN" sz="2200">
                <a:latin typeface="+mn-lt"/>
                <a:ea typeface="+mn-lt"/>
                <a:cs typeface="+mn-lt"/>
              </a:rPr>
              <a:t>   </a:t>
            </a:r>
          </a:p>
          <a:p>
            <a:pPr eaLnBrk="1" hangingPunct="1"/>
            <a:endParaRPr lang="en-US" altLang="zh-CN" sz="2200">
              <a:latin typeface="+mn-lt"/>
              <a:ea typeface="+mn-lt"/>
              <a:cs typeface="+mn-lt"/>
            </a:endParaRPr>
          </a:p>
          <a:p>
            <a:pPr eaLnBrk="1" hangingPunct="1"/>
            <a:endParaRPr lang="en-US" altLang="zh-CN" sz="2200">
              <a:latin typeface="+mn-lt"/>
              <a:ea typeface="+mn-lt"/>
              <a:cs typeface="+mn-lt"/>
            </a:endParaRPr>
          </a:p>
          <a:p>
            <a:pPr eaLnBrk="1" hangingPunct="1"/>
            <a:endParaRPr lang="en-US" altLang="zh-CN" sz="2200">
              <a:latin typeface="+mn-lt"/>
              <a:ea typeface="+mn-lt"/>
              <a:cs typeface="+mn-lt"/>
            </a:endParaRPr>
          </a:p>
          <a:p>
            <a:pPr eaLnBrk="1" hangingPunct="1"/>
            <a:r>
              <a:rPr lang="en-US" altLang="zh-CN" sz="2200">
                <a:latin typeface="+mn-lt"/>
                <a:ea typeface="+mn-lt"/>
                <a:cs typeface="+mn-lt"/>
              </a:rPr>
              <a:t>考察一阶差分后序列和二阶差分序列的平稳性与方差</a:t>
            </a:r>
            <a:r>
              <a:rPr lang="en-US" altLang="zh-CN">
                <a:ea typeface="宋体" panose="02010600030101010101" pitchFamily="2" charset="-122"/>
              </a:rPr>
              <a:t>    </a:t>
            </a:r>
          </a:p>
        </p:txBody>
      </p:sp>
      <p:sp>
        <p:nvSpPr>
          <p:cNvPr id="19459" name="Rectangle 4"/>
          <p:cNvSpPr/>
          <p:nvPr/>
        </p:nvSpPr>
        <p:spPr>
          <a:xfrm>
            <a:off x="5548313" y="331470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19460" name="Object 5"/>
          <p:cNvGraphicFramePr>
            <a:graphicFrameLocks noChangeAspect="1"/>
          </p:cNvGraphicFramePr>
          <p:nvPr/>
        </p:nvGraphicFramePr>
        <p:xfrm>
          <a:off x="4224338" y="1917700"/>
          <a:ext cx="2986087" cy="623888"/>
        </p:xfrm>
        <a:graphic>
          <a:graphicData uri="http://schemas.openxmlformats.org/presentationml/2006/ole">
            <mc:AlternateContent xmlns:mc="http://schemas.openxmlformats.org/markup-compatibility/2006">
              <mc:Choice xmlns:v="urn:schemas-microsoft-com:vml" Requires="v">
                <p:oleObj spid="_x0000_s6147" r:id="rId4" imgW="1092835" imgH="228600" progId="Equation.3">
                  <p:embed/>
                </p:oleObj>
              </mc:Choice>
              <mc:Fallback>
                <p:oleObj r:id="rId4" imgW="1092835" imgH="228600" progId="Equation.3">
                  <p:embed/>
                  <p:pic>
                    <p:nvPicPr>
                      <p:cNvPr id="0" name="图片 3079"/>
                      <p:cNvPicPr/>
                      <p:nvPr/>
                    </p:nvPicPr>
                    <p:blipFill>
                      <a:blip r:embed="rId5"/>
                      <a:stretch>
                        <a:fillRect/>
                      </a:stretch>
                    </p:blipFill>
                    <p:spPr>
                      <a:xfrm>
                        <a:off x="4224338" y="1917700"/>
                        <a:ext cx="2986087" cy="623888"/>
                      </a:xfrm>
                      <a:prstGeom prst="rect">
                        <a:avLst/>
                      </a:prstGeom>
                      <a:noFill/>
                      <a:ln w="38100">
                        <a:noFill/>
                        <a:miter/>
                      </a:ln>
                    </p:spPr>
                  </p:pic>
                </p:oleObj>
              </mc:Fallback>
            </mc:AlternateContent>
          </a:graphicData>
        </a:graphic>
      </p:graphicFrame>
      <p:graphicFrame>
        <p:nvGraphicFramePr>
          <p:cNvPr id="19461" name="Object 6"/>
          <p:cNvGraphicFramePr>
            <a:graphicFrameLocks noChangeAspect="1"/>
          </p:cNvGraphicFramePr>
          <p:nvPr/>
        </p:nvGraphicFramePr>
        <p:xfrm>
          <a:off x="3144838" y="2781300"/>
          <a:ext cx="6205537" cy="504825"/>
        </p:xfrm>
        <a:graphic>
          <a:graphicData uri="http://schemas.openxmlformats.org/presentationml/2006/ole">
            <mc:AlternateContent xmlns:mc="http://schemas.openxmlformats.org/markup-compatibility/2006">
              <mc:Choice xmlns:v="urn:schemas-microsoft-com:vml" Requires="v">
                <p:oleObj spid="_x0000_s6148" r:id="rId6" imgW="68275200" imgH="5791200" progId="Equation.3">
                  <p:embed/>
                </p:oleObj>
              </mc:Choice>
              <mc:Fallback>
                <p:oleObj r:id="rId6" imgW="68275200" imgH="5791200" progId="Equation.3">
                  <p:embed/>
                  <p:pic>
                    <p:nvPicPr>
                      <p:cNvPr id="0" name="图片 3078"/>
                      <p:cNvPicPr/>
                      <p:nvPr/>
                    </p:nvPicPr>
                    <p:blipFill>
                      <a:blip r:embed="rId7"/>
                      <a:stretch>
                        <a:fillRect/>
                      </a:stretch>
                    </p:blipFill>
                    <p:spPr>
                      <a:xfrm>
                        <a:off x="3144838" y="2781300"/>
                        <a:ext cx="6205537" cy="50482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5-4</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a:xfrm>
            <a:off x="1341120" y="85725"/>
            <a:ext cx="10180955" cy="799465"/>
          </a:xfrm>
        </p:spPr>
        <p:txBody>
          <a:bodyPr wrap="square" lIns="91440" tIns="45720" rIns="91440" bIns="45720" anchor="ctr"/>
          <a:lstStyle/>
          <a:p>
            <a:pPr algn="l" eaLnBrk="1" hangingPunct="1">
              <a:buClrTx/>
              <a:buSzTx/>
              <a:buFontTx/>
            </a:pPr>
            <a:r>
              <a:rPr sz="2800" spc="0" smtClean="0">
                <a:solidFill>
                  <a:schemeClr val="accent5">
                    <a:lumMod val="75000"/>
                  </a:schemeClr>
                </a:solidFill>
                <a:cs typeface="+mn-cs"/>
              </a:rPr>
              <a:t>比较</a:t>
            </a:r>
          </a:p>
        </p:txBody>
      </p:sp>
      <p:sp>
        <p:nvSpPr>
          <p:cNvPr id="20482" name="Rectangle 3"/>
          <p:cNvSpPr>
            <a:spLocks noGrp="1"/>
          </p:cNvSpPr>
          <p:nvPr>
            <p:ph sz="half" idx="1"/>
          </p:nvPr>
        </p:nvSpPr>
        <p:spPr>
          <a:xfrm>
            <a:off x="1341120" y="1181735"/>
            <a:ext cx="4542155" cy="4323715"/>
          </a:xfrm>
        </p:spPr>
        <p:txBody>
          <a:bodyPr wrap="square" lIns="91440" tIns="45720" rIns="91440" bIns="45720" anchor="t"/>
          <a:lstStyle/>
          <a:p>
            <a:pPr eaLnBrk="1" hangingPunct="1">
              <a:buClr>
                <a:schemeClr val="tx2"/>
              </a:buClr>
              <a:buSzTx/>
            </a:pPr>
            <a:r>
              <a:rPr lang="en-US" altLang="zh-CN" sz="2200">
                <a:latin typeface="+mn-lt"/>
                <a:ea typeface="+mn-lt"/>
              </a:rPr>
              <a:t>一阶差分</a:t>
            </a:r>
          </a:p>
          <a:p>
            <a:pPr lvl="1" eaLnBrk="1" hangingPunct="1">
              <a:buClr>
                <a:schemeClr val="tx2"/>
              </a:buClr>
            </a:pPr>
            <a:r>
              <a:rPr lang="en-US" altLang="zh-CN" sz="2000">
                <a:latin typeface="+mn-lt"/>
                <a:ea typeface="+mn-lt"/>
              </a:rPr>
              <a:t>平稳</a:t>
            </a:r>
            <a:endParaRPr lang="en-US" altLang="zh-CN" sz="2200">
              <a:latin typeface="+mn-lt"/>
              <a:ea typeface="+mn-lt"/>
            </a:endParaRPr>
          </a:p>
          <a:p>
            <a:pPr lvl="1" eaLnBrk="1" hangingPunct="1">
              <a:buClr>
                <a:schemeClr val="tx2"/>
              </a:buClr>
            </a:pPr>
            <a:endParaRPr lang="en-US" altLang="zh-CN" sz="2200">
              <a:latin typeface="+mn-lt"/>
              <a:ea typeface="+mn-lt"/>
            </a:endParaRPr>
          </a:p>
          <a:p>
            <a:pPr lvl="1" eaLnBrk="1" hangingPunct="1">
              <a:buClr>
                <a:schemeClr val="tx2"/>
              </a:buClr>
            </a:pPr>
            <a:endParaRPr lang="en-US" altLang="zh-CN" sz="2200">
              <a:latin typeface="+mn-lt"/>
              <a:ea typeface="+mn-lt"/>
            </a:endParaRPr>
          </a:p>
          <a:p>
            <a:pPr lvl="1" eaLnBrk="1" hangingPunct="1">
              <a:buClr>
                <a:schemeClr val="tx2"/>
              </a:buClr>
            </a:pPr>
            <a:r>
              <a:rPr lang="en-US" altLang="zh-CN" sz="2000">
                <a:latin typeface="+mn-lt"/>
                <a:ea typeface="+mn-lt"/>
              </a:rPr>
              <a:t>方差小</a:t>
            </a:r>
          </a:p>
        </p:txBody>
      </p:sp>
      <p:sp>
        <p:nvSpPr>
          <p:cNvPr id="20483" name="Rectangle 4"/>
          <p:cNvSpPr>
            <a:spLocks noGrp="1"/>
          </p:cNvSpPr>
          <p:nvPr>
            <p:ph sz="half" idx="2"/>
          </p:nvPr>
        </p:nvSpPr>
        <p:spPr>
          <a:xfrm>
            <a:off x="6261100" y="1181735"/>
            <a:ext cx="4845050" cy="5314315"/>
          </a:xfrm>
        </p:spPr>
        <p:txBody>
          <a:bodyPr wrap="square" lIns="91440" tIns="45720" rIns="91440" bIns="45720" anchor="t"/>
          <a:lstStyle/>
          <a:p>
            <a:pPr algn="l" eaLnBrk="1" hangingPunct="1">
              <a:buClr>
                <a:schemeClr val="tx2"/>
              </a:buClr>
              <a:buSzTx/>
            </a:pPr>
            <a:r>
              <a:rPr lang="en-US" altLang="zh-CN" sz="2200">
                <a:latin typeface="+mn-lt"/>
                <a:ea typeface="+mn-lt"/>
              </a:rPr>
              <a:t>二阶差分（过差分）</a:t>
            </a:r>
          </a:p>
          <a:p>
            <a:pPr lvl="1" algn="l" defTabSz="914400" eaLnBrk="1" hangingPunct="1">
              <a:buClr>
                <a:schemeClr val="tx2"/>
              </a:buClr>
              <a:buSzTx/>
            </a:pPr>
            <a:r>
              <a:rPr lang="en-US" altLang="zh-CN" sz="2000">
                <a:latin typeface="+mn-lt"/>
                <a:ea typeface="+mn-lt"/>
              </a:rPr>
              <a:t>平稳</a:t>
            </a:r>
          </a:p>
          <a:p>
            <a:pPr lvl="1" algn="l" defTabSz="914400" eaLnBrk="1" hangingPunct="1">
              <a:buClr>
                <a:schemeClr val="tx2"/>
              </a:buClr>
              <a:buSzTx/>
            </a:pPr>
            <a:endParaRPr lang="en-US" altLang="zh-CN" sz="2200">
              <a:latin typeface="+mn-lt"/>
              <a:ea typeface="+mn-lt"/>
            </a:endParaRPr>
          </a:p>
          <a:p>
            <a:pPr lvl="1" algn="l" defTabSz="914400" eaLnBrk="1" hangingPunct="1">
              <a:buClr>
                <a:schemeClr val="tx2"/>
              </a:buClr>
              <a:buSzTx/>
            </a:pPr>
            <a:endParaRPr lang="en-US" altLang="zh-CN" sz="2200">
              <a:latin typeface="+mn-lt"/>
              <a:ea typeface="+mn-lt"/>
            </a:endParaRPr>
          </a:p>
          <a:p>
            <a:pPr lvl="1" algn="l" defTabSz="914400" eaLnBrk="1" hangingPunct="1">
              <a:buClr>
                <a:schemeClr val="tx2"/>
              </a:buClr>
              <a:buSzTx/>
            </a:pPr>
            <a:r>
              <a:rPr lang="en-US" altLang="zh-CN" sz="2000">
                <a:latin typeface="+mn-lt"/>
                <a:ea typeface="+mn-lt"/>
              </a:rPr>
              <a:t>方差大</a:t>
            </a:r>
          </a:p>
        </p:txBody>
      </p:sp>
      <p:graphicFrame>
        <p:nvGraphicFramePr>
          <p:cNvPr id="20484" name="Object 5"/>
          <p:cNvGraphicFramePr>
            <a:graphicFrameLocks noChangeAspect="1"/>
          </p:cNvGraphicFramePr>
          <p:nvPr/>
        </p:nvGraphicFramePr>
        <p:xfrm>
          <a:off x="2640013" y="2349500"/>
          <a:ext cx="2097087" cy="838200"/>
        </p:xfrm>
        <a:graphic>
          <a:graphicData uri="http://schemas.openxmlformats.org/presentationml/2006/ole">
            <mc:AlternateContent xmlns:mc="http://schemas.openxmlformats.org/markup-compatibility/2006">
              <mc:Choice xmlns:v="urn:schemas-microsoft-com:vml" Requires="v">
                <p:oleObj spid="_x0000_s7173" r:id="rId4" imgW="1144270" imgH="457835" progId="Equation.3">
                  <p:embed/>
                </p:oleObj>
              </mc:Choice>
              <mc:Fallback>
                <p:oleObj r:id="rId4" imgW="1144270" imgH="457835" progId="Equation.3">
                  <p:embed/>
                  <p:pic>
                    <p:nvPicPr>
                      <p:cNvPr id="0" name="图片 3080"/>
                      <p:cNvPicPr/>
                      <p:nvPr/>
                    </p:nvPicPr>
                    <p:blipFill>
                      <a:blip r:embed="rId5"/>
                      <a:stretch>
                        <a:fillRect/>
                      </a:stretch>
                    </p:blipFill>
                    <p:spPr>
                      <a:xfrm>
                        <a:off x="2640013" y="2349500"/>
                        <a:ext cx="2097087" cy="838200"/>
                      </a:xfrm>
                      <a:prstGeom prst="rect">
                        <a:avLst/>
                      </a:prstGeom>
                      <a:noFill/>
                      <a:ln w="38100">
                        <a:noFill/>
                        <a:miter/>
                      </a:ln>
                    </p:spPr>
                  </p:pic>
                </p:oleObj>
              </mc:Fallback>
            </mc:AlternateContent>
          </a:graphicData>
        </a:graphic>
      </p:graphicFrame>
      <p:graphicFrame>
        <p:nvGraphicFramePr>
          <p:cNvPr id="20485" name="Object 6"/>
          <p:cNvGraphicFramePr>
            <a:graphicFrameLocks noChangeAspect="1"/>
          </p:cNvGraphicFramePr>
          <p:nvPr/>
        </p:nvGraphicFramePr>
        <p:xfrm>
          <a:off x="6672263" y="2278063"/>
          <a:ext cx="2362200" cy="827087"/>
        </p:xfrm>
        <a:graphic>
          <a:graphicData uri="http://schemas.openxmlformats.org/presentationml/2006/ole">
            <mc:AlternateContent xmlns:mc="http://schemas.openxmlformats.org/markup-compatibility/2006">
              <mc:Choice xmlns:v="urn:schemas-microsoft-com:vml" Requires="v">
                <p:oleObj spid="_x0000_s7174" r:id="rId6" imgW="1372235" imgH="482600" progId="Equation.3">
                  <p:embed/>
                </p:oleObj>
              </mc:Choice>
              <mc:Fallback>
                <p:oleObj r:id="rId6" imgW="1372235" imgH="482600" progId="Equation.3">
                  <p:embed/>
                  <p:pic>
                    <p:nvPicPr>
                      <p:cNvPr id="0" name="图片 3081"/>
                      <p:cNvPicPr/>
                      <p:nvPr/>
                    </p:nvPicPr>
                    <p:blipFill>
                      <a:blip r:embed="rId7"/>
                      <a:stretch>
                        <a:fillRect/>
                      </a:stretch>
                    </p:blipFill>
                    <p:spPr>
                      <a:xfrm>
                        <a:off x="6672263" y="2278063"/>
                        <a:ext cx="2362200" cy="827087"/>
                      </a:xfrm>
                      <a:prstGeom prst="rect">
                        <a:avLst/>
                      </a:prstGeom>
                      <a:noFill/>
                      <a:ln w="38100">
                        <a:noFill/>
                        <a:miter/>
                      </a:ln>
                    </p:spPr>
                  </p:pic>
                </p:oleObj>
              </mc:Fallback>
            </mc:AlternateContent>
          </a:graphicData>
        </a:graphic>
      </p:graphicFrame>
      <p:sp>
        <p:nvSpPr>
          <p:cNvPr id="20486" name="Rectangle 7"/>
          <p:cNvSpPr/>
          <p:nvPr/>
        </p:nvSpPr>
        <p:spPr>
          <a:xfrm>
            <a:off x="5100638" y="330993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20487" name="Object 8"/>
          <p:cNvGraphicFramePr>
            <a:graphicFrameLocks noChangeAspect="1"/>
          </p:cNvGraphicFramePr>
          <p:nvPr/>
        </p:nvGraphicFramePr>
        <p:xfrm>
          <a:off x="2179003" y="4400233"/>
          <a:ext cx="3019425" cy="831850"/>
        </p:xfrm>
        <a:graphic>
          <a:graphicData uri="http://schemas.openxmlformats.org/presentationml/2006/ole">
            <mc:AlternateContent xmlns:mc="http://schemas.openxmlformats.org/markup-compatibility/2006">
              <mc:Choice xmlns:v="urn:schemas-microsoft-com:vml" Requires="v">
                <p:oleObj spid="_x0000_s7175" r:id="rId8" imgW="1549400" imgH="431800" progId="Equation.3">
                  <p:embed/>
                </p:oleObj>
              </mc:Choice>
              <mc:Fallback>
                <p:oleObj r:id="rId8" imgW="1549400" imgH="431800" progId="Equation.3">
                  <p:embed/>
                  <p:pic>
                    <p:nvPicPr>
                      <p:cNvPr id="0" name="图片 3082"/>
                      <p:cNvPicPr/>
                      <p:nvPr/>
                    </p:nvPicPr>
                    <p:blipFill>
                      <a:blip r:embed="rId9"/>
                      <a:stretch>
                        <a:fillRect/>
                      </a:stretch>
                    </p:blipFill>
                    <p:spPr>
                      <a:xfrm>
                        <a:off x="2179003" y="4400233"/>
                        <a:ext cx="3019425" cy="831850"/>
                      </a:xfrm>
                      <a:prstGeom prst="rect">
                        <a:avLst/>
                      </a:prstGeom>
                      <a:noFill/>
                      <a:ln w="38100">
                        <a:noFill/>
                        <a:miter/>
                      </a:ln>
                    </p:spPr>
                  </p:pic>
                </p:oleObj>
              </mc:Fallback>
            </mc:AlternateContent>
          </a:graphicData>
        </a:graphic>
      </p:graphicFrame>
      <p:graphicFrame>
        <p:nvGraphicFramePr>
          <p:cNvPr id="20488" name="Object 9"/>
          <p:cNvGraphicFramePr>
            <a:graphicFrameLocks noChangeAspect="1"/>
          </p:cNvGraphicFramePr>
          <p:nvPr/>
        </p:nvGraphicFramePr>
        <p:xfrm>
          <a:off x="7192645" y="4309745"/>
          <a:ext cx="3816350" cy="922338"/>
        </p:xfrm>
        <a:graphic>
          <a:graphicData uri="http://schemas.openxmlformats.org/presentationml/2006/ole">
            <mc:AlternateContent xmlns:mc="http://schemas.openxmlformats.org/markup-compatibility/2006">
              <mc:Choice xmlns:v="urn:schemas-microsoft-com:vml" Requires="v">
                <p:oleObj spid="_x0000_s7176" r:id="rId10" imgW="2058035" imgH="457200" progId="Equation.3">
                  <p:embed/>
                </p:oleObj>
              </mc:Choice>
              <mc:Fallback>
                <p:oleObj r:id="rId10" imgW="2058035" imgH="457200" progId="Equation.3">
                  <p:embed/>
                  <p:pic>
                    <p:nvPicPr>
                      <p:cNvPr id="0" name="图片 3083"/>
                      <p:cNvPicPr/>
                      <p:nvPr/>
                    </p:nvPicPr>
                    <p:blipFill>
                      <a:blip r:embed="rId11"/>
                      <a:stretch>
                        <a:fillRect/>
                      </a:stretch>
                    </p:blipFill>
                    <p:spPr>
                      <a:xfrm>
                        <a:off x="7192645" y="4309745"/>
                        <a:ext cx="3816350" cy="922338"/>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a:off x="5774055" y="1406525"/>
            <a:ext cx="0" cy="440245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2"/>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sp>
        <p:nvSpPr>
          <p:cNvPr id="2" name="矩形 1"/>
          <p:cNvSpPr/>
          <p:nvPr>
            <p:custDataLst>
              <p:tags r:id="rId3"/>
            </p:custDataLst>
          </p:nvPr>
        </p:nvSpPr>
        <p:spPr>
          <a:xfrm>
            <a:off x="3201035" y="165735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3" name="矩形 2"/>
          <p:cNvSpPr/>
          <p:nvPr>
            <p:custDataLst>
              <p:tags r:id="rId4"/>
            </p:custDataLst>
          </p:nvPr>
        </p:nvSpPr>
        <p:spPr>
          <a:xfrm>
            <a:off x="1486535" y="165925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5"/>
            </p:custDataLst>
          </p:nvPr>
        </p:nvSpPr>
        <p:spPr>
          <a:xfrm>
            <a:off x="1486535" y="270891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6"/>
            </p:custDataLst>
          </p:nvPr>
        </p:nvSpPr>
        <p:spPr>
          <a:xfrm>
            <a:off x="1486535" y="378650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7"/>
            </p:custDataLst>
          </p:nvPr>
        </p:nvSpPr>
        <p:spPr>
          <a:xfrm>
            <a:off x="1486535" y="48736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8"/>
            </p:custDataLst>
          </p:nvPr>
        </p:nvSpPr>
        <p:spPr>
          <a:xfrm>
            <a:off x="3201035" y="27381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9"/>
            </p:custDataLst>
          </p:nvPr>
        </p:nvSpPr>
        <p:spPr>
          <a:xfrm>
            <a:off x="3201035" y="3787775"/>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10"/>
            </p:custDataLst>
          </p:nvPr>
        </p:nvSpPr>
        <p:spPr>
          <a:xfrm>
            <a:off x="3201035" y="48748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2" name="文本框 11"/>
          <p:cNvSpPr txBox="1"/>
          <p:nvPr>
            <p:custDataLst>
              <p:tags r:id="rId11"/>
            </p:custDataLst>
          </p:nvPr>
        </p:nvSpPr>
        <p:spPr>
          <a:xfrm>
            <a:off x="3284220" y="1657350"/>
            <a:ext cx="5168265" cy="73596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Cramer</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分解定理</a:t>
            </a:r>
          </a:p>
        </p:txBody>
      </p:sp>
      <p:sp>
        <p:nvSpPr>
          <p:cNvPr id="13" name="文本框 12"/>
          <p:cNvSpPr txBox="1"/>
          <p:nvPr>
            <p:custDataLst>
              <p:tags r:id="rId12"/>
            </p:custDataLst>
          </p:nvPr>
        </p:nvSpPr>
        <p:spPr>
          <a:xfrm>
            <a:off x="2018030" y="181229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3"/>
            </p:custDataLst>
          </p:nvPr>
        </p:nvSpPr>
        <p:spPr>
          <a:xfrm>
            <a:off x="2018030" y="285242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4"/>
            </p:custDataLst>
          </p:nvPr>
        </p:nvSpPr>
        <p:spPr>
          <a:xfrm>
            <a:off x="3284220" y="2738120"/>
            <a:ext cx="5168265" cy="64579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差分平稳</a:t>
            </a:r>
          </a:p>
        </p:txBody>
      </p:sp>
      <p:sp>
        <p:nvSpPr>
          <p:cNvPr id="20" name="文本框 19"/>
          <p:cNvSpPr txBox="1"/>
          <p:nvPr>
            <p:custDataLst>
              <p:tags r:id="rId15"/>
            </p:custDataLst>
          </p:nvPr>
        </p:nvSpPr>
        <p:spPr>
          <a:xfrm>
            <a:off x="3284220" y="3788410"/>
            <a:ext cx="5168265" cy="645160"/>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p>
        </p:txBody>
      </p:sp>
      <p:sp>
        <p:nvSpPr>
          <p:cNvPr id="28" name="文本框 27"/>
          <p:cNvSpPr txBox="1"/>
          <p:nvPr>
            <p:custDataLst>
              <p:tags r:id="rId16"/>
            </p:custDataLst>
          </p:nvPr>
        </p:nvSpPr>
        <p:spPr>
          <a:xfrm>
            <a:off x="3284220" y="4874260"/>
            <a:ext cx="5168265" cy="64770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r>
              <a:rPr lang="zh-CN" altLang="en-US" sz="2200" b="1" dirty="0">
                <a:latin typeface="微软雅黑" panose="020B0503020204020204" charset="-122"/>
                <a:ea typeface="微软雅黑" panose="020B0503020204020204" charset="-122"/>
              </a:rPr>
              <a:t>疏系数模型</a:t>
            </a:r>
          </a:p>
        </p:txBody>
      </p:sp>
      <p:sp>
        <p:nvSpPr>
          <p:cNvPr id="31" name="文本框 30"/>
          <p:cNvSpPr txBox="1"/>
          <p:nvPr>
            <p:custDataLst>
              <p:tags r:id="rId17"/>
            </p:custDataLst>
          </p:nvPr>
        </p:nvSpPr>
        <p:spPr>
          <a:xfrm>
            <a:off x="2018030" y="50076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8"/>
            </p:custDataLst>
          </p:nvPr>
        </p:nvSpPr>
        <p:spPr>
          <a:xfrm>
            <a:off x="2018030" y="393001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a:xfrm>
            <a:off x="1341755" y="205105"/>
            <a:ext cx="10180320" cy="680085"/>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ARIMA</a:t>
            </a:r>
            <a:r>
              <a:rPr lang="zh-CN" altLang="en-US" sz="2800" spc="0" smtClean="0">
                <a:solidFill>
                  <a:schemeClr val="accent5">
                    <a:lumMod val="75000"/>
                  </a:schemeClr>
                </a:solidFill>
                <a:cs typeface="+mn-cs"/>
              </a:rPr>
              <a:t>模型结构</a:t>
            </a:r>
          </a:p>
        </p:txBody>
      </p:sp>
      <p:sp>
        <p:nvSpPr>
          <p:cNvPr id="45058" name="Rectangle 3"/>
          <p:cNvSpPr>
            <a:spLocks noGrp="1"/>
          </p:cNvSpPr>
          <p:nvPr>
            <p:ph idx="1"/>
          </p:nvPr>
        </p:nvSpPr>
        <p:spPr>
          <a:xfrm>
            <a:off x="1385570" y="952500"/>
            <a:ext cx="10136505" cy="5388610"/>
          </a:xfrm>
        </p:spPr>
        <p:txBody>
          <a:bodyPr wrap="square" lIns="91440" tIns="45720" rIns="91440" bIns="45720" anchor="t"/>
          <a:lstStyle/>
          <a:p>
            <a:pPr eaLnBrk="1" hangingPunct="1"/>
            <a:r>
              <a:rPr lang="zh-CN" altLang="en-US" sz="2200">
                <a:latin typeface="+mn-lt"/>
                <a:ea typeface="+mn-lt"/>
              </a:rPr>
              <a:t>使用场合</a:t>
            </a:r>
          </a:p>
          <a:p>
            <a:pPr lvl="1" eaLnBrk="1" hangingPunct="1"/>
            <a:r>
              <a:rPr lang="zh-CN" altLang="en-US" sz="2000">
                <a:latin typeface="+mn-lt"/>
                <a:ea typeface="+mn-lt"/>
              </a:rPr>
              <a:t>差分平稳序列的拟合</a:t>
            </a:r>
            <a:endParaRPr lang="zh-CN" altLang="en-US" sz="2200">
              <a:latin typeface="+mn-lt"/>
              <a:ea typeface="+mn-lt"/>
            </a:endParaRPr>
          </a:p>
          <a:p>
            <a:pPr lvl="1" eaLnBrk="1" hangingPunct="1"/>
            <a:endParaRPr lang="zh-CN" altLang="en-US" sz="2200">
              <a:latin typeface="+mn-lt"/>
              <a:ea typeface="+mn-lt"/>
            </a:endParaRPr>
          </a:p>
          <a:p>
            <a:pPr eaLnBrk="1" hangingPunct="1"/>
            <a:r>
              <a:rPr lang="zh-CN" altLang="en-US" sz="2200">
                <a:latin typeface="+mn-lt"/>
                <a:ea typeface="+mn-lt"/>
              </a:rPr>
              <a:t>模型结构</a:t>
            </a:r>
          </a:p>
        </p:txBody>
      </p:sp>
      <p:sp>
        <p:nvSpPr>
          <p:cNvPr id="45059" name="Rectangle 4"/>
          <p:cNvSpPr/>
          <p:nvPr/>
        </p:nvSpPr>
        <p:spPr>
          <a:xfrm>
            <a:off x="5595938" y="321945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45060" name="Rectangle 5"/>
          <p:cNvSpPr/>
          <p:nvPr/>
        </p:nvSpPr>
        <p:spPr>
          <a:xfrm>
            <a:off x="4719638" y="3033713"/>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45061" name="Object 6"/>
          <p:cNvGraphicFramePr>
            <a:graphicFrameLocks noChangeAspect="1"/>
          </p:cNvGraphicFramePr>
          <p:nvPr/>
        </p:nvGraphicFramePr>
        <p:xfrm>
          <a:off x="3276600" y="3587750"/>
          <a:ext cx="6553200" cy="1882775"/>
        </p:xfrm>
        <a:graphic>
          <a:graphicData uri="http://schemas.openxmlformats.org/presentationml/2006/ole">
            <mc:AlternateContent xmlns:mc="http://schemas.openxmlformats.org/markup-compatibility/2006">
              <mc:Choice xmlns:v="urn:schemas-microsoft-com:vml" Requires="v">
                <p:oleObj spid="_x0000_s8194" r:id="rId4" imgW="2755900" imgH="787400" progId="Equation.3">
                  <p:embed/>
                </p:oleObj>
              </mc:Choice>
              <mc:Fallback>
                <p:oleObj r:id="rId4" imgW="2755900" imgH="787400" progId="Equation.3">
                  <p:embed/>
                  <p:pic>
                    <p:nvPicPr>
                      <p:cNvPr id="0" name="图片 3090"/>
                      <p:cNvPicPr/>
                      <p:nvPr/>
                    </p:nvPicPr>
                    <p:blipFill>
                      <a:blip r:embed="rId5"/>
                      <a:stretch>
                        <a:fillRect/>
                      </a:stretch>
                    </p:blipFill>
                    <p:spPr>
                      <a:xfrm>
                        <a:off x="3276600" y="3587750"/>
                        <a:ext cx="6553200" cy="188277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2"/>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sp>
        <p:nvSpPr>
          <p:cNvPr id="2" name="矩形 1"/>
          <p:cNvSpPr/>
          <p:nvPr>
            <p:custDataLst>
              <p:tags r:id="rId3"/>
            </p:custDataLst>
          </p:nvPr>
        </p:nvSpPr>
        <p:spPr>
          <a:xfrm>
            <a:off x="3201035" y="1657350"/>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solidFill>
                <a:schemeClr val="accent3">
                  <a:lumMod val="20000"/>
                  <a:lumOff val="80000"/>
                </a:schemeClr>
              </a:solidFill>
            </a:endParaRPr>
          </a:p>
        </p:txBody>
      </p:sp>
      <p:sp>
        <p:nvSpPr>
          <p:cNvPr id="3" name="矩形 2"/>
          <p:cNvSpPr/>
          <p:nvPr>
            <p:custDataLst>
              <p:tags r:id="rId4"/>
            </p:custDataLst>
          </p:nvPr>
        </p:nvSpPr>
        <p:spPr>
          <a:xfrm>
            <a:off x="1486535" y="165925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5"/>
            </p:custDataLst>
          </p:nvPr>
        </p:nvSpPr>
        <p:spPr>
          <a:xfrm>
            <a:off x="1486535" y="270891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6"/>
            </p:custDataLst>
          </p:nvPr>
        </p:nvSpPr>
        <p:spPr>
          <a:xfrm>
            <a:off x="1486535" y="378650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7"/>
            </p:custDataLst>
          </p:nvPr>
        </p:nvSpPr>
        <p:spPr>
          <a:xfrm>
            <a:off x="1486535" y="48736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8"/>
            </p:custDataLst>
          </p:nvPr>
        </p:nvSpPr>
        <p:spPr>
          <a:xfrm>
            <a:off x="3201035" y="27381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9"/>
            </p:custDataLst>
          </p:nvPr>
        </p:nvSpPr>
        <p:spPr>
          <a:xfrm>
            <a:off x="3201035" y="37877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10"/>
            </p:custDataLst>
          </p:nvPr>
        </p:nvSpPr>
        <p:spPr>
          <a:xfrm>
            <a:off x="3201035" y="48748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2" name="文本框 11"/>
          <p:cNvSpPr txBox="1"/>
          <p:nvPr>
            <p:custDataLst>
              <p:tags r:id="rId11"/>
            </p:custDataLst>
          </p:nvPr>
        </p:nvSpPr>
        <p:spPr>
          <a:xfrm>
            <a:off x="3284220" y="1657350"/>
            <a:ext cx="5168265" cy="73596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Cramer</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分解定理</a:t>
            </a:r>
          </a:p>
        </p:txBody>
      </p:sp>
      <p:sp>
        <p:nvSpPr>
          <p:cNvPr id="13" name="文本框 12"/>
          <p:cNvSpPr txBox="1"/>
          <p:nvPr>
            <p:custDataLst>
              <p:tags r:id="rId12"/>
            </p:custDataLst>
          </p:nvPr>
        </p:nvSpPr>
        <p:spPr>
          <a:xfrm>
            <a:off x="2018030" y="181229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3"/>
            </p:custDataLst>
          </p:nvPr>
        </p:nvSpPr>
        <p:spPr>
          <a:xfrm>
            <a:off x="2018030" y="285242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4"/>
            </p:custDataLst>
          </p:nvPr>
        </p:nvSpPr>
        <p:spPr>
          <a:xfrm>
            <a:off x="3284220" y="2738120"/>
            <a:ext cx="5168265" cy="64579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差分平稳</a:t>
            </a:r>
          </a:p>
        </p:txBody>
      </p:sp>
      <p:sp>
        <p:nvSpPr>
          <p:cNvPr id="20" name="文本框 19"/>
          <p:cNvSpPr txBox="1"/>
          <p:nvPr>
            <p:custDataLst>
              <p:tags r:id="rId15"/>
            </p:custDataLst>
          </p:nvPr>
        </p:nvSpPr>
        <p:spPr>
          <a:xfrm>
            <a:off x="3284220" y="3788410"/>
            <a:ext cx="5168265" cy="645160"/>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p>
        </p:txBody>
      </p:sp>
      <p:sp>
        <p:nvSpPr>
          <p:cNvPr id="28" name="文本框 27"/>
          <p:cNvSpPr txBox="1"/>
          <p:nvPr>
            <p:custDataLst>
              <p:tags r:id="rId16"/>
            </p:custDataLst>
          </p:nvPr>
        </p:nvSpPr>
        <p:spPr>
          <a:xfrm>
            <a:off x="3284220" y="4874260"/>
            <a:ext cx="5168265" cy="64770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r>
              <a:rPr lang="zh-CN" altLang="en-US" sz="2200" b="1" dirty="0">
                <a:latin typeface="微软雅黑" panose="020B0503020204020204" charset="-122"/>
                <a:ea typeface="微软雅黑" panose="020B0503020204020204" charset="-122"/>
              </a:rPr>
              <a:t>疏系数模型</a:t>
            </a:r>
          </a:p>
        </p:txBody>
      </p:sp>
      <p:sp>
        <p:nvSpPr>
          <p:cNvPr id="31" name="文本框 30"/>
          <p:cNvSpPr txBox="1"/>
          <p:nvPr>
            <p:custDataLst>
              <p:tags r:id="rId17"/>
            </p:custDataLst>
          </p:nvPr>
        </p:nvSpPr>
        <p:spPr>
          <a:xfrm>
            <a:off x="2018030" y="50076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8"/>
            </p:custDataLst>
          </p:nvPr>
        </p:nvSpPr>
        <p:spPr>
          <a:xfrm>
            <a:off x="2018030" y="393001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ARIMA </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模型族</a:t>
            </a:r>
          </a:p>
        </p:txBody>
      </p:sp>
      <p:sp>
        <p:nvSpPr>
          <p:cNvPr id="23555" name="Rectangle 3"/>
          <p:cNvSpPr>
            <a:spLocks noGrp="1" noChangeArrowheads="1"/>
          </p:cNvSpPr>
          <p:nvPr>
            <p:ph idx="1"/>
          </p:nvPr>
        </p:nvSpPr>
        <p:spPr>
          <a:xfrm>
            <a:off x="1383665" y="952500"/>
            <a:ext cx="10138410" cy="5388610"/>
          </a:xfrm>
        </p:spPr>
        <p:txBody>
          <a:bodyPr vert="horz" wrap="square" lIns="91440" tIns="45720" rIns="91440" bIns="45720" numCol="1" anchor="t" anchorCtr="0" compatLnSpc="1"/>
          <a:lstStyle/>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r>
              <a:rPr kumimoji="0" lang="en-US" altLang="zh-CN" sz="2200" b="0" i="0" u="none" strike="noStrike" kern="1200" cap="none" spc="0" normalizeH="0" baseline="0" noProof="0" smtClean="0">
                <a:ln>
                  <a:noFill/>
                </a:ln>
                <a:solidFill>
                  <a:schemeClr val="tx1"/>
                </a:solidFill>
                <a:effectLst/>
                <a:uLnTx/>
                <a:uFillTx/>
                <a:cs typeface="+mn-cs"/>
              </a:rPr>
              <a:t>d=0</a:t>
            </a:r>
          </a:p>
          <a:p>
            <a:pPr marL="342900" marR="0" lvl="0" indent="-342900" algn="ctr" defTabSz="914400" rtl="0" eaLnBrk="1" fontAlgn="base" latinLnBrk="0" hangingPunct="1">
              <a:spcBef>
                <a:spcPct val="20000"/>
              </a:spcBef>
              <a:spcAft>
                <a:spcPct val="0"/>
              </a:spcAft>
              <a:buClr>
                <a:schemeClr val="tx2"/>
              </a:buClr>
              <a:buSzTx/>
              <a:buFont typeface="Wingdings" panose="05000000000000000000" pitchFamily="2" charset="2"/>
              <a:buNone/>
              <a:defRPr/>
            </a:pPr>
            <a:r>
              <a:rPr kumimoji="0" lang="en-US" altLang="zh-CN" sz="2200" b="0" i="0" u="none" strike="noStrike" kern="1200" cap="none" spc="0" normalizeH="0" baseline="0" noProof="0" smtClean="0">
                <a:ln>
                  <a:noFill/>
                </a:ln>
                <a:solidFill>
                  <a:schemeClr val="tx1"/>
                </a:solidFill>
                <a:effectLst/>
                <a:uLnTx/>
                <a:uFillTx/>
                <a:cs typeface="+mn-cs"/>
              </a:rPr>
              <a:t>ARIMA(p,0,q)=ARMA(p,q)</a:t>
            </a: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r>
              <a:rPr kumimoji="0" lang="en-US" altLang="zh-CN" sz="2200" b="0" i="0" u="none" strike="noStrike" kern="1200" cap="none" spc="0" normalizeH="0" baseline="0" noProof="0" smtClean="0">
                <a:ln>
                  <a:noFill/>
                </a:ln>
                <a:solidFill>
                  <a:schemeClr val="tx1"/>
                </a:solidFill>
                <a:effectLst/>
                <a:uLnTx/>
                <a:uFillTx/>
                <a:cs typeface="+mn-cs"/>
              </a:rPr>
              <a:t>p=0</a:t>
            </a:r>
          </a:p>
          <a:p>
            <a:pPr marL="342900" marR="0" lvl="0" indent="-342900" algn="ctr" defTabSz="914400" rtl="0" eaLnBrk="1" fontAlgn="base" latinLnBrk="0" hangingPunct="1">
              <a:spcBef>
                <a:spcPct val="20000"/>
              </a:spcBef>
              <a:spcAft>
                <a:spcPct val="0"/>
              </a:spcAft>
              <a:buClr>
                <a:schemeClr val="tx2"/>
              </a:buClr>
              <a:buSzTx/>
              <a:buFont typeface="Wingdings" panose="05000000000000000000" pitchFamily="2" charset="2"/>
              <a:buNone/>
              <a:defRPr/>
            </a:pPr>
            <a:r>
              <a:rPr kumimoji="0" lang="en-US" altLang="zh-CN" sz="2200" b="0" i="0" u="none" strike="noStrike" kern="1200" cap="none" spc="0" normalizeH="0" baseline="0" noProof="0" smtClean="0">
                <a:ln>
                  <a:noFill/>
                </a:ln>
                <a:solidFill>
                  <a:schemeClr val="tx1"/>
                </a:solidFill>
                <a:effectLst/>
                <a:uLnTx/>
                <a:uFillTx/>
                <a:cs typeface="+mn-cs"/>
              </a:rPr>
              <a:t>ARIMA(0,d,q)=IMA(d,q)</a:t>
            </a: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r>
              <a:rPr kumimoji="0" lang="en-US" altLang="zh-CN" sz="2200" b="0" i="0" u="none" strike="noStrike" kern="1200" cap="none" spc="0" normalizeH="0" baseline="0" noProof="0" smtClean="0">
                <a:ln>
                  <a:noFill/>
                </a:ln>
                <a:solidFill>
                  <a:schemeClr val="tx1"/>
                </a:solidFill>
                <a:effectLst/>
                <a:uLnTx/>
                <a:uFillTx/>
                <a:cs typeface="+mn-cs"/>
              </a:rPr>
              <a:t>q=0</a:t>
            </a:r>
          </a:p>
          <a:p>
            <a:pPr marL="342900" marR="0" lvl="0" indent="-342900" algn="ctr" defTabSz="914400" rtl="0" eaLnBrk="1" fontAlgn="base" latinLnBrk="0" hangingPunct="1">
              <a:spcBef>
                <a:spcPct val="20000"/>
              </a:spcBef>
              <a:spcAft>
                <a:spcPct val="0"/>
              </a:spcAft>
              <a:buClr>
                <a:schemeClr val="tx2"/>
              </a:buClr>
              <a:buSzTx/>
              <a:buFont typeface="Wingdings" panose="05000000000000000000" pitchFamily="2" charset="2"/>
              <a:buNone/>
              <a:defRPr/>
            </a:pPr>
            <a:r>
              <a:rPr kumimoji="0" lang="en-US" altLang="zh-CN" sz="2200" b="0" i="0" u="none" strike="noStrike" kern="1200" cap="none" spc="0" normalizeH="0" baseline="0" noProof="0" smtClean="0">
                <a:ln>
                  <a:noFill/>
                </a:ln>
                <a:solidFill>
                  <a:schemeClr val="tx1"/>
                </a:solidFill>
                <a:effectLst/>
                <a:uLnTx/>
                <a:uFillTx/>
                <a:cs typeface="+mn-cs"/>
              </a:rPr>
              <a:t>ARIMA(p,d,0)=ARI(p,d)</a:t>
            </a:r>
          </a:p>
          <a:p>
            <a:pPr marL="342900" marR="0" lvl="0" indent="-342900" algn="l" defTabSz="914400" rtl="0" eaLnBrk="1" fontAlgn="base" latinLnBrk="0" hangingPunct="1">
              <a:spcBef>
                <a:spcPct val="20000"/>
              </a:spcBef>
              <a:spcAft>
                <a:spcPct val="0"/>
              </a:spcAft>
              <a:buClr>
                <a:schemeClr val="tx2"/>
              </a:buClr>
              <a:buSzTx/>
              <a:buFont typeface="Wingdings" panose="05000000000000000000" pitchFamily="2" charset="2"/>
              <a:buChar char="v"/>
              <a:defRPr/>
            </a:pPr>
            <a:r>
              <a:rPr kumimoji="0" lang="en-US" altLang="zh-CN" sz="2200" b="0" i="0" u="none" strike="noStrike" kern="1200" cap="none" spc="0" normalizeH="0" baseline="0" noProof="0" smtClean="0">
                <a:ln>
                  <a:noFill/>
                </a:ln>
                <a:solidFill>
                  <a:schemeClr val="tx1"/>
                </a:solidFill>
                <a:effectLst/>
                <a:uLnTx/>
                <a:uFillTx/>
                <a:cs typeface="+mn-cs"/>
              </a:rPr>
              <a:t>d=1,P=q=0</a:t>
            </a:r>
          </a:p>
          <a:p>
            <a:pPr marL="342900" marR="0" lvl="0" indent="-342900" algn="ctr" defTabSz="914400" rtl="0" eaLnBrk="1" fontAlgn="base" latinLnBrk="0" hangingPunct="1">
              <a:spcBef>
                <a:spcPct val="20000"/>
              </a:spcBef>
              <a:spcAft>
                <a:spcPct val="0"/>
              </a:spcAft>
              <a:buClr>
                <a:schemeClr val="tx2"/>
              </a:buClr>
              <a:buSzTx/>
              <a:buFont typeface="Wingdings" panose="05000000000000000000" pitchFamily="2" charset="2"/>
              <a:buNone/>
              <a:defRPr/>
            </a:pPr>
            <a:r>
              <a:rPr kumimoji="0" lang="en-US" altLang="zh-CN" sz="2200" b="0" i="0" u="none" strike="noStrike" kern="1200" cap="none" spc="0" normalizeH="0" baseline="0" noProof="0" smtClean="0">
                <a:ln>
                  <a:noFill/>
                </a:ln>
                <a:solidFill>
                  <a:schemeClr val="tx1"/>
                </a:solidFill>
                <a:effectLst/>
                <a:uLnTx/>
                <a:uFillTx/>
                <a:cs typeface="+mn-cs"/>
              </a:rPr>
              <a:t>ARIMA(p,d,q)=random walk model</a:t>
            </a:r>
            <a:r>
              <a:rPr kumimoji="0" sz="2200" b="0" i="0" u="none" strike="noStrike" kern="1200" cap="none" spc="0" normalizeH="0" baseline="0" noProof="0" smtClean="0">
                <a:ln>
                  <a:noFill/>
                </a:ln>
                <a:solidFill>
                  <a:schemeClr val="tx1"/>
                </a:solidFill>
                <a:effectLst/>
                <a:uLnTx/>
                <a:uFillTx/>
                <a:cs typeface="+mn-cs"/>
              </a:rPr>
              <a:t>（随机游走模型）</a:t>
            </a: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5057" name="Rectangle 2"/>
          <p:cNvSpPr>
            <a:spLocks noGrp="1"/>
          </p:cNvSpPr>
          <p:nvPr/>
        </p:nvSpPr>
        <p:spPr>
          <a:xfrm>
            <a:off x="1341755" y="205105"/>
            <a:ext cx="10180320" cy="68008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特殊的ARIMA</a:t>
            </a:r>
            <a:r>
              <a:rPr lang="zh-CN" altLang="en-US" sz="2800" spc="0" smtClean="0">
                <a:solidFill>
                  <a:schemeClr val="accent5">
                    <a:lumMod val="75000"/>
                  </a:schemeClr>
                </a:solidFill>
                <a:cs typeface="+mn-cs"/>
              </a:rPr>
              <a:t>模型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随机游走模型( </a:t>
            </a: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random walk</a:t>
            </a:r>
            <a:r>
              <a:rPr kumimoji="0" lang="zh-CN" altLang="en-US"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a:t>
            </a:r>
          </a:p>
        </p:txBody>
      </p:sp>
      <p:sp>
        <p:nvSpPr>
          <p:cNvPr id="47106" name="Rectangle 3"/>
          <p:cNvSpPr>
            <a:spLocks noGrp="1"/>
          </p:cNvSpPr>
          <p:nvPr>
            <p:ph idx="1"/>
          </p:nvPr>
        </p:nvSpPr>
        <p:spPr>
          <a:xfrm>
            <a:off x="1341755" y="944245"/>
            <a:ext cx="9874885" cy="5247005"/>
          </a:xfrm>
        </p:spPr>
        <p:txBody>
          <a:bodyPr wrap="square" lIns="91440" tIns="45720" rIns="91440" bIns="45720" anchor="t">
            <a:normAutofit/>
          </a:bodyPr>
          <a:lstStyle/>
          <a:p>
            <a:pPr eaLnBrk="1" hangingPunct="1"/>
            <a:r>
              <a:rPr lang="zh-CN" altLang="en-US" sz="2200">
                <a:latin typeface="+mn-lt"/>
                <a:ea typeface="+mn-lt"/>
              </a:rPr>
              <a:t>模型结构</a:t>
            </a:r>
          </a:p>
          <a:p>
            <a:pPr eaLnBrk="1" hangingPunct="1"/>
            <a:endParaRPr lang="zh-CN" altLang="en-US" sz="2200">
              <a:latin typeface="+mn-lt"/>
              <a:ea typeface="+mn-lt"/>
            </a:endParaRPr>
          </a:p>
          <a:p>
            <a:pPr eaLnBrk="1" hangingPunct="1"/>
            <a:endParaRPr lang="zh-CN" altLang="en-US" sz="2200">
              <a:latin typeface="+mn-lt"/>
              <a:ea typeface="+mn-lt"/>
            </a:endParaRPr>
          </a:p>
          <a:p>
            <a:pPr eaLnBrk="1" hangingPunct="1"/>
            <a:endParaRPr lang="zh-CN" altLang="en-US" sz="2200">
              <a:latin typeface="+mn-lt"/>
              <a:ea typeface="+mn-lt"/>
            </a:endParaRPr>
          </a:p>
          <a:p>
            <a:pPr eaLnBrk="1" hangingPunct="1"/>
            <a:r>
              <a:rPr lang="zh-CN" altLang="en-US" sz="2200">
                <a:latin typeface="+mn-lt"/>
                <a:ea typeface="+mn-lt"/>
              </a:rPr>
              <a:t>模型使用场合</a:t>
            </a:r>
            <a:endParaRPr lang="zh-CN" altLang="en-US" sz="2400">
              <a:ea typeface="宋体" panose="02010600030101010101" pitchFamily="2" charset="-122"/>
            </a:endParaRPr>
          </a:p>
          <a:p>
            <a:pPr lvl="1" algn="just" eaLnBrk="1" hangingPunct="1"/>
            <a:r>
              <a:rPr lang="en-US" altLang="zh-CN" sz="2000">
                <a:solidFill>
                  <a:srgbClr val="000000"/>
                </a:solidFill>
                <a:latin typeface="+mn-lt"/>
                <a:ea typeface="+mn-lt"/>
                <a:cs typeface="+mn-lt"/>
              </a:rPr>
              <a:t>Karl Pearson(</a:t>
            </a:r>
            <a:r>
              <a:rPr lang="zh-CN" altLang="en-US" sz="2000">
                <a:latin typeface="+mn-lt"/>
                <a:ea typeface="+mn-lt"/>
                <a:cs typeface="+mn-lt"/>
              </a:rPr>
              <a:t>1905</a:t>
            </a:r>
            <a:r>
              <a:rPr lang="en-US" altLang="zh-CN" sz="2000">
                <a:solidFill>
                  <a:srgbClr val="000000"/>
                </a:solidFill>
                <a:latin typeface="+mn-lt"/>
                <a:ea typeface="+mn-lt"/>
                <a:cs typeface="+mn-lt"/>
              </a:rPr>
              <a:t>)</a:t>
            </a:r>
            <a:r>
              <a:rPr lang="zh-CN" altLang="en-US" sz="2000">
                <a:latin typeface="+mn-lt"/>
                <a:ea typeface="+mn-lt"/>
                <a:cs typeface="+mn-lt"/>
              </a:rPr>
              <a:t>在《自然》杂志上提问</a:t>
            </a:r>
            <a:r>
              <a:rPr lang="en-US" altLang="zh-CN" sz="2000">
                <a:latin typeface="+mn-lt"/>
                <a:ea typeface="+mn-lt"/>
                <a:cs typeface="+mn-lt"/>
              </a:rPr>
              <a:t>：</a:t>
            </a:r>
            <a:r>
              <a:rPr lang="zh-CN" altLang="en-US" sz="2000">
                <a:latin typeface="+mn-lt"/>
                <a:ea typeface="+mn-lt"/>
                <a:cs typeface="+mn-lt"/>
              </a:rPr>
              <a:t>假如有个醉汉醉得非常严重，完全丧失方向感，把他放在荒郊野外，一段时间之后再去找他，在什么地方找到他的概率最大呢？这个醉汉的行走轨迹就是一个随机游走模型。</a:t>
            </a:r>
          </a:p>
          <a:p>
            <a:pPr lvl="1" algn="just" eaLnBrk="1" hangingPunct="1"/>
            <a:r>
              <a:rPr lang="zh-CN" altLang="en-US" sz="2000">
                <a:latin typeface="+mn-lt"/>
                <a:ea typeface="+mn-lt"/>
                <a:cs typeface="+mn-lt"/>
              </a:rPr>
              <a:t>传统的经济学家普遍认为投机价格的走势类似于随机游走模型，随机游走模型也是有效市场理论的核心。</a:t>
            </a:r>
          </a:p>
        </p:txBody>
      </p:sp>
      <p:sp>
        <p:nvSpPr>
          <p:cNvPr id="47107" name="Rectangle 4"/>
          <p:cNvSpPr/>
          <p:nvPr/>
        </p:nvSpPr>
        <p:spPr>
          <a:xfrm>
            <a:off x="4719638" y="306228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47108" name="Object 5"/>
          <p:cNvGraphicFramePr>
            <a:graphicFrameLocks noChangeAspect="1"/>
          </p:cNvGraphicFramePr>
          <p:nvPr/>
        </p:nvGraphicFramePr>
        <p:xfrm>
          <a:off x="3161983" y="1498600"/>
          <a:ext cx="5867400" cy="1563688"/>
        </p:xfrm>
        <a:graphic>
          <a:graphicData uri="http://schemas.openxmlformats.org/presentationml/2006/ole">
            <mc:AlternateContent xmlns:mc="http://schemas.openxmlformats.org/markup-compatibility/2006">
              <mc:Choice xmlns:v="urn:schemas-microsoft-com:vml" Requires="v">
                <p:oleObj spid="_x0000_s9218" r:id="rId4" imgW="2755900" imgH="736600" progId="Equation.3">
                  <p:embed/>
                </p:oleObj>
              </mc:Choice>
              <mc:Fallback>
                <p:oleObj r:id="rId4" imgW="2755900" imgH="736600" progId="Equation.3">
                  <p:embed/>
                  <p:pic>
                    <p:nvPicPr>
                      <p:cNvPr id="0" name="图片 3089"/>
                      <p:cNvPicPr/>
                      <p:nvPr/>
                    </p:nvPicPr>
                    <p:blipFill>
                      <a:blip r:embed="rId5"/>
                      <a:stretch>
                        <a:fillRect/>
                      </a:stretch>
                    </p:blipFill>
                    <p:spPr>
                      <a:xfrm>
                        <a:off x="3161983" y="1498600"/>
                        <a:ext cx="5867400" cy="1563688"/>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5057" name="Rectangle 2"/>
          <p:cNvSpPr>
            <a:spLocks noGrp="1"/>
          </p:cNvSpPr>
          <p:nvPr/>
        </p:nvSpPr>
        <p:spPr>
          <a:xfrm>
            <a:off x="1341755" y="205105"/>
            <a:ext cx="10180320" cy="680085"/>
          </a:xfrm>
          <a:prstGeom prst="rect">
            <a:avLst/>
          </a:prstGeom>
        </p:spPr>
        <p:txBody>
          <a:bodyPr vert="horz" wrap="square" lIns="91440" tIns="45720" rIns="91440" bIns="45720" rtlCol="0" anchor="ctr" anchorCtr="0">
            <a:normAutofit/>
          </a:bodyPr>
          <a:lstStyle>
            <a:lvl1pPr marL="0" marR="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随机游走模型</a:t>
            </a:r>
            <a:endParaRPr lang="zh-CN" altLang="en-US" sz="2800" spc="0" smtClean="0">
              <a:solidFill>
                <a:schemeClr val="accent5">
                  <a:lumMod val="75000"/>
                </a:schemeClr>
              </a:solidFill>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a:xfrm>
            <a:off x="1252220" y="128905"/>
            <a:ext cx="10269855" cy="756285"/>
          </a:xfrm>
        </p:spPr>
        <p:txBody>
          <a:bodyPr wrap="square" lIns="91440" tIns="45720" rIns="91440" bIns="45720" anchor="ctr"/>
          <a:lstStyle/>
          <a:p>
            <a:pPr algn="l" eaLnBrk="1" hangingPunct="1">
              <a:buClrTx/>
              <a:buSzTx/>
              <a:buFontTx/>
            </a:pPr>
            <a:r>
              <a:rPr sz="2800" spc="0" smtClean="0">
                <a:solidFill>
                  <a:schemeClr val="accent5">
                    <a:lumMod val="75000"/>
                  </a:schemeClr>
                </a:solidFill>
                <a:cs typeface="+mn-cs"/>
              </a:rPr>
              <a:t>ARIMA</a:t>
            </a:r>
            <a:r>
              <a:rPr lang="zh-CN" altLang="en-US" sz="2800" spc="0" smtClean="0">
                <a:solidFill>
                  <a:schemeClr val="accent5">
                    <a:lumMod val="75000"/>
                  </a:schemeClr>
                </a:solidFill>
                <a:cs typeface="+mn-cs"/>
              </a:rPr>
              <a:t>模型的平稳性</a:t>
            </a:r>
          </a:p>
        </p:txBody>
      </p:sp>
      <p:sp>
        <p:nvSpPr>
          <p:cNvPr id="48130" name="Rectangle 3"/>
          <p:cNvSpPr>
            <a:spLocks noGrp="1"/>
          </p:cNvSpPr>
          <p:nvPr>
            <p:ph sz="half" idx="1"/>
          </p:nvPr>
        </p:nvSpPr>
        <p:spPr>
          <a:xfrm>
            <a:off x="1376680" y="1196975"/>
            <a:ext cx="4349115" cy="4191000"/>
          </a:xfrm>
        </p:spPr>
        <p:txBody>
          <a:bodyPr wrap="square" lIns="91440" tIns="45720" rIns="91440" bIns="45720" anchor="t"/>
          <a:lstStyle/>
          <a:p>
            <a:pPr algn="just" eaLnBrk="1" hangingPunct="1">
              <a:buClr>
                <a:schemeClr val="tx2"/>
              </a:buClr>
              <a:buSzTx/>
            </a:pPr>
            <a:r>
              <a:rPr lang="en-US" altLang="zh-CN" sz="2200">
                <a:cs typeface="微软雅黑" panose="020B0503020204020204" charset="-122"/>
              </a:rPr>
              <a:t>ARIMA(p,d,q)</a:t>
            </a:r>
            <a:r>
              <a:rPr lang="zh-CN" altLang="en-US" sz="2200">
                <a:cs typeface="微软雅黑" panose="020B0503020204020204" charset="-122"/>
              </a:rPr>
              <a:t>模型共有</a:t>
            </a:r>
            <a:r>
              <a:rPr lang="en-US" altLang="zh-CN" sz="2200">
                <a:cs typeface="微软雅黑" panose="020B0503020204020204" charset="-122"/>
              </a:rPr>
              <a:t>p+d</a:t>
            </a:r>
            <a:r>
              <a:rPr lang="zh-CN" altLang="en-US" sz="2200">
                <a:cs typeface="微软雅黑" panose="020B0503020204020204" charset="-122"/>
              </a:rPr>
              <a:t>个特征根，其中</a:t>
            </a:r>
            <a:r>
              <a:rPr lang="en-US" altLang="zh-CN" sz="2200">
                <a:cs typeface="微软雅黑" panose="020B0503020204020204" charset="-122"/>
              </a:rPr>
              <a:t>p</a:t>
            </a:r>
            <a:r>
              <a:rPr lang="zh-CN" altLang="en-US" sz="2200">
                <a:cs typeface="微软雅黑" panose="020B0503020204020204" charset="-122"/>
              </a:rPr>
              <a:t>个在单位圆内，</a:t>
            </a:r>
            <a:r>
              <a:rPr lang="en-US" altLang="zh-CN" sz="2200">
                <a:cs typeface="微软雅黑" panose="020B0503020204020204" charset="-122"/>
              </a:rPr>
              <a:t>d</a:t>
            </a:r>
            <a:r>
              <a:rPr lang="zh-CN" altLang="en-US" sz="2200">
                <a:cs typeface="微软雅黑" panose="020B0503020204020204" charset="-122"/>
              </a:rPr>
              <a:t>个在单位圆上。所以当      </a:t>
            </a:r>
          </a:p>
          <a:p>
            <a:pPr algn="just" eaLnBrk="1" hangingPunct="1">
              <a:buClr>
                <a:schemeClr val="tx2"/>
              </a:buClr>
              <a:buSzTx/>
            </a:pPr>
            <a:endParaRPr lang="zh-CN" altLang="en-US" sz="2200">
              <a:cs typeface="微软雅黑" panose="020B0503020204020204" charset="-122"/>
            </a:endParaRPr>
          </a:p>
          <a:p>
            <a:pPr marL="0" indent="0" algn="just" eaLnBrk="1" hangingPunct="1">
              <a:buClr>
                <a:schemeClr val="tx2"/>
              </a:buClr>
              <a:buSzTx/>
              <a:buNone/>
            </a:pPr>
            <a:r>
              <a:rPr lang="zh-CN" altLang="en-US" sz="2200">
                <a:cs typeface="微软雅黑" panose="020B0503020204020204" charset="-122"/>
              </a:rPr>
              <a:t>  时</a:t>
            </a:r>
            <a:r>
              <a:rPr lang="en-US" altLang="zh-CN" sz="2200">
                <a:cs typeface="微软雅黑" panose="020B0503020204020204" charset="-122"/>
              </a:rPr>
              <a:t>ARIMA(p,d,q)</a:t>
            </a:r>
            <a:r>
              <a:rPr lang="zh-CN" altLang="en-US" sz="2200">
                <a:cs typeface="微软雅黑" panose="020B0503020204020204" charset="-122"/>
              </a:rPr>
              <a:t>模型非平稳。</a:t>
            </a:r>
          </a:p>
          <a:p>
            <a:pPr algn="just" eaLnBrk="1" hangingPunct="1">
              <a:buClr>
                <a:schemeClr val="tx2"/>
              </a:buClr>
              <a:buSzTx/>
            </a:pPr>
            <a:endParaRPr lang="zh-CN" altLang="en-US" sz="2200">
              <a:cs typeface="微软雅黑" panose="020B0503020204020204" charset="-122"/>
            </a:endParaRPr>
          </a:p>
          <a:p>
            <a:pPr lvl="1" eaLnBrk="1" hangingPunct="1">
              <a:buClr>
                <a:schemeClr val="tx2"/>
              </a:buClr>
              <a:buFont typeface="Wingdings" panose="05000000000000000000" pitchFamily="2" charset="2"/>
            </a:pPr>
            <a:endParaRPr lang="zh-CN" altLang="en-US" sz="2200">
              <a:cs typeface="微软雅黑" panose="020B0503020204020204" charset="-122"/>
            </a:endParaRPr>
          </a:p>
        </p:txBody>
      </p:sp>
      <p:sp>
        <p:nvSpPr>
          <p:cNvPr id="48131" name="Rectangle 4"/>
          <p:cNvSpPr>
            <a:spLocks noGrp="1"/>
          </p:cNvSpPr>
          <p:nvPr>
            <p:ph sz="half" idx="2"/>
          </p:nvPr>
        </p:nvSpPr>
        <p:spPr>
          <a:xfrm>
            <a:off x="6214745" y="1196975"/>
            <a:ext cx="4688840" cy="5105400"/>
          </a:xfrm>
        </p:spPr>
        <p:txBody>
          <a:bodyPr wrap="square" lIns="91440" tIns="45720" rIns="91440" bIns="45720" anchor="t"/>
          <a:lstStyle/>
          <a:p>
            <a:pPr eaLnBrk="1" hangingPunct="1">
              <a:buClr>
                <a:schemeClr val="tx2"/>
              </a:buClr>
              <a:buSzTx/>
            </a:pPr>
            <a:r>
              <a:rPr lang="zh-CN" altLang="en-US" sz="2200">
                <a:cs typeface="微软雅黑" panose="020B0503020204020204" charset="-122"/>
              </a:rPr>
              <a:t>例</a:t>
            </a:r>
            <a:r>
              <a:rPr lang="en-US" altLang="zh-CN" sz="2200">
                <a:cs typeface="微软雅黑" panose="020B0503020204020204" charset="-122"/>
              </a:rPr>
              <a:t>4.8</a:t>
            </a:r>
            <a:endParaRPr lang="en-US" altLang="zh-CN">
              <a:ea typeface="宋体" panose="02010600030101010101" pitchFamily="2" charset="-122"/>
            </a:endParaRPr>
          </a:p>
          <a:p>
            <a:pPr algn="ctr" eaLnBrk="1" hangingPunct="1">
              <a:buClr>
                <a:schemeClr val="tx2"/>
              </a:buClr>
              <a:buSzTx/>
              <a:buFont typeface="Wingdings" panose="05000000000000000000" pitchFamily="2" charset="2"/>
              <a:buNone/>
            </a:pPr>
            <a:r>
              <a:rPr lang="en-US" altLang="zh-CN" sz="2200">
                <a:cs typeface="微软雅黑" panose="020B0503020204020204" charset="-122"/>
              </a:rPr>
              <a:t>    </a:t>
            </a:r>
            <a:r>
              <a:rPr lang="en-US" altLang="zh-CN" sz="2000">
                <a:cs typeface="微软雅黑" panose="020B0503020204020204" charset="-122"/>
              </a:rPr>
              <a:t> ARIMA(0,1,0)</a:t>
            </a:r>
            <a:r>
              <a:rPr lang="zh-CN" altLang="en-US" sz="2000">
                <a:cs typeface="微软雅黑" panose="020B0503020204020204" charset="-122"/>
              </a:rPr>
              <a:t>拟合序列时序图</a:t>
            </a:r>
          </a:p>
        </p:txBody>
      </p:sp>
      <p:graphicFrame>
        <p:nvGraphicFramePr>
          <p:cNvPr id="48132" name="Object 5"/>
          <p:cNvGraphicFramePr>
            <a:graphicFrameLocks noChangeAspect="1"/>
          </p:cNvGraphicFramePr>
          <p:nvPr/>
        </p:nvGraphicFramePr>
        <p:xfrm>
          <a:off x="3093403" y="2863533"/>
          <a:ext cx="914400" cy="446087"/>
        </p:xfrm>
        <a:graphic>
          <a:graphicData uri="http://schemas.openxmlformats.org/presentationml/2006/ole">
            <mc:AlternateContent xmlns:mc="http://schemas.openxmlformats.org/markup-compatibility/2006">
              <mc:Choice xmlns:v="urn:schemas-microsoft-com:vml" Requires="v">
                <p:oleObj spid="_x0000_s10242" r:id="rId4" imgW="368935" imgH="177800" progId="Equation.3">
                  <p:embed/>
                </p:oleObj>
              </mc:Choice>
              <mc:Fallback>
                <p:oleObj r:id="rId4" imgW="368935" imgH="177800" progId="Equation.3">
                  <p:embed/>
                  <p:pic>
                    <p:nvPicPr>
                      <p:cNvPr id="0" name="图片 3088"/>
                      <p:cNvPicPr/>
                      <p:nvPr/>
                    </p:nvPicPr>
                    <p:blipFill>
                      <a:blip r:embed="rId5"/>
                      <a:stretch>
                        <a:fillRect/>
                      </a:stretch>
                    </p:blipFill>
                    <p:spPr>
                      <a:xfrm>
                        <a:off x="3093403" y="2863533"/>
                        <a:ext cx="914400" cy="446087"/>
                      </a:xfrm>
                      <a:prstGeom prst="rect">
                        <a:avLst/>
                      </a:prstGeom>
                      <a:noFill/>
                      <a:ln w="38100">
                        <a:noFill/>
                        <a:miter/>
                      </a:ln>
                    </p:spPr>
                  </p:pic>
                </p:oleObj>
              </mc:Fallback>
            </mc:AlternateContent>
          </a:graphicData>
        </a:graphic>
      </p:graphicFrame>
      <p:sp>
        <p:nvSpPr>
          <p:cNvPr id="48133" name="Rectangle 6"/>
          <p:cNvSpPr/>
          <p:nvPr/>
        </p:nvSpPr>
        <p:spPr>
          <a:xfrm>
            <a:off x="4305300" y="2366963"/>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6"/>
          <a:stretch>
            <a:fillRect/>
          </a:stretch>
        </p:blipFill>
        <p:spPr>
          <a:xfrm>
            <a:off x="6464935" y="2367280"/>
            <a:ext cx="4540250" cy="285623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p:cNvSpPr>
          <p:nvPr>
            <p:ph type="title"/>
          </p:nvPr>
        </p:nvSpPr>
        <p:spPr>
          <a:xfrm>
            <a:off x="1267460" y="258445"/>
            <a:ext cx="10254615" cy="626745"/>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ARIMA</a:t>
            </a:r>
            <a:r>
              <a:rPr lang="zh-CN" altLang="en-US" sz="2800" spc="0" smtClean="0">
                <a:solidFill>
                  <a:schemeClr val="accent5">
                    <a:lumMod val="75000"/>
                  </a:schemeClr>
                </a:solidFill>
                <a:cs typeface="+mn-cs"/>
              </a:rPr>
              <a:t>模型的方差齐性（以</a:t>
            </a:r>
            <a:r>
              <a:rPr lang="en-US" altLang="zh-CN" sz="2800" spc="0" smtClean="0">
                <a:solidFill>
                  <a:schemeClr val="accent5">
                    <a:lumMod val="75000"/>
                  </a:schemeClr>
                </a:solidFill>
                <a:cs typeface="+mn-cs"/>
              </a:rPr>
              <a:t>ARIMA(0,1,0</a:t>
            </a:r>
            <a:r>
              <a:rPr lang="zh-CN" altLang="en-US" sz="2800" spc="0" smtClean="0">
                <a:solidFill>
                  <a:schemeClr val="accent5">
                    <a:lumMod val="75000"/>
                  </a:schemeClr>
                </a:solidFill>
                <a:cs typeface="+mn-cs"/>
              </a:rPr>
              <a:t>）为例）</a:t>
            </a:r>
            <a:endParaRPr lang="en-US" altLang="zh-CN" sz="2800" spc="0" smtClean="0">
              <a:solidFill>
                <a:schemeClr val="accent5">
                  <a:lumMod val="75000"/>
                </a:schemeClr>
              </a:solidFill>
              <a:cs typeface="+mn-cs"/>
            </a:endParaRPr>
          </a:p>
        </p:txBody>
      </p:sp>
      <p:sp>
        <p:nvSpPr>
          <p:cNvPr id="49154" name="Rectangle 3"/>
          <p:cNvSpPr>
            <a:spLocks noGrp="1"/>
          </p:cNvSpPr>
          <p:nvPr>
            <p:ph sz="half" idx="2"/>
          </p:nvPr>
        </p:nvSpPr>
        <p:spPr/>
        <p:txBody>
          <a:bodyPr wrap="square" lIns="91440" tIns="45720" rIns="91440" bIns="45720" anchor="t"/>
          <a:lstStyle/>
          <a:p>
            <a:pPr algn="just" eaLnBrk="1" hangingPunct="1"/>
            <a:r>
              <a:rPr lang="zh-CN" altLang="en-US" sz="2200">
                <a:cs typeface="微软雅黑" panose="020B0503020204020204" charset="-122"/>
              </a:rPr>
              <a:t>          时，原序列方差非齐性</a:t>
            </a:r>
          </a:p>
          <a:p>
            <a:pPr lvl="1" algn="just" eaLnBrk="1" hangingPunct="1"/>
            <a:endParaRPr lang="zh-CN" altLang="en-US" sz="2200">
              <a:cs typeface="微软雅黑" panose="020B0503020204020204" charset="-122"/>
            </a:endParaRPr>
          </a:p>
          <a:p>
            <a:pPr lvl="1" algn="just" eaLnBrk="1" hangingPunct="1"/>
            <a:endParaRPr lang="zh-CN" altLang="en-US" sz="2200">
              <a:cs typeface="微软雅黑" panose="020B0503020204020204" charset="-122"/>
            </a:endParaRPr>
          </a:p>
          <a:p>
            <a:pPr lvl="1" algn="just" eaLnBrk="1" hangingPunct="1"/>
            <a:endParaRPr lang="zh-CN" altLang="en-US" sz="2200">
              <a:cs typeface="微软雅黑" panose="020B0503020204020204" charset="-122"/>
            </a:endParaRPr>
          </a:p>
          <a:p>
            <a:pPr algn="just" eaLnBrk="1" hangingPunct="1"/>
            <a:endParaRPr lang="zh-CN" altLang="en-US" sz="2200">
              <a:cs typeface="微软雅黑" panose="020B0503020204020204" charset="-122"/>
            </a:endParaRPr>
          </a:p>
        </p:txBody>
      </p:sp>
      <p:sp>
        <p:nvSpPr>
          <p:cNvPr id="6" name="内容占位符 5"/>
          <p:cNvSpPr>
            <a:spLocks noGrp="1"/>
          </p:cNvSpPr>
          <p:nvPr>
            <p:ph sz="quarter" idx="4"/>
          </p:nvPr>
        </p:nvSpPr>
        <p:spPr/>
        <p:txBody>
          <a:bodyPr/>
          <a:lstStyle/>
          <a:p>
            <a:r>
              <a:rPr lang="en-US" altLang="zh-CN" sz="2200">
                <a:cs typeface="微软雅黑" panose="020B0503020204020204" charset="-122"/>
                <a:sym typeface="+mn-ea"/>
              </a:rPr>
              <a:t>d</a:t>
            </a:r>
            <a:r>
              <a:rPr sz="2200">
                <a:cs typeface="微软雅黑" panose="020B0503020204020204" charset="-122"/>
                <a:sym typeface="+mn-ea"/>
              </a:rPr>
              <a:t>阶差分后，差分后序列方差齐性</a:t>
            </a:r>
            <a:endParaRPr lang="zh-CN" altLang="en-US" sz="2200"/>
          </a:p>
        </p:txBody>
      </p:sp>
      <p:graphicFrame>
        <p:nvGraphicFramePr>
          <p:cNvPr id="49155" name="Object 4"/>
          <p:cNvGraphicFramePr>
            <a:graphicFrameLocks noChangeAspect="1"/>
          </p:cNvGraphicFramePr>
          <p:nvPr/>
        </p:nvGraphicFramePr>
        <p:xfrm>
          <a:off x="1035685" y="1525270"/>
          <a:ext cx="916305" cy="446405"/>
        </p:xfrm>
        <a:graphic>
          <a:graphicData uri="http://schemas.openxmlformats.org/presentationml/2006/ole">
            <mc:AlternateContent xmlns:mc="http://schemas.openxmlformats.org/markup-compatibility/2006">
              <mc:Choice xmlns:v="urn:schemas-microsoft-com:vml" Requires="v">
                <p:oleObj spid="_x0000_s11266" r:id="rId4" imgW="368935" imgH="177800" progId="Equation.3">
                  <p:embed/>
                </p:oleObj>
              </mc:Choice>
              <mc:Fallback>
                <p:oleObj r:id="rId4" imgW="368935" imgH="177800" progId="Equation.3">
                  <p:embed/>
                  <p:pic>
                    <p:nvPicPr>
                      <p:cNvPr id="0" name="图片 3091"/>
                      <p:cNvPicPr/>
                      <p:nvPr/>
                    </p:nvPicPr>
                    <p:blipFill>
                      <a:blip r:embed="rId5"/>
                      <a:stretch>
                        <a:fillRect/>
                      </a:stretch>
                    </p:blipFill>
                    <p:spPr>
                      <a:xfrm>
                        <a:off x="1035685" y="1525270"/>
                        <a:ext cx="916305" cy="446405"/>
                      </a:xfrm>
                      <a:prstGeom prst="rect">
                        <a:avLst/>
                      </a:prstGeom>
                      <a:noFill/>
                      <a:ln w="38100">
                        <a:noFill/>
                        <a:miter/>
                      </a:ln>
                    </p:spPr>
                  </p:pic>
                </p:oleObj>
              </mc:Fallback>
            </mc:AlternateContent>
          </a:graphicData>
        </a:graphic>
      </p:graphicFrame>
      <p:sp>
        <p:nvSpPr>
          <p:cNvPr id="49156" name="Rectangle 5"/>
          <p:cNvSpPr/>
          <p:nvPr/>
        </p:nvSpPr>
        <p:spPr>
          <a:xfrm>
            <a:off x="4805363" y="330993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7" name="图片 6"/>
          <p:cNvPicPr>
            <a:picLocks noChangeAspect="1"/>
          </p:cNvPicPr>
          <p:nvPr/>
        </p:nvPicPr>
        <p:blipFill>
          <a:blip r:embed="rId6"/>
          <a:stretch>
            <a:fillRect/>
          </a:stretch>
        </p:blipFill>
        <p:spPr>
          <a:xfrm>
            <a:off x="725170" y="2294255"/>
            <a:ext cx="5058410" cy="3572510"/>
          </a:xfrm>
          <a:prstGeom prst="rect">
            <a:avLst/>
          </a:prstGeom>
        </p:spPr>
      </p:pic>
      <p:pic>
        <p:nvPicPr>
          <p:cNvPr id="8" name="图片 7"/>
          <p:cNvPicPr>
            <a:picLocks noChangeAspect="1"/>
          </p:cNvPicPr>
          <p:nvPr/>
        </p:nvPicPr>
        <p:blipFill>
          <a:blip r:embed="rId7"/>
          <a:stretch>
            <a:fillRect/>
          </a:stretch>
        </p:blipFill>
        <p:spPr>
          <a:xfrm>
            <a:off x="6589395" y="2414905"/>
            <a:ext cx="2999740" cy="18408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p:cNvSpPr>
          <p:nvPr>
            <p:ph type="title"/>
          </p:nvPr>
        </p:nvSpPr>
        <p:spPr>
          <a:xfrm>
            <a:off x="1320165" y="245110"/>
            <a:ext cx="10201910" cy="640080"/>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ARIMA</a:t>
            </a:r>
            <a:r>
              <a:rPr lang="zh-CN" altLang="en-US" sz="2800" spc="0" smtClean="0">
                <a:solidFill>
                  <a:schemeClr val="accent5">
                    <a:lumMod val="75000"/>
                  </a:schemeClr>
                </a:solidFill>
                <a:cs typeface="+mn-cs"/>
              </a:rPr>
              <a:t>模型建模步骤</a:t>
            </a:r>
          </a:p>
        </p:txBody>
      </p:sp>
      <p:sp>
        <p:nvSpPr>
          <p:cNvPr id="27651" name="Rectangle 3"/>
          <p:cNvSpPr>
            <a:spLocks noChangeArrowheads="1"/>
          </p:cNvSpPr>
          <p:nvPr/>
        </p:nvSpPr>
        <p:spPr bwMode="auto">
          <a:xfrm>
            <a:off x="2743200" y="2209800"/>
            <a:ext cx="609600" cy="32004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获</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得</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观</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察</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值</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序</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列</a:t>
            </a:r>
          </a:p>
        </p:txBody>
      </p:sp>
      <p:sp>
        <p:nvSpPr>
          <p:cNvPr id="50179" name="AutoShape 4"/>
          <p:cNvSpPr/>
          <p:nvPr/>
        </p:nvSpPr>
        <p:spPr>
          <a:xfrm>
            <a:off x="3886200" y="2667000"/>
            <a:ext cx="1828800" cy="1524000"/>
          </a:xfrm>
          <a:prstGeom prst="diamond">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lstStyle/>
          <a:p>
            <a:pPr algn="ctr"/>
            <a:r>
              <a:rPr lang="zh-CN" altLang="en-US" sz="2400" b="1">
                <a:latin typeface="Tahoma" panose="020B0604030504040204" pitchFamily="2" charset="0"/>
                <a:ea typeface="宋体" panose="02010600030101010101" pitchFamily="2" charset="-122"/>
              </a:rPr>
              <a:t>平稳性</a:t>
            </a:r>
          </a:p>
          <a:p>
            <a:pPr algn="ctr"/>
            <a:r>
              <a:rPr lang="zh-CN" altLang="en-US" sz="2400" b="1">
                <a:latin typeface="Tahoma" panose="020B0604030504040204" pitchFamily="2" charset="0"/>
                <a:ea typeface="宋体" panose="02010600030101010101" pitchFamily="2" charset="-122"/>
              </a:rPr>
              <a:t>检验</a:t>
            </a:r>
          </a:p>
        </p:txBody>
      </p:sp>
      <p:sp>
        <p:nvSpPr>
          <p:cNvPr id="50180" name="Line 5"/>
          <p:cNvSpPr/>
          <p:nvPr/>
        </p:nvSpPr>
        <p:spPr>
          <a:xfrm>
            <a:off x="5715000" y="3429000"/>
            <a:ext cx="609600" cy="0"/>
          </a:xfrm>
          <a:prstGeom prst="line">
            <a:avLst/>
          </a:prstGeom>
          <a:ln w="9525" cap="flat" cmpd="sng">
            <a:solidFill>
              <a:schemeClr val="tx1"/>
            </a:solidFill>
            <a:prstDash val="solid"/>
            <a:round/>
            <a:headEnd type="none" w="med" len="med"/>
            <a:tailEnd type="triangle" w="med" len="med"/>
          </a:ln>
        </p:spPr>
        <p:txBody>
          <a:bodyPr wrap="none" anchor="t"/>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81" name="Rectangle 6"/>
          <p:cNvSpPr/>
          <p:nvPr/>
        </p:nvSpPr>
        <p:spPr>
          <a:xfrm>
            <a:off x="4343400" y="4724400"/>
            <a:ext cx="1066800" cy="1295400"/>
          </a:xfrm>
          <a:prstGeom prst="rect">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lstStyle/>
          <a:p>
            <a:pPr algn="ctr"/>
            <a:r>
              <a:rPr lang="zh-CN" altLang="en-US" sz="2400" b="1">
                <a:latin typeface="Tahoma" panose="020B0604030504040204" pitchFamily="2" charset="0"/>
                <a:ea typeface="宋体" panose="02010600030101010101" pitchFamily="2" charset="-122"/>
              </a:rPr>
              <a:t>差分</a:t>
            </a:r>
          </a:p>
          <a:p>
            <a:pPr algn="ctr"/>
            <a:r>
              <a:rPr lang="zh-CN" altLang="en-US" sz="2400" b="1">
                <a:latin typeface="Tahoma" panose="020B0604030504040204" pitchFamily="2" charset="0"/>
                <a:ea typeface="宋体" panose="02010600030101010101" pitchFamily="2" charset="-122"/>
              </a:rPr>
              <a:t>运算</a:t>
            </a:r>
          </a:p>
        </p:txBody>
      </p:sp>
      <p:sp>
        <p:nvSpPr>
          <p:cNvPr id="50182" name="Line 7"/>
          <p:cNvSpPr/>
          <p:nvPr/>
        </p:nvSpPr>
        <p:spPr>
          <a:xfrm>
            <a:off x="8229600" y="3429000"/>
            <a:ext cx="609600" cy="0"/>
          </a:xfrm>
          <a:prstGeom prst="line">
            <a:avLst/>
          </a:prstGeom>
          <a:ln w="9525" cap="flat" cmpd="sng">
            <a:solidFill>
              <a:schemeClr val="tx1"/>
            </a:solidFill>
            <a:prstDash val="solid"/>
            <a:round/>
            <a:headEnd type="none" w="med" len="med"/>
            <a:tailEnd type="triangle" w="med" len="med"/>
          </a:ln>
        </p:spPr>
        <p:txBody>
          <a:bodyPr wrap="none" anchor="t"/>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83" name="Text Box 8"/>
          <p:cNvSpPr txBox="1"/>
          <p:nvPr/>
        </p:nvSpPr>
        <p:spPr>
          <a:xfrm>
            <a:off x="8305800" y="2895600"/>
            <a:ext cx="381000" cy="460375"/>
          </a:xfrm>
          <a:prstGeom prst="rect">
            <a:avLst/>
          </a:prstGeom>
          <a:noFill/>
          <a:ln w="9525">
            <a:noFill/>
          </a:ln>
        </p:spPr>
        <p:txBody>
          <a:bodyPr anchor="t">
            <a:spAutoFit/>
          </a:bodyPr>
          <a:lstStyle/>
          <a:p>
            <a:pPr defTabSz="914400">
              <a:spcBef>
                <a:spcPct val="50000"/>
              </a:spcBef>
              <a:buFont typeface="Arial" panose="020B0604020202020204" pitchFamily="34" charset="0"/>
            </a:pPr>
            <a:r>
              <a:rPr lang="en-US" altLang="zh-CN" sz="2400" b="1">
                <a:latin typeface="Tahoma" panose="020B0604030504040204" pitchFamily="2" charset="0"/>
                <a:ea typeface="宋体" panose="02010600030101010101" pitchFamily="2" charset="-122"/>
              </a:rPr>
              <a:t>Y</a:t>
            </a:r>
          </a:p>
        </p:txBody>
      </p:sp>
      <p:sp>
        <p:nvSpPr>
          <p:cNvPr id="50184" name="Text Box 9"/>
          <p:cNvSpPr txBox="1"/>
          <p:nvPr/>
        </p:nvSpPr>
        <p:spPr>
          <a:xfrm>
            <a:off x="4876800" y="4114800"/>
            <a:ext cx="381000" cy="460375"/>
          </a:xfrm>
          <a:prstGeom prst="rect">
            <a:avLst/>
          </a:prstGeom>
          <a:noFill/>
          <a:ln w="9525">
            <a:noFill/>
          </a:ln>
        </p:spPr>
        <p:txBody>
          <a:bodyPr anchor="t">
            <a:spAutoFit/>
          </a:bodyPr>
          <a:lstStyle/>
          <a:p>
            <a:pPr defTabSz="914400">
              <a:spcBef>
                <a:spcPct val="50000"/>
              </a:spcBef>
              <a:buFont typeface="Arial" panose="020B0604020202020204" pitchFamily="34" charset="0"/>
            </a:pPr>
            <a:r>
              <a:rPr lang="en-US" altLang="zh-CN" sz="2400" b="1">
                <a:latin typeface="Tahoma" panose="020B0604030504040204" pitchFamily="2" charset="0"/>
                <a:ea typeface="宋体" panose="02010600030101010101" pitchFamily="2" charset="-122"/>
              </a:rPr>
              <a:t>N</a:t>
            </a:r>
          </a:p>
        </p:txBody>
      </p:sp>
      <p:sp>
        <p:nvSpPr>
          <p:cNvPr id="27658" name="AutoShape 10"/>
          <p:cNvSpPr>
            <a:spLocks noChangeArrowheads="1"/>
          </p:cNvSpPr>
          <p:nvPr/>
        </p:nvSpPr>
        <p:spPr bwMode="auto">
          <a:xfrm>
            <a:off x="6324600" y="2667000"/>
            <a:ext cx="1828800" cy="1524000"/>
          </a:xfrm>
          <a:prstGeom prst="diamond">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白噪声</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检验</a:t>
            </a:r>
          </a:p>
        </p:txBody>
      </p:sp>
      <p:sp>
        <p:nvSpPr>
          <p:cNvPr id="50186" name="Line 11"/>
          <p:cNvSpPr/>
          <p:nvPr/>
        </p:nvSpPr>
        <p:spPr>
          <a:xfrm>
            <a:off x="4800600" y="4267200"/>
            <a:ext cx="0" cy="381000"/>
          </a:xfrm>
          <a:prstGeom prst="line">
            <a:avLst/>
          </a:prstGeom>
          <a:ln w="9525" cap="flat" cmpd="sng">
            <a:solidFill>
              <a:schemeClr val="tx1"/>
            </a:solidFill>
            <a:prstDash val="solid"/>
            <a:round/>
            <a:headEnd type="none" w="med" len="med"/>
            <a:tailEnd type="triangle" w="med" len="med"/>
          </a:ln>
        </p:spPr>
        <p:txBody>
          <a:bodyPr wrap="none" anchor="t"/>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87" name="Text Box 12"/>
          <p:cNvSpPr txBox="1"/>
          <p:nvPr/>
        </p:nvSpPr>
        <p:spPr>
          <a:xfrm>
            <a:off x="5867400" y="2895600"/>
            <a:ext cx="381000" cy="460375"/>
          </a:xfrm>
          <a:prstGeom prst="rect">
            <a:avLst/>
          </a:prstGeom>
          <a:noFill/>
          <a:ln w="9525">
            <a:noFill/>
          </a:ln>
        </p:spPr>
        <p:txBody>
          <a:bodyPr anchor="t">
            <a:spAutoFit/>
          </a:bodyPr>
          <a:lstStyle/>
          <a:p>
            <a:pPr defTabSz="914400">
              <a:spcBef>
                <a:spcPct val="50000"/>
              </a:spcBef>
              <a:buFont typeface="Arial" panose="020B0604020202020204" pitchFamily="34" charset="0"/>
            </a:pPr>
            <a:r>
              <a:rPr lang="en-US" altLang="zh-CN" sz="2400" b="1">
                <a:latin typeface="Tahoma" panose="020B0604030504040204" pitchFamily="2" charset="0"/>
                <a:ea typeface="宋体" panose="02010600030101010101" pitchFamily="2" charset="-122"/>
              </a:rPr>
              <a:t>Y</a:t>
            </a:r>
          </a:p>
        </p:txBody>
      </p:sp>
      <p:sp>
        <p:nvSpPr>
          <p:cNvPr id="50188" name="Line 13"/>
          <p:cNvSpPr/>
          <p:nvPr/>
        </p:nvSpPr>
        <p:spPr>
          <a:xfrm>
            <a:off x="3429000" y="3429000"/>
            <a:ext cx="457200" cy="0"/>
          </a:xfrm>
          <a:prstGeom prst="line">
            <a:avLst/>
          </a:prstGeom>
          <a:ln w="9525" cap="flat" cmpd="sng">
            <a:solidFill>
              <a:schemeClr val="tx1"/>
            </a:solidFill>
            <a:prstDash val="solid"/>
            <a:round/>
            <a:headEnd type="none" w="med" len="med"/>
            <a:tailEnd type="triangle" w="med" len="med"/>
          </a:ln>
        </p:spPr>
        <p:txBody>
          <a:bodyPr wrap="none" anchor="t"/>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27662" name="Rectangle 14"/>
          <p:cNvSpPr>
            <a:spLocks noChangeArrowheads="1"/>
          </p:cNvSpPr>
          <p:nvPr/>
        </p:nvSpPr>
        <p:spPr bwMode="auto">
          <a:xfrm>
            <a:off x="8915400" y="2209800"/>
            <a:ext cx="609600" cy="3200400"/>
          </a:xfrm>
          <a:prstGeom prst="rect">
            <a:avLst/>
          </a:prstGeom>
          <a:solidFill>
            <a:schemeClr val="accent3">
              <a:lumMod val="20000"/>
              <a:lumOff val="80000"/>
            </a:schemeClr>
          </a:solidFill>
          <a:ln w="9525" cmpd="sng">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分</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析</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结</a:t>
            </a:r>
          </a:p>
          <a:p>
            <a:pPr marL="0" marR="0" lvl="0" indent="0" algn="ctr" defTabSz="914400" rtl="0" eaLnBrk="1" fontAlgn="base" latinLnBrk="0" hangingPunct="1">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a:ln>
                  <a:noFill/>
                </a:ln>
                <a:solidFill>
                  <a:schemeClr val="tx1"/>
                </a:solidFill>
                <a:effectLst/>
                <a:uLnTx/>
                <a:uFillTx/>
                <a:latin typeface="Tahoma" panose="020B0604030504040204" pitchFamily="2" charset="0"/>
                <a:ea typeface="宋体" panose="02010600030101010101" pitchFamily="2" charset="-122"/>
                <a:cs typeface="+mn-cs"/>
              </a:rPr>
              <a:t>束</a:t>
            </a:r>
          </a:p>
        </p:txBody>
      </p:sp>
      <p:sp>
        <p:nvSpPr>
          <p:cNvPr id="50190" name="Line 15"/>
          <p:cNvSpPr/>
          <p:nvPr/>
        </p:nvSpPr>
        <p:spPr>
          <a:xfrm>
            <a:off x="3657600" y="5257800"/>
            <a:ext cx="685800" cy="0"/>
          </a:xfrm>
          <a:prstGeom prst="line">
            <a:avLst/>
          </a:prstGeom>
          <a:ln w="9525" cap="flat" cmpd="sng">
            <a:solidFill>
              <a:schemeClr val="tx1"/>
            </a:solidFill>
            <a:prstDash val="solid"/>
            <a:round/>
            <a:headEnd type="none" w="med" len="med"/>
            <a:tailEnd type="none" w="med" len="med"/>
          </a:ln>
        </p:spPr>
        <p:txBody>
          <a:bodyPr wrap="none" anchor="t"/>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91" name="Line 16"/>
          <p:cNvSpPr/>
          <p:nvPr/>
        </p:nvSpPr>
        <p:spPr>
          <a:xfrm flipV="1">
            <a:off x="3657600" y="3505200"/>
            <a:ext cx="0" cy="1752600"/>
          </a:xfrm>
          <a:prstGeom prst="line">
            <a:avLst/>
          </a:prstGeom>
          <a:ln w="9525" cap="flat" cmpd="sng">
            <a:solidFill>
              <a:schemeClr val="tx1"/>
            </a:solidFill>
            <a:prstDash val="solid"/>
            <a:round/>
            <a:headEnd type="none" w="med" len="med"/>
            <a:tailEnd type="triangle" w="med" len="med"/>
          </a:ln>
        </p:spPr>
        <p:txBody>
          <a:bodyPr wrap="none" anchor="t"/>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92" name="Line 17"/>
          <p:cNvSpPr/>
          <p:nvPr/>
        </p:nvSpPr>
        <p:spPr>
          <a:xfrm>
            <a:off x="7239000" y="4267200"/>
            <a:ext cx="0" cy="381000"/>
          </a:xfrm>
          <a:prstGeom prst="line">
            <a:avLst/>
          </a:prstGeom>
          <a:ln w="9525" cap="flat" cmpd="sng">
            <a:solidFill>
              <a:schemeClr val="tx1"/>
            </a:solidFill>
            <a:prstDash val="solid"/>
            <a:round/>
            <a:headEnd type="none" w="med" len="med"/>
            <a:tailEnd type="triangle" w="med" len="med"/>
          </a:ln>
        </p:spPr>
        <p:txBody>
          <a:bodyPr wrap="none" anchor="t"/>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93" name="Text Box 18"/>
          <p:cNvSpPr txBox="1"/>
          <p:nvPr/>
        </p:nvSpPr>
        <p:spPr>
          <a:xfrm>
            <a:off x="7315200" y="4191000"/>
            <a:ext cx="381000" cy="460375"/>
          </a:xfrm>
          <a:prstGeom prst="rect">
            <a:avLst/>
          </a:prstGeom>
          <a:noFill/>
          <a:ln w="9525">
            <a:noFill/>
          </a:ln>
        </p:spPr>
        <p:txBody>
          <a:bodyPr anchor="t">
            <a:spAutoFit/>
          </a:bodyPr>
          <a:lstStyle/>
          <a:p>
            <a:pPr defTabSz="914400">
              <a:spcBef>
                <a:spcPct val="50000"/>
              </a:spcBef>
              <a:buFont typeface="Arial" panose="020B0604020202020204" pitchFamily="34" charset="0"/>
            </a:pPr>
            <a:r>
              <a:rPr lang="en-US" altLang="zh-CN" sz="2400" b="1">
                <a:latin typeface="Tahoma" panose="020B0604030504040204" pitchFamily="2" charset="0"/>
                <a:ea typeface="宋体" panose="02010600030101010101" pitchFamily="2" charset="-122"/>
              </a:rPr>
              <a:t>N</a:t>
            </a:r>
          </a:p>
        </p:txBody>
      </p:sp>
      <p:sp>
        <p:nvSpPr>
          <p:cNvPr id="50194" name="Rectangle 19"/>
          <p:cNvSpPr/>
          <p:nvPr/>
        </p:nvSpPr>
        <p:spPr>
          <a:xfrm>
            <a:off x="6705600" y="4724400"/>
            <a:ext cx="1143000" cy="1295400"/>
          </a:xfrm>
          <a:prstGeom prst="rect">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lstStyle/>
          <a:p>
            <a:pPr algn="ctr"/>
            <a:r>
              <a:rPr lang="zh-CN" altLang="en-US" sz="2400" b="1">
                <a:latin typeface="Tahoma" panose="020B0604030504040204" pitchFamily="2" charset="0"/>
                <a:ea typeface="宋体" panose="02010600030101010101" pitchFamily="2" charset="-122"/>
              </a:rPr>
              <a:t>拟合</a:t>
            </a:r>
          </a:p>
          <a:p>
            <a:pPr algn="ctr"/>
            <a:r>
              <a:rPr lang="en-US" altLang="zh-CN" sz="2400" b="1">
                <a:latin typeface="Tahoma" panose="020B0604030504040204" pitchFamily="2" charset="0"/>
                <a:ea typeface="宋体" panose="02010600030101010101" pitchFamily="2" charset="-122"/>
              </a:rPr>
              <a:t>ARMA</a:t>
            </a:r>
          </a:p>
          <a:p>
            <a:pPr algn="ctr"/>
            <a:r>
              <a:rPr lang="zh-CN" altLang="en-US" sz="2400" b="1">
                <a:latin typeface="Tahoma" panose="020B0604030504040204" pitchFamily="2" charset="0"/>
                <a:ea typeface="宋体" panose="02010600030101010101" pitchFamily="2" charset="-122"/>
              </a:rPr>
              <a:t>模型</a:t>
            </a:r>
          </a:p>
        </p:txBody>
      </p:sp>
      <p:sp>
        <p:nvSpPr>
          <p:cNvPr id="50195" name="Line 20"/>
          <p:cNvSpPr/>
          <p:nvPr/>
        </p:nvSpPr>
        <p:spPr>
          <a:xfrm>
            <a:off x="6019800" y="5334000"/>
            <a:ext cx="685800" cy="0"/>
          </a:xfrm>
          <a:prstGeom prst="line">
            <a:avLst/>
          </a:prstGeom>
          <a:ln w="9525" cap="flat" cmpd="sng">
            <a:solidFill>
              <a:schemeClr val="tx1"/>
            </a:solidFill>
            <a:prstDash val="solid"/>
            <a:round/>
            <a:headEnd type="none" w="med" len="med"/>
            <a:tailEnd type="none" w="med" len="med"/>
          </a:ln>
        </p:spPr>
        <p:txBody>
          <a:bodyPr wrap="none" anchor="t"/>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0196" name="Line 21"/>
          <p:cNvSpPr/>
          <p:nvPr/>
        </p:nvSpPr>
        <p:spPr>
          <a:xfrm flipV="1">
            <a:off x="6019800" y="3581400"/>
            <a:ext cx="0" cy="1752600"/>
          </a:xfrm>
          <a:prstGeom prst="line">
            <a:avLst/>
          </a:prstGeom>
          <a:ln w="9525" cap="flat" cmpd="sng">
            <a:solidFill>
              <a:schemeClr val="tx1"/>
            </a:solidFill>
            <a:prstDash val="solid"/>
            <a:round/>
            <a:headEnd type="none" w="med" len="med"/>
            <a:tailEnd type="triangle" w="med" len="med"/>
          </a:ln>
        </p:spPr>
        <p:txBody>
          <a:bodyPr wrap="none" anchor="t"/>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例4.9</a:t>
            </a:r>
          </a:p>
        </p:txBody>
      </p:sp>
      <p:sp>
        <p:nvSpPr>
          <p:cNvPr id="51202" name="Rectangle 3"/>
          <p:cNvSpPr>
            <a:spLocks noGrp="1"/>
          </p:cNvSpPr>
          <p:nvPr>
            <p:ph idx="1"/>
          </p:nvPr>
        </p:nvSpPr>
        <p:spPr>
          <a:xfrm>
            <a:off x="1280160" y="952500"/>
            <a:ext cx="10241915" cy="5388610"/>
          </a:xfrm>
        </p:spPr>
        <p:txBody>
          <a:bodyPr wrap="square" lIns="91440" tIns="45720" rIns="91440" bIns="45720" anchor="t"/>
          <a:lstStyle/>
          <a:p>
            <a:pPr eaLnBrk="1" hangingPunct="1"/>
            <a:r>
              <a:rPr lang="en-US" altLang="zh-CN" sz="2200">
                <a:latin typeface="+mn-lt"/>
                <a:ea typeface="+mn-lt"/>
                <a:cs typeface="+mn-lt"/>
              </a:rPr>
              <a:t>对1889—1970年美国国民生产总值平减指数序列建模</a:t>
            </a:r>
          </a:p>
        </p:txBody>
      </p:sp>
      <p:sp>
        <p:nvSpPr>
          <p:cNvPr id="51203" name="Rectangle 4"/>
          <p:cNvSpPr/>
          <p:nvPr/>
        </p:nvSpPr>
        <p:spPr>
          <a:xfrm>
            <a:off x="4314825" y="237648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5-6</a:t>
            </a:r>
          </a:p>
        </p:txBody>
      </p:sp>
      <p:pic>
        <p:nvPicPr>
          <p:cNvPr id="5" name="图片 4"/>
          <p:cNvPicPr>
            <a:picLocks noChangeAspect="1"/>
          </p:cNvPicPr>
          <p:nvPr/>
        </p:nvPicPr>
        <p:blipFill>
          <a:blip r:embed="rId3"/>
          <a:stretch>
            <a:fillRect/>
          </a:stretch>
        </p:blipFill>
        <p:spPr>
          <a:xfrm>
            <a:off x="2660650" y="1548765"/>
            <a:ext cx="7269480" cy="494220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p:cNvSpPr>
          <p:nvPr>
            <p:ph type="title"/>
          </p:nvPr>
        </p:nvSpPr>
        <p:spPr>
          <a:xfrm>
            <a:off x="1247140" y="200025"/>
            <a:ext cx="10274935" cy="685165"/>
          </a:xfrm>
        </p:spPr>
        <p:txBody>
          <a:bodyPr wrap="square" lIns="91440" tIns="45720" rIns="91440" bIns="45720" anchor="ctr"/>
          <a:lstStyle/>
          <a:p>
            <a:pPr algn="l" eaLnBrk="1" hangingPunct="1">
              <a:buClrTx/>
              <a:buSzTx/>
              <a:buFontTx/>
            </a:pPr>
            <a:r>
              <a:rPr sz="2800" spc="0" smtClean="0">
                <a:solidFill>
                  <a:schemeClr val="accent5">
                    <a:lumMod val="75000"/>
                  </a:schemeClr>
                </a:solidFill>
                <a:cs typeface="+mn-cs"/>
              </a:rPr>
              <a:t>差分平稳</a:t>
            </a:r>
          </a:p>
        </p:txBody>
      </p:sp>
      <p:sp>
        <p:nvSpPr>
          <p:cNvPr id="3" name="内容占位符 2"/>
          <p:cNvSpPr>
            <a:spLocks noGrp="1"/>
          </p:cNvSpPr>
          <p:nvPr>
            <p:ph sz="half" idx="1"/>
          </p:nvPr>
        </p:nvSpPr>
        <p:spPr>
          <a:xfrm>
            <a:off x="1283335" y="952500"/>
            <a:ext cx="4669790" cy="5388610"/>
          </a:xfrm>
        </p:spPr>
        <p:txBody>
          <a:bodyPr/>
          <a:lstStyle/>
          <a:p>
            <a:r>
              <a:rPr lang="zh-CN" altLang="en-US" sz="2200"/>
              <a:t>一阶差分时序图</a:t>
            </a:r>
          </a:p>
        </p:txBody>
      </p:sp>
      <p:sp>
        <p:nvSpPr>
          <p:cNvPr id="5" name="内容占位符 4"/>
          <p:cNvSpPr>
            <a:spLocks noGrp="1"/>
          </p:cNvSpPr>
          <p:nvPr>
            <p:ph sz="half" idx="2"/>
          </p:nvPr>
        </p:nvSpPr>
        <p:spPr/>
        <p:txBody>
          <a:bodyPr/>
          <a:lstStyle/>
          <a:p>
            <a:r>
              <a:rPr lang="en-US" altLang="zh-CN" sz="2200">
                <a:cs typeface="微软雅黑" panose="020B0503020204020204" charset="-122"/>
              </a:rPr>
              <a:t>ADF </a:t>
            </a:r>
            <a:r>
              <a:rPr lang="zh-CN" altLang="en-US" sz="2200">
                <a:cs typeface="微软雅黑" panose="020B0503020204020204" charset="-122"/>
              </a:rPr>
              <a:t>检验</a:t>
            </a:r>
          </a:p>
          <a:p>
            <a:endParaRPr lang="zh-CN" altLang="en-US" sz="2200">
              <a:cs typeface="微软雅黑" panose="020B0503020204020204" charset="-122"/>
            </a:endParaRPr>
          </a:p>
          <a:p>
            <a:endParaRPr lang="zh-CN" altLang="en-US" sz="2200">
              <a:cs typeface="微软雅黑" panose="020B0503020204020204" charset="-122"/>
            </a:endParaRPr>
          </a:p>
          <a:p>
            <a:endParaRPr lang="zh-CN" altLang="en-US" sz="2200">
              <a:cs typeface="微软雅黑" panose="020B0503020204020204" charset="-122"/>
            </a:endParaRPr>
          </a:p>
          <a:p>
            <a:endParaRPr lang="zh-CN" altLang="en-US" sz="2200">
              <a:cs typeface="微软雅黑" panose="020B0503020204020204" charset="-122"/>
            </a:endParaRPr>
          </a:p>
          <a:p>
            <a:endParaRPr lang="zh-CN" altLang="en-US" sz="2200">
              <a:cs typeface="微软雅黑" panose="020B0503020204020204" charset="-122"/>
            </a:endParaRPr>
          </a:p>
          <a:p>
            <a:r>
              <a:rPr lang="zh-CN" altLang="en-US" sz="2200">
                <a:cs typeface="微软雅黑" panose="020B0503020204020204" charset="-122"/>
              </a:rPr>
              <a:t>白噪声检验</a:t>
            </a: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5590540" y="1617980"/>
            <a:ext cx="6332220" cy="2392680"/>
          </a:xfrm>
          <a:prstGeom prst="rect">
            <a:avLst/>
          </a:prstGeom>
        </p:spPr>
      </p:pic>
      <p:pic>
        <p:nvPicPr>
          <p:cNvPr id="7" name="图片 6"/>
          <p:cNvPicPr>
            <a:picLocks noChangeAspect="1"/>
          </p:cNvPicPr>
          <p:nvPr/>
        </p:nvPicPr>
        <p:blipFill>
          <a:blip r:embed="rId4"/>
          <a:stretch>
            <a:fillRect/>
          </a:stretch>
        </p:blipFill>
        <p:spPr>
          <a:xfrm>
            <a:off x="5590540" y="4882515"/>
            <a:ext cx="6370320" cy="1249680"/>
          </a:xfrm>
          <a:prstGeom prst="rect">
            <a:avLst/>
          </a:prstGeom>
        </p:spPr>
      </p:pic>
      <p:sp>
        <p:nvSpPr>
          <p:cNvPr id="8" name="椭圆形标注 7"/>
          <p:cNvSpPr/>
          <p:nvPr/>
        </p:nvSpPr>
        <p:spPr>
          <a:xfrm>
            <a:off x="1192530" y="5015865"/>
            <a:ext cx="3034030" cy="1199515"/>
          </a:xfrm>
          <a:prstGeom prst="wedgeEllipseCallout">
            <a:avLst>
              <a:gd name="adj1" fmla="val 19087"/>
              <a:gd name="adj2" fmla="val -110614"/>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a:solidFill>
                  <a:schemeClr val="tx1"/>
                </a:solidFill>
                <a:latin typeface="微软雅黑" panose="020B0503020204020204" charset="-122"/>
                <a:ea typeface="微软雅黑" panose="020B0503020204020204" charset="-122"/>
              </a:rPr>
              <a:t>结论：</a:t>
            </a:r>
          </a:p>
          <a:p>
            <a:pPr algn="l"/>
            <a:r>
              <a:rPr lang="zh-CN" altLang="en-US">
                <a:solidFill>
                  <a:schemeClr val="tx1"/>
                </a:solidFill>
                <a:latin typeface="微软雅黑" panose="020B0503020204020204" charset="-122"/>
                <a:ea typeface="微软雅黑" panose="020B0503020204020204" charset="-122"/>
              </a:rPr>
              <a:t>平稳非白噪声序列</a:t>
            </a:r>
          </a:p>
        </p:txBody>
      </p:sp>
      <p:pic>
        <p:nvPicPr>
          <p:cNvPr id="10" name="图片 9"/>
          <p:cNvPicPr>
            <a:picLocks noChangeAspect="1"/>
          </p:cNvPicPr>
          <p:nvPr/>
        </p:nvPicPr>
        <p:blipFill>
          <a:blip r:embed="rId5"/>
          <a:stretch>
            <a:fillRect/>
          </a:stretch>
        </p:blipFill>
        <p:spPr>
          <a:xfrm>
            <a:off x="1315720" y="1476375"/>
            <a:ext cx="4006215" cy="27241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1248410" y="180975"/>
            <a:ext cx="10273665" cy="704215"/>
          </a:xfrm>
        </p:spPr>
        <p:txBody>
          <a:bodyPr wrap="square" lIns="91440" tIns="45720" rIns="91440" bIns="45720" anchor="ctr"/>
          <a:lstStyle/>
          <a:p>
            <a:pPr algn="l" eaLnBrk="1" hangingPunct="1">
              <a:buClrTx/>
              <a:buSzTx/>
              <a:buFontTx/>
            </a:pPr>
            <a:r>
              <a:rPr sz="2800" spc="0" smtClean="0">
                <a:solidFill>
                  <a:schemeClr val="accent5">
                    <a:lumMod val="75000"/>
                  </a:schemeClr>
                </a:solidFill>
                <a:cs typeface="+mn-cs"/>
              </a:rPr>
              <a:t>模型定阶</a:t>
            </a:r>
          </a:p>
        </p:txBody>
      </p:sp>
      <p:sp>
        <p:nvSpPr>
          <p:cNvPr id="2" name="内容占位符 1"/>
          <p:cNvSpPr>
            <a:spLocks noGrp="1"/>
          </p:cNvSpPr>
          <p:nvPr>
            <p:ph sz="half" idx="1"/>
          </p:nvPr>
        </p:nvSpPr>
        <p:spPr>
          <a:xfrm>
            <a:off x="1265555" y="1104900"/>
            <a:ext cx="4687570" cy="5236210"/>
          </a:xfrm>
        </p:spPr>
        <p:txBody>
          <a:bodyPr/>
          <a:lstStyle/>
          <a:p>
            <a:r>
              <a:rPr lang="zh-CN" altLang="en-US" sz="2200"/>
              <a:t>一阶差分后序列自相关图</a:t>
            </a:r>
          </a:p>
        </p:txBody>
      </p:sp>
      <p:sp>
        <p:nvSpPr>
          <p:cNvPr id="3" name="内容占位符 2"/>
          <p:cNvSpPr>
            <a:spLocks noGrp="1"/>
          </p:cNvSpPr>
          <p:nvPr>
            <p:ph sz="half" idx="2"/>
          </p:nvPr>
        </p:nvSpPr>
        <p:spPr>
          <a:xfrm>
            <a:off x="6238875" y="1104265"/>
            <a:ext cx="5283200" cy="5236845"/>
          </a:xfrm>
        </p:spPr>
        <p:txBody>
          <a:bodyPr/>
          <a:lstStyle/>
          <a:p>
            <a:pPr algn="l">
              <a:buClrTx/>
              <a:buSzTx/>
            </a:pPr>
            <a:r>
              <a:rPr lang="zh-CN" altLang="en-US" sz="2200"/>
              <a:t>一阶差分后序列偏自相关图</a:t>
            </a:r>
          </a:p>
        </p:txBody>
      </p:sp>
      <p:sp>
        <p:nvSpPr>
          <p:cNvPr id="53250" name="Rectangle 3"/>
          <p:cNvSpPr/>
          <p:nvPr/>
        </p:nvSpPr>
        <p:spPr>
          <a:xfrm>
            <a:off x="3462338" y="2028825"/>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 name="图片 4"/>
          <p:cNvPicPr>
            <a:picLocks noChangeAspect="1"/>
          </p:cNvPicPr>
          <p:nvPr/>
        </p:nvPicPr>
        <p:blipFill>
          <a:blip r:embed="rId3"/>
          <a:stretch>
            <a:fillRect/>
          </a:stretch>
        </p:blipFill>
        <p:spPr>
          <a:xfrm>
            <a:off x="1315720" y="2189480"/>
            <a:ext cx="3939540" cy="2750820"/>
          </a:xfrm>
          <a:prstGeom prst="rect">
            <a:avLst/>
          </a:prstGeom>
        </p:spPr>
      </p:pic>
      <p:pic>
        <p:nvPicPr>
          <p:cNvPr id="6" name="图片 5"/>
          <p:cNvPicPr>
            <a:picLocks noChangeAspect="1"/>
          </p:cNvPicPr>
          <p:nvPr/>
        </p:nvPicPr>
        <p:blipFill>
          <a:blip r:embed="rId4"/>
          <a:stretch>
            <a:fillRect/>
          </a:stretch>
        </p:blipFill>
        <p:spPr>
          <a:xfrm>
            <a:off x="6468110" y="2189480"/>
            <a:ext cx="3954780" cy="2743200"/>
          </a:xfrm>
          <a:prstGeom prst="rect">
            <a:avLst/>
          </a:prstGeom>
        </p:spPr>
      </p:pic>
      <p:sp>
        <p:nvSpPr>
          <p:cNvPr id="7" name="文本框 6"/>
          <p:cNvSpPr txBox="1"/>
          <p:nvPr/>
        </p:nvSpPr>
        <p:spPr>
          <a:xfrm>
            <a:off x="1315720" y="5419090"/>
            <a:ext cx="9467850" cy="922020"/>
          </a:xfrm>
          <a:prstGeom prst="rect">
            <a:avLst/>
          </a:prstGeom>
          <a:noFill/>
        </p:spPr>
        <p:txBody>
          <a:bodyPr wrap="square" rtlCol="0" anchor="t">
            <a:spAutoFit/>
          </a:bodyPr>
          <a:lstStyle/>
          <a:p>
            <a:r>
              <a:rPr lang="zh-CN" altLang="en-US"/>
              <a:t>１阶差分后序列的自相关图显示拖尾特征，偏自相关图显示１阶截尾特征。所以考虑用 </a:t>
            </a:r>
            <a:r>
              <a:rPr lang="en-US" altLang="zh-CN"/>
              <a:t>AR(1)</a:t>
            </a:r>
            <a:r>
              <a:rPr lang="zh-CN" altLang="en-US"/>
              <a:t>模型拟合１阶差分后序列。考虑到前面已经进行的１阶差分运算，实际上使用</a:t>
            </a:r>
            <a:r>
              <a:rPr lang="en-US" altLang="zh-CN"/>
              <a:t>ARIMA(1,1,0)</a:t>
            </a:r>
            <a:r>
              <a:rPr lang="zh-CN" altLang="en-US"/>
              <a:t>模型拟合原序列。</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建模</a:t>
            </a:r>
          </a:p>
        </p:txBody>
      </p:sp>
      <p:sp>
        <p:nvSpPr>
          <p:cNvPr id="56322" name="Rectangle 3"/>
          <p:cNvSpPr>
            <a:spLocks noGrp="1"/>
          </p:cNvSpPr>
          <p:nvPr>
            <p:ph type="body" sz="half" idx="1"/>
          </p:nvPr>
        </p:nvSpPr>
        <p:spPr>
          <a:xfrm>
            <a:off x="1247775" y="1196975"/>
            <a:ext cx="8794750" cy="5105400"/>
          </a:xfrm>
        </p:spPr>
        <p:txBody>
          <a:bodyPr wrap="square" lIns="91440" tIns="45720" rIns="91440" bIns="45720" anchor="t"/>
          <a:lstStyle/>
          <a:p>
            <a:pPr eaLnBrk="1" hangingPunct="1">
              <a:lnSpc>
                <a:spcPct val="90000"/>
              </a:lnSpc>
              <a:buClr>
                <a:schemeClr val="tx2"/>
              </a:buClr>
              <a:buSzTx/>
            </a:pPr>
            <a:r>
              <a:rPr lang="zh-CN" altLang="en-US" sz="2200">
                <a:cs typeface="微软雅黑" panose="020B0503020204020204" charset="-122"/>
              </a:rPr>
              <a:t>基于条件最小二乘估计法得到的模型口径</a:t>
            </a: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marL="0" indent="0" eaLnBrk="1" hangingPunct="1">
              <a:lnSpc>
                <a:spcPct val="90000"/>
              </a:lnSpc>
              <a:buClr>
                <a:schemeClr val="tx2"/>
              </a:buClr>
              <a:buSzTx/>
              <a:buNone/>
            </a:pPr>
            <a:endParaRPr lang="zh-CN" altLang="en-US">
              <a:ea typeface="宋体" panose="02010600030101010101" pitchFamily="2" charset="-122"/>
            </a:endParaRPr>
          </a:p>
          <a:p>
            <a:pPr lvl="1" eaLnBrk="1" hangingPunct="1">
              <a:lnSpc>
                <a:spcPct val="90000"/>
              </a:lnSpc>
              <a:buClr>
                <a:schemeClr val="tx2"/>
              </a:buClr>
              <a:buFont typeface="Wingdings" panose="05000000000000000000" pitchFamily="2" charset="2"/>
            </a:pPr>
            <a:endParaRPr lang="zh-CN" altLang="en-US">
              <a:ea typeface="宋体" panose="02010600030101010101" pitchFamily="2" charset="-122"/>
            </a:endParaRPr>
          </a:p>
        </p:txBody>
      </p:sp>
      <p:sp>
        <p:nvSpPr>
          <p:cNvPr id="56323" name="Rectangle 4"/>
          <p:cNvSpPr/>
          <p:nvPr/>
        </p:nvSpPr>
        <p:spPr>
          <a:xfrm>
            <a:off x="4910138" y="331470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6325" name="Rectangle 6"/>
          <p:cNvSpPr/>
          <p:nvPr/>
        </p:nvSpPr>
        <p:spPr>
          <a:xfrm>
            <a:off x="5481638" y="331470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pic>
        <p:nvPicPr>
          <p:cNvPr id="56367" name="Picture 90"/>
          <p:cNvPicPr/>
          <p:nvPr/>
        </p:nvPicPr>
        <p:blipFill>
          <a:blip r:embed="rId3"/>
          <a:stretch>
            <a:fillRect/>
          </a:stretch>
        </p:blipFill>
        <p:spPr>
          <a:xfrm>
            <a:off x="7581900" y="2740025"/>
            <a:ext cx="114300" cy="219075"/>
          </a:xfrm>
          <a:prstGeom prst="rect">
            <a:avLst/>
          </a:prstGeom>
          <a:noFill/>
          <a:ln w="9525">
            <a:noFill/>
          </a:ln>
        </p:spPr>
      </p:pic>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2225" name="Rectangle 2"/>
          <p:cNvSpPr>
            <a:spLocks noGrp="1"/>
          </p:cNvSpPr>
          <p:nvPr/>
        </p:nvSpPr>
        <p:spPr>
          <a:xfrm>
            <a:off x="1247140" y="200025"/>
            <a:ext cx="10274935" cy="68516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模型拟合</a:t>
            </a:r>
          </a:p>
        </p:txBody>
      </p:sp>
      <p:pic>
        <p:nvPicPr>
          <p:cNvPr id="2" name="图片 1"/>
          <p:cNvPicPr>
            <a:picLocks noChangeAspect="1"/>
          </p:cNvPicPr>
          <p:nvPr/>
        </p:nvPicPr>
        <p:blipFill>
          <a:blip r:embed="rId4"/>
          <a:stretch>
            <a:fillRect/>
          </a:stretch>
        </p:blipFill>
        <p:spPr>
          <a:xfrm>
            <a:off x="2800985" y="2305685"/>
            <a:ext cx="7703820" cy="288798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建模</a:t>
            </a:r>
          </a:p>
        </p:txBody>
      </p:sp>
      <p:sp>
        <p:nvSpPr>
          <p:cNvPr id="56322" name="Rectangle 3"/>
          <p:cNvSpPr>
            <a:spLocks noGrp="1"/>
          </p:cNvSpPr>
          <p:nvPr>
            <p:ph type="body" sz="half" idx="1"/>
          </p:nvPr>
        </p:nvSpPr>
        <p:spPr>
          <a:xfrm>
            <a:off x="1247775" y="1196975"/>
            <a:ext cx="8794750" cy="5105400"/>
          </a:xfrm>
        </p:spPr>
        <p:txBody>
          <a:bodyPr wrap="square" lIns="91440" tIns="45720" rIns="91440" bIns="45720" anchor="t"/>
          <a:lstStyle/>
          <a:p>
            <a:pPr eaLnBrk="1" hangingPunct="1">
              <a:lnSpc>
                <a:spcPct val="90000"/>
              </a:lnSpc>
              <a:buClr>
                <a:schemeClr val="tx2"/>
              </a:buClr>
              <a:buSzTx/>
            </a:pPr>
            <a:r>
              <a:rPr lang="zh-CN" altLang="en-US" sz="2200">
                <a:cs typeface="微软雅黑" panose="020B0503020204020204" charset="-122"/>
              </a:rPr>
              <a:t>模型显著性检验</a:t>
            </a: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r>
              <a:rPr lang="zh-CN" altLang="en-US" sz="2200">
                <a:cs typeface="微软雅黑" panose="020B0503020204020204" charset="-122"/>
              </a:rPr>
              <a:t>参数显著性检验</a:t>
            </a: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eaLnBrk="1" hangingPunct="1">
              <a:lnSpc>
                <a:spcPct val="90000"/>
              </a:lnSpc>
              <a:buClr>
                <a:schemeClr val="tx2"/>
              </a:buClr>
              <a:buSzTx/>
            </a:pPr>
            <a:endParaRPr lang="zh-CN" altLang="en-US" sz="2200">
              <a:cs typeface="微软雅黑" panose="020B0503020204020204" charset="-122"/>
            </a:endParaRPr>
          </a:p>
          <a:p>
            <a:pPr marL="0" indent="0" eaLnBrk="1" hangingPunct="1">
              <a:lnSpc>
                <a:spcPct val="90000"/>
              </a:lnSpc>
              <a:buClr>
                <a:schemeClr val="tx2"/>
              </a:buClr>
              <a:buSzTx/>
              <a:buNone/>
            </a:pPr>
            <a:endParaRPr lang="zh-CN" altLang="en-US">
              <a:ea typeface="宋体" panose="02010600030101010101" pitchFamily="2" charset="-122"/>
            </a:endParaRPr>
          </a:p>
          <a:p>
            <a:pPr lvl="1" eaLnBrk="1" hangingPunct="1">
              <a:lnSpc>
                <a:spcPct val="90000"/>
              </a:lnSpc>
              <a:buClr>
                <a:schemeClr val="tx2"/>
              </a:buClr>
              <a:buFont typeface="Wingdings" panose="05000000000000000000" pitchFamily="2" charset="2"/>
            </a:pPr>
            <a:endParaRPr lang="zh-CN" altLang="en-US">
              <a:ea typeface="宋体" panose="02010600030101010101" pitchFamily="2" charset="-122"/>
            </a:endParaRPr>
          </a:p>
        </p:txBody>
      </p:sp>
      <p:sp>
        <p:nvSpPr>
          <p:cNvPr id="56323" name="Rectangle 4"/>
          <p:cNvSpPr/>
          <p:nvPr/>
        </p:nvSpPr>
        <p:spPr>
          <a:xfrm>
            <a:off x="4910138" y="331470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56325" name="Rectangle 6"/>
          <p:cNvSpPr/>
          <p:nvPr/>
        </p:nvSpPr>
        <p:spPr>
          <a:xfrm>
            <a:off x="5481638" y="331470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pic>
        <p:nvPicPr>
          <p:cNvPr id="56367" name="Picture 90"/>
          <p:cNvPicPr/>
          <p:nvPr/>
        </p:nvPicPr>
        <p:blipFill>
          <a:blip r:embed="rId3"/>
          <a:stretch>
            <a:fillRect/>
          </a:stretch>
        </p:blipFill>
        <p:spPr>
          <a:xfrm>
            <a:off x="7581900" y="2740025"/>
            <a:ext cx="114300" cy="219075"/>
          </a:xfrm>
          <a:prstGeom prst="rect">
            <a:avLst/>
          </a:prstGeom>
          <a:noFill/>
          <a:ln w="9525">
            <a:noFill/>
          </a:ln>
        </p:spPr>
      </p:pic>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2225" name="Rectangle 2"/>
          <p:cNvSpPr>
            <a:spLocks noGrp="1"/>
          </p:cNvSpPr>
          <p:nvPr/>
        </p:nvSpPr>
        <p:spPr>
          <a:xfrm>
            <a:off x="1247140" y="200025"/>
            <a:ext cx="10274935" cy="68516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模型检验</a:t>
            </a:r>
          </a:p>
        </p:txBody>
      </p:sp>
      <p:pic>
        <p:nvPicPr>
          <p:cNvPr id="3" name="图片 2"/>
          <p:cNvPicPr>
            <a:picLocks noChangeAspect="1"/>
          </p:cNvPicPr>
          <p:nvPr/>
        </p:nvPicPr>
        <p:blipFill>
          <a:blip r:embed="rId4"/>
          <a:stretch>
            <a:fillRect/>
          </a:stretch>
        </p:blipFill>
        <p:spPr>
          <a:xfrm>
            <a:off x="3749040" y="1615440"/>
            <a:ext cx="5044440" cy="1699260"/>
          </a:xfrm>
          <a:prstGeom prst="rect">
            <a:avLst/>
          </a:prstGeom>
        </p:spPr>
      </p:pic>
      <p:pic>
        <p:nvPicPr>
          <p:cNvPr id="5" name="图片 4"/>
          <p:cNvPicPr>
            <a:picLocks noChangeAspect="1"/>
          </p:cNvPicPr>
          <p:nvPr/>
        </p:nvPicPr>
        <p:blipFill>
          <a:blip r:embed="rId5"/>
          <a:stretch>
            <a:fillRect/>
          </a:stretch>
        </p:blipFill>
        <p:spPr>
          <a:xfrm>
            <a:off x="3749040" y="4317365"/>
            <a:ext cx="5494020" cy="16611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1"/>
          <p:cNvSpPr>
            <a:spLocks noGrp="1"/>
          </p:cNvSpPr>
          <p:nvPr>
            <p:ph type="title"/>
          </p:nvPr>
        </p:nvSpPr>
        <p:spPr/>
        <p:txBody>
          <a:bodyPr wrap="square" lIns="91440" tIns="45720" rIns="91440" bIns="45720" anchor="ctr">
            <a:normAutofit fontScale="90000"/>
          </a:bodyPr>
          <a:lstStyle/>
          <a:p>
            <a:pPr algn="l">
              <a:buClrTx/>
              <a:buSzTx/>
              <a:buFontTx/>
            </a:pPr>
            <a:r>
              <a:rPr sz="2800" spc="0" smtClean="0">
                <a:solidFill>
                  <a:schemeClr val="accent5">
                    <a:lumMod val="75000"/>
                  </a:schemeClr>
                </a:solidFill>
                <a:cs typeface="+mn-cs"/>
              </a:rPr>
              <a:t>Cramer</a:t>
            </a:r>
            <a:r>
              <a:rPr lang="zh-CN" altLang="en-US" sz="2800" spc="0" smtClean="0">
                <a:solidFill>
                  <a:schemeClr val="accent5">
                    <a:lumMod val="75000"/>
                  </a:schemeClr>
                </a:solidFill>
                <a:cs typeface="+mn-cs"/>
              </a:rPr>
              <a:t>分解定理</a:t>
            </a:r>
          </a:p>
        </p:txBody>
      </p:sp>
      <p:sp>
        <p:nvSpPr>
          <p:cNvPr id="6146" name="内容占位符 2"/>
          <p:cNvSpPr>
            <a:spLocks noGrp="1"/>
          </p:cNvSpPr>
          <p:nvPr>
            <p:ph idx="1"/>
          </p:nvPr>
        </p:nvSpPr>
        <p:spPr>
          <a:xfrm>
            <a:off x="1042035" y="1196975"/>
            <a:ext cx="6684645" cy="5105400"/>
          </a:xfrm>
        </p:spPr>
        <p:txBody>
          <a:bodyPr wrap="square" lIns="91440" tIns="45720" rIns="91440" bIns="45720" anchor="t">
            <a:normAutofit fontScale="90000"/>
          </a:bodyPr>
          <a:lstStyle/>
          <a:p>
            <a:pPr eaLnBrk="1" hangingPunct="1">
              <a:lnSpc>
                <a:spcPct val="80000"/>
              </a:lnSpc>
            </a:pPr>
            <a:r>
              <a:rPr lang="en-US" altLang="zh-CN" sz="2200">
                <a:cs typeface="微软雅黑" panose="020B0503020204020204" charset="-122"/>
              </a:rPr>
              <a:t>Cramer</a:t>
            </a:r>
            <a:r>
              <a:rPr lang="zh-CN" altLang="en-US" sz="2200">
                <a:cs typeface="微软雅黑" panose="020B0503020204020204" charset="-122"/>
              </a:rPr>
              <a:t>分解定理</a:t>
            </a:r>
            <a:endParaRPr lang="zh-CN" altLang="en-US">
              <a:ea typeface="宋体" panose="02010600030101010101" pitchFamily="2" charset="-122"/>
            </a:endParaRPr>
          </a:p>
          <a:p>
            <a:pPr lvl="1" defTabSz="914400">
              <a:lnSpc>
                <a:spcPts val="3000"/>
              </a:lnSpc>
              <a:tabLst>
                <a:tab pos="1609725" algn="l"/>
                <a:tab pos="1609725" algn="l"/>
              </a:tabLst>
            </a:pPr>
            <a:r>
              <a:rPr lang="en-US" altLang="zh-CN" sz="2000">
                <a:cs typeface="微软雅黑" panose="020B0503020204020204" charset="-122"/>
              </a:rPr>
              <a:t>Harald Cr</a:t>
            </a:r>
            <a:r>
              <a:rPr lang="zh-CN" altLang="en-US" sz="2000">
                <a:cs typeface="微软雅黑" panose="020B0503020204020204" charset="-122"/>
              </a:rPr>
              <a:t>a</a:t>
            </a:r>
            <a:r>
              <a:rPr lang="en-US" altLang="zh-CN" sz="2000">
                <a:cs typeface="微软雅黑" panose="020B0503020204020204" charset="-122"/>
              </a:rPr>
              <a:t>mer(1893-1985)</a:t>
            </a:r>
            <a:r>
              <a:rPr lang="zh-CN" altLang="en-US" sz="2000">
                <a:cs typeface="微软雅黑" panose="020B0503020204020204" charset="-122"/>
              </a:rPr>
              <a:t>。瑞典人，斯德哥尔摩大学教授，著名的统计学家和保险精算学家。</a:t>
            </a:r>
            <a:endParaRPr lang="zh-CN" altLang="en-US" sz="2400"/>
          </a:p>
          <a:p>
            <a:pPr lvl="1" defTabSz="914400">
              <a:lnSpc>
                <a:spcPts val="3000"/>
              </a:lnSpc>
              <a:tabLst>
                <a:tab pos="1609725" algn="l"/>
                <a:tab pos="1609725" algn="l"/>
              </a:tabLst>
            </a:pPr>
            <a:r>
              <a:rPr lang="en-US" altLang="zh-CN" sz="2000">
                <a:cs typeface="微软雅黑" panose="020B0503020204020204" charset="-122"/>
              </a:rPr>
              <a:t>Cramer </a:t>
            </a:r>
            <a:r>
              <a:rPr lang="zh-CN" altLang="en-US" sz="2000">
                <a:cs typeface="微软雅黑" panose="020B0503020204020204" charset="-122"/>
              </a:rPr>
              <a:t>分解定理是</a:t>
            </a:r>
            <a:r>
              <a:rPr lang="en-US" altLang="zh-CN" sz="2000">
                <a:cs typeface="微软雅黑" panose="020B0503020204020204" charset="-122"/>
              </a:rPr>
              <a:t>Wold</a:t>
            </a:r>
            <a:r>
              <a:rPr lang="zh-CN" altLang="en-US" sz="2000">
                <a:cs typeface="微软雅黑" panose="020B0503020204020204" charset="-122"/>
              </a:rPr>
              <a:t>分解定理的推广。</a:t>
            </a:r>
            <a:r>
              <a:rPr lang="en-US" altLang="zh-CN" sz="2000">
                <a:cs typeface="微软雅黑" panose="020B0503020204020204" charset="-122"/>
              </a:rPr>
              <a:t>Wold</a:t>
            </a:r>
            <a:r>
              <a:rPr sz="2000">
                <a:cs typeface="微软雅黑" panose="020B0503020204020204" charset="-122"/>
              </a:rPr>
              <a:t>分解定理是平稳序列的理论基础，</a:t>
            </a:r>
            <a:r>
              <a:rPr lang="en-US" altLang="zh-CN" sz="2000">
                <a:cs typeface="微软雅黑" panose="020B0503020204020204" charset="-122"/>
              </a:rPr>
              <a:t>Cramer</a:t>
            </a:r>
            <a:r>
              <a:rPr sz="2000">
                <a:cs typeface="微软雅黑" panose="020B0503020204020204" charset="-122"/>
              </a:rPr>
              <a:t>分解定理是非平稳序列的理论基础。</a:t>
            </a:r>
            <a:endParaRPr lang="zh-CN" altLang="en-US" sz="2000">
              <a:cs typeface="微软雅黑" panose="020B0503020204020204" charset="-122"/>
            </a:endParaRPr>
          </a:p>
          <a:p>
            <a:pPr lvl="1" defTabSz="914400">
              <a:lnSpc>
                <a:spcPts val="3000"/>
              </a:lnSpc>
              <a:tabLst>
                <a:tab pos="1609725" algn="l"/>
                <a:tab pos="1609725" algn="l"/>
              </a:tabLst>
            </a:pPr>
            <a:r>
              <a:rPr lang="en-US" altLang="zh-CN" sz="2000">
                <a:cs typeface="微软雅黑" panose="020B0503020204020204" charset="-122"/>
                <a:sym typeface="+mn-ea"/>
              </a:rPr>
              <a:t>Cramer </a:t>
            </a:r>
            <a:r>
              <a:rPr sz="2000">
                <a:cs typeface="微软雅黑" panose="020B0503020204020204" charset="-122"/>
                <a:sym typeface="+mn-ea"/>
              </a:rPr>
              <a:t>分解定理</a:t>
            </a:r>
            <a:r>
              <a:rPr lang="zh-CN" altLang="en-US" sz="2000">
                <a:cs typeface="微软雅黑" panose="020B0503020204020204" charset="-122"/>
              </a:rPr>
              <a:t>说明任何一个序列的波动都可以视为同时受到了确定性影响和随机性影响的综合作用。平稳序列要求这两方面的影响都是稳定的，而非平稳序列产生的机理就在于它所受到的这两方面的影响至少有一方面是不稳定的。</a:t>
            </a:r>
            <a:r>
              <a:rPr lang="zh-CN" altLang="en-US">
                <a:latin typeface="宋体" panose="02010600030101010101" pitchFamily="2" charset="-122"/>
                <a:ea typeface="宋体" panose="02010600030101010101" pitchFamily="2" charset="-122"/>
              </a:rPr>
              <a:t> </a:t>
            </a:r>
          </a:p>
          <a:p>
            <a:pPr lvl="1" eaLnBrk="1" hangingPunct="1">
              <a:lnSpc>
                <a:spcPct val="80000"/>
              </a:lnSpc>
            </a:pPr>
            <a:endParaRPr lang="zh-CN" altLang="en-US"/>
          </a:p>
        </p:txBody>
      </p:sp>
      <p:pic>
        <p:nvPicPr>
          <p:cNvPr id="6147" name="Picture 6" descr="haraldcramer[1]"/>
          <p:cNvPicPr>
            <a:picLocks noChangeAspect="1"/>
          </p:cNvPicPr>
          <p:nvPr/>
        </p:nvPicPr>
        <p:blipFill>
          <a:blip r:embed="rId3"/>
          <a:stretch>
            <a:fillRect/>
          </a:stretch>
        </p:blipFill>
        <p:spPr>
          <a:xfrm>
            <a:off x="7835900" y="1363980"/>
            <a:ext cx="3686175" cy="4530090"/>
          </a:xfrm>
          <a:prstGeom prst="rect">
            <a:avLst/>
          </a:prstGeom>
          <a:noFill/>
          <a:ln w="9525">
            <a:noFill/>
          </a:ln>
        </p:spPr>
      </p:pic>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a:xfrm>
            <a:off x="1315085" y="193675"/>
            <a:ext cx="10206990" cy="691515"/>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ARIMA</a:t>
            </a:r>
            <a:r>
              <a:rPr lang="zh-CN" altLang="en-US" sz="2800" spc="0" smtClean="0">
                <a:solidFill>
                  <a:schemeClr val="accent5">
                    <a:lumMod val="75000"/>
                  </a:schemeClr>
                </a:solidFill>
                <a:cs typeface="+mn-cs"/>
              </a:rPr>
              <a:t>模型预测</a:t>
            </a:r>
          </a:p>
        </p:txBody>
      </p:sp>
      <p:sp>
        <p:nvSpPr>
          <p:cNvPr id="57346" name="Rectangle 3"/>
          <p:cNvSpPr>
            <a:spLocks noGrp="1"/>
          </p:cNvSpPr>
          <p:nvPr>
            <p:ph idx="1"/>
          </p:nvPr>
        </p:nvSpPr>
        <p:spPr>
          <a:xfrm>
            <a:off x="1297305" y="885190"/>
            <a:ext cx="10241915" cy="5388610"/>
          </a:xfrm>
        </p:spPr>
        <p:txBody>
          <a:bodyPr wrap="square" lIns="91440" tIns="45720" rIns="91440" bIns="45720" anchor="t"/>
          <a:lstStyle/>
          <a:p>
            <a:pPr eaLnBrk="1" hangingPunct="1"/>
            <a:r>
              <a:rPr lang="en-US" altLang="zh-CN" sz="2200">
                <a:cs typeface="微软雅黑" panose="020B0503020204020204" charset="-122"/>
              </a:rPr>
              <a:t>ARIMA</a:t>
            </a:r>
            <a:r>
              <a:rPr sz="2200">
                <a:cs typeface="微软雅黑" panose="020B0503020204020204" charset="-122"/>
              </a:rPr>
              <a:t>（</a:t>
            </a:r>
            <a:r>
              <a:rPr lang="en-US" altLang="zh-CN" sz="2200">
                <a:cs typeface="微软雅黑" panose="020B0503020204020204" charset="-122"/>
              </a:rPr>
              <a:t>p,d,q)</a:t>
            </a:r>
            <a:r>
              <a:rPr lang="zh-CN" altLang="en-US" sz="2200">
                <a:cs typeface="微软雅黑" panose="020B0503020204020204" charset="-122"/>
              </a:rPr>
              <a:t>模型的一般表示方法为</a:t>
            </a: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和</a:t>
            </a:r>
            <a:r>
              <a:rPr lang="en-US" altLang="zh-CN" sz="2200">
                <a:cs typeface="微软雅黑" panose="020B0503020204020204" charset="-122"/>
              </a:rPr>
              <a:t>ARMA</a:t>
            </a:r>
            <a:r>
              <a:rPr lang="zh-CN" altLang="en-US" sz="2200">
                <a:cs typeface="微软雅黑" panose="020B0503020204020204" charset="-122"/>
              </a:rPr>
              <a:t>模型一样，也可以用随机扰动项的线性函数表示它（</a:t>
            </a:r>
            <a:r>
              <a:rPr lang="en-US" altLang="zh-CN" sz="2200">
                <a:cs typeface="微软雅黑" panose="020B0503020204020204" charset="-122"/>
              </a:rPr>
              <a:t>Green</a:t>
            </a:r>
            <a:r>
              <a:rPr sz="2200">
                <a:cs typeface="微软雅黑" panose="020B0503020204020204" charset="-122"/>
              </a:rPr>
              <a:t>函数</a:t>
            </a:r>
            <a:r>
              <a:rPr lang="zh-CN" altLang="en-US" sz="2200">
                <a:cs typeface="微软雅黑" panose="020B0503020204020204" charset="-122"/>
              </a:rPr>
              <a:t>）</a:t>
            </a:r>
          </a:p>
          <a:p>
            <a:pPr eaLnBrk="1" hangingPunct="1"/>
            <a:endParaRPr lang="zh-CN" altLang="en-US" sz="2200">
              <a:cs typeface="微软雅黑" panose="020B0503020204020204" charset="-122"/>
            </a:endParaRPr>
          </a:p>
          <a:p>
            <a:pPr eaLnBrk="1" hangingPunct="1"/>
            <a:r>
              <a:rPr lang="en-US" altLang="zh-CN" sz="2200">
                <a:cs typeface="微软雅黑" panose="020B0503020204020204" charset="-122"/>
                <a:sym typeface="+mn-ea"/>
              </a:rPr>
              <a:t>ARIMA</a:t>
            </a:r>
            <a:r>
              <a:rPr sz="2200">
                <a:cs typeface="微软雅黑" panose="020B0503020204020204" charset="-122"/>
                <a:sym typeface="+mn-ea"/>
              </a:rPr>
              <a:t>模型</a:t>
            </a:r>
            <a:r>
              <a:rPr lang="en-US" altLang="zh-CN" sz="2200">
                <a:cs typeface="微软雅黑" panose="020B0503020204020204" charset="-122"/>
              </a:rPr>
              <a:t>Green</a:t>
            </a:r>
            <a:r>
              <a:rPr lang="zh-CN" altLang="en-US" sz="2200">
                <a:cs typeface="微软雅黑" panose="020B0503020204020204" charset="-122"/>
              </a:rPr>
              <a:t>函数递推公式</a:t>
            </a:r>
          </a:p>
        </p:txBody>
      </p:sp>
      <p:sp>
        <p:nvSpPr>
          <p:cNvPr id="57347" name="Rectangle 4"/>
          <p:cNvSpPr/>
          <p:nvPr/>
        </p:nvSpPr>
        <p:spPr>
          <a:xfrm>
            <a:off x="4991100" y="294798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3"/>
          <a:stretch>
            <a:fillRect/>
          </a:stretch>
        </p:blipFill>
        <p:spPr>
          <a:xfrm>
            <a:off x="3451860" y="3164205"/>
            <a:ext cx="4496435" cy="529590"/>
          </a:xfrm>
          <a:prstGeom prst="rect">
            <a:avLst/>
          </a:prstGeom>
        </p:spPr>
      </p:pic>
      <p:pic>
        <p:nvPicPr>
          <p:cNvPr id="3" name="图片 2"/>
          <p:cNvPicPr>
            <a:picLocks noChangeAspect="1"/>
          </p:cNvPicPr>
          <p:nvPr/>
        </p:nvPicPr>
        <p:blipFill>
          <a:blip r:embed="rId4"/>
          <a:stretch>
            <a:fillRect/>
          </a:stretch>
        </p:blipFill>
        <p:spPr>
          <a:xfrm>
            <a:off x="6843395" y="885190"/>
            <a:ext cx="3066415" cy="589915"/>
          </a:xfrm>
          <a:prstGeom prst="rect">
            <a:avLst/>
          </a:prstGeom>
        </p:spPr>
      </p:pic>
      <p:pic>
        <p:nvPicPr>
          <p:cNvPr id="5" name="图片 4"/>
          <p:cNvPicPr>
            <a:picLocks noChangeAspect="1"/>
          </p:cNvPicPr>
          <p:nvPr/>
        </p:nvPicPr>
        <p:blipFill>
          <a:blip r:embed="rId5"/>
          <a:stretch>
            <a:fillRect/>
          </a:stretch>
        </p:blipFill>
        <p:spPr>
          <a:xfrm>
            <a:off x="1541145" y="1311275"/>
            <a:ext cx="6182995" cy="1280160"/>
          </a:xfrm>
          <a:prstGeom prst="rect">
            <a:avLst/>
          </a:prstGeom>
        </p:spPr>
      </p:pic>
      <p:pic>
        <p:nvPicPr>
          <p:cNvPr id="7" name="图片 6"/>
          <p:cNvPicPr>
            <a:picLocks noChangeAspect="1"/>
          </p:cNvPicPr>
          <p:nvPr/>
        </p:nvPicPr>
        <p:blipFill>
          <a:blip r:embed="rId6"/>
          <a:stretch>
            <a:fillRect/>
          </a:stretch>
        </p:blipFill>
        <p:spPr>
          <a:xfrm>
            <a:off x="1917700" y="4274185"/>
            <a:ext cx="5246370" cy="2219325"/>
          </a:xfrm>
          <a:prstGeom prst="rect">
            <a:avLst/>
          </a:prstGeom>
        </p:spPr>
      </p:pic>
      <p:pic>
        <p:nvPicPr>
          <p:cNvPr id="8" name="图片 7"/>
          <p:cNvPicPr>
            <a:picLocks noChangeAspect="1"/>
          </p:cNvPicPr>
          <p:nvPr/>
        </p:nvPicPr>
        <p:blipFill>
          <a:blip r:embed="rId7"/>
          <a:stretch>
            <a:fillRect/>
          </a:stretch>
        </p:blipFill>
        <p:spPr>
          <a:xfrm>
            <a:off x="5809615" y="4678045"/>
            <a:ext cx="4663440" cy="914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p:cNvSpPr>
          <p:nvPr>
            <p:ph type="title"/>
          </p:nvPr>
        </p:nvSpPr>
        <p:spPr>
          <a:xfrm>
            <a:off x="1268730" y="243840"/>
            <a:ext cx="10253345" cy="641350"/>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预测值</a:t>
            </a:r>
          </a:p>
        </p:txBody>
      </p:sp>
      <p:sp>
        <p:nvSpPr>
          <p:cNvPr id="58371" name="Line 4"/>
          <p:cNvSpPr/>
          <p:nvPr/>
        </p:nvSpPr>
        <p:spPr>
          <a:xfrm>
            <a:off x="4592003" y="2125345"/>
            <a:ext cx="0" cy="609600"/>
          </a:xfrm>
          <a:prstGeom prst="line">
            <a:avLst/>
          </a:prstGeom>
          <a:ln w="9525" cap="flat" cmpd="sng">
            <a:solidFill>
              <a:schemeClr val="tx1"/>
            </a:solidFill>
            <a:prstDash val="solid"/>
            <a:round/>
            <a:headEnd type="none" w="med" len="med"/>
            <a:tailEnd type="triangle" w="med" len="med"/>
          </a:ln>
        </p:spPr>
        <p:txBody>
          <a:bodyPr wrap="none" anchor="t"/>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58372" name="Object 5"/>
          <p:cNvGraphicFramePr>
            <a:graphicFrameLocks noChangeAspect="1"/>
          </p:cNvGraphicFramePr>
          <p:nvPr/>
        </p:nvGraphicFramePr>
        <p:xfrm>
          <a:off x="4211003" y="2845118"/>
          <a:ext cx="762000" cy="547687"/>
        </p:xfrm>
        <a:graphic>
          <a:graphicData uri="http://schemas.openxmlformats.org/presentationml/2006/ole">
            <mc:AlternateContent xmlns:mc="http://schemas.openxmlformats.org/markup-compatibility/2006">
              <mc:Choice xmlns:v="urn:schemas-microsoft-com:vml" Requires="v">
                <p:oleObj spid="_x0000_s12291" r:id="rId4" imgW="318135" imgH="228600" progId="Equation.3">
                  <p:embed/>
                </p:oleObj>
              </mc:Choice>
              <mc:Fallback>
                <p:oleObj r:id="rId4" imgW="318135" imgH="228600" progId="Equation.3">
                  <p:embed/>
                  <p:pic>
                    <p:nvPicPr>
                      <p:cNvPr id="0" name="图片 3099"/>
                      <p:cNvPicPr/>
                      <p:nvPr/>
                    </p:nvPicPr>
                    <p:blipFill>
                      <a:blip r:embed="rId5"/>
                      <a:stretch>
                        <a:fillRect/>
                      </a:stretch>
                    </p:blipFill>
                    <p:spPr>
                      <a:xfrm>
                        <a:off x="4211003" y="2845118"/>
                        <a:ext cx="762000" cy="547687"/>
                      </a:xfrm>
                      <a:prstGeom prst="rect">
                        <a:avLst/>
                      </a:prstGeom>
                      <a:solidFill>
                        <a:schemeClr val="accent3">
                          <a:lumMod val="20000"/>
                          <a:lumOff val="80000"/>
                        </a:schemeClr>
                      </a:solidFill>
                      <a:ln w="38100">
                        <a:noFill/>
                        <a:miter/>
                      </a:ln>
                    </p:spPr>
                  </p:pic>
                </p:oleObj>
              </mc:Fallback>
            </mc:AlternateContent>
          </a:graphicData>
        </a:graphic>
      </p:graphicFrame>
      <p:graphicFrame>
        <p:nvGraphicFramePr>
          <p:cNvPr id="58373" name="Object 6"/>
          <p:cNvGraphicFramePr>
            <a:graphicFrameLocks noChangeAspect="1"/>
          </p:cNvGraphicFramePr>
          <p:nvPr/>
        </p:nvGraphicFramePr>
        <p:xfrm>
          <a:off x="8141653" y="4531678"/>
          <a:ext cx="762000" cy="528637"/>
        </p:xfrm>
        <a:graphic>
          <a:graphicData uri="http://schemas.openxmlformats.org/presentationml/2006/ole">
            <mc:AlternateContent xmlns:mc="http://schemas.openxmlformats.org/markup-compatibility/2006">
              <mc:Choice xmlns:v="urn:schemas-microsoft-com:vml" Requires="v">
                <p:oleObj spid="_x0000_s12292" r:id="rId6" imgW="330835" imgH="229235" progId="Equation.3">
                  <p:embed/>
                </p:oleObj>
              </mc:Choice>
              <mc:Fallback>
                <p:oleObj r:id="rId6" imgW="330835" imgH="229235" progId="Equation.3">
                  <p:embed/>
                  <p:pic>
                    <p:nvPicPr>
                      <p:cNvPr id="0" name="图片 3095"/>
                      <p:cNvPicPr/>
                      <p:nvPr/>
                    </p:nvPicPr>
                    <p:blipFill>
                      <a:blip r:embed="rId7"/>
                      <a:stretch>
                        <a:fillRect/>
                      </a:stretch>
                    </p:blipFill>
                    <p:spPr>
                      <a:xfrm>
                        <a:off x="8141653" y="4531678"/>
                        <a:ext cx="762000" cy="528637"/>
                      </a:xfrm>
                      <a:prstGeom prst="rect">
                        <a:avLst/>
                      </a:prstGeom>
                      <a:solidFill>
                        <a:schemeClr val="accent3">
                          <a:lumMod val="20000"/>
                          <a:lumOff val="80000"/>
                        </a:schemeClr>
                      </a:solidFill>
                      <a:ln w="38100">
                        <a:noFill/>
                        <a:miter/>
                      </a:ln>
                    </p:spPr>
                  </p:pic>
                </p:oleObj>
              </mc:Fallback>
            </mc:AlternateContent>
          </a:graphicData>
        </a:graphic>
      </p:graphicFrame>
      <p:sp>
        <p:nvSpPr>
          <p:cNvPr id="58374" name="Line 7"/>
          <p:cNvSpPr/>
          <p:nvPr/>
        </p:nvSpPr>
        <p:spPr>
          <a:xfrm flipH="1">
            <a:off x="8443595" y="2353945"/>
            <a:ext cx="29210" cy="1812925"/>
          </a:xfrm>
          <a:prstGeom prst="line">
            <a:avLst/>
          </a:prstGeom>
          <a:ln w="9525" cap="flat" cmpd="sng">
            <a:solidFill>
              <a:schemeClr val="tx1"/>
            </a:solidFill>
            <a:prstDash val="solid"/>
            <a:round/>
            <a:headEnd type="none" w="med" len="med"/>
            <a:tailEnd type="triangle" w="med" len="med"/>
          </a:ln>
        </p:spPr>
        <p:txBody>
          <a:bodyPr wrap="none" anchor="t"/>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8"/>
          <a:stretch>
            <a:fillRect/>
          </a:stretch>
        </p:blipFill>
        <p:spPr>
          <a:xfrm>
            <a:off x="5713095" y="5140960"/>
            <a:ext cx="5931535" cy="738505"/>
          </a:xfrm>
          <a:prstGeom prst="rect">
            <a:avLst/>
          </a:prstGeom>
        </p:spPr>
      </p:pic>
      <p:pic>
        <p:nvPicPr>
          <p:cNvPr id="3" name="图片 2"/>
          <p:cNvPicPr>
            <a:picLocks noChangeAspect="1"/>
          </p:cNvPicPr>
          <p:nvPr/>
        </p:nvPicPr>
        <p:blipFill>
          <a:blip r:embed="rId9"/>
          <a:stretch>
            <a:fillRect/>
          </a:stretch>
        </p:blipFill>
        <p:spPr>
          <a:xfrm>
            <a:off x="1315720" y="3392805"/>
            <a:ext cx="5031740" cy="683260"/>
          </a:xfrm>
          <a:prstGeom prst="rect">
            <a:avLst/>
          </a:prstGeom>
        </p:spPr>
      </p:pic>
      <p:pic>
        <p:nvPicPr>
          <p:cNvPr id="5" name="图片 4"/>
          <p:cNvPicPr>
            <a:picLocks noChangeAspect="1"/>
          </p:cNvPicPr>
          <p:nvPr/>
        </p:nvPicPr>
        <p:blipFill>
          <a:blip r:embed="rId10"/>
          <a:stretch>
            <a:fillRect/>
          </a:stretch>
        </p:blipFill>
        <p:spPr>
          <a:xfrm>
            <a:off x="1699260" y="1294765"/>
            <a:ext cx="9380855" cy="720090"/>
          </a:xfrm>
          <a:prstGeom prst="rect">
            <a:avLst/>
          </a:prstGeom>
        </p:spPr>
      </p:pic>
      <p:pic>
        <p:nvPicPr>
          <p:cNvPr id="6" name="图片 5"/>
          <p:cNvPicPr>
            <a:picLocks noChangeAspect="1"/>
          </p:cNvPicPr>
          <p:nvPr/>
        </p:nvPicPr>
        <p:blipFill>
          <a:blip r:embed="rId11"/>
          <a:stretch>
            <a:fillRect/>
          </a:stretch>
        </p:blipFill>
        <p:spPr>
          <a:xfrm>
            <a:off x="1268730" y="4166235"/>
            <a:ext cx="4888865" cy="68834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a:xfrm>
            <a:off x="1227455" y="233680"/>
            <a:ext cx="10294620" cy="651510"/>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例5-7</a:t>
            </a: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7346" name="Rectangle 3"/>
          <p:cNvSpPr>
            <a:spLocks noGrp="1"/>
          </p:cNvSpPr>
          <p:nvPr>
            <p:ph idx="1"/>
          </p:nvPr>
        </p:nvSpPr>
        <p:spPr>
          <a:xfrm>
            <a:off x="1297305" y="885190"/>
            <a:ext cx="10241915" cy="5388610"/>
          </a:xfrm>
        </p:spPr>
        <p:txBody>
          <a:bodyPr wrap="square" lIns="91440" tIns="45720" rIns="91440" bIns="45720" anchor="t"/>
          <a:lstStyle/>
          <a:p>
            <a:pPr eaLnBrk="1" hangingPunct="1"/>
            <a:r>
              <a:rPr sz="2200">
                <a:cs typeface="微软雅黑" panose="020B0503020204020204" charset="-122"/>
                <a:sym typeface="+mn-ea"/>
              </a:rPr>
              <a:t>已知</a:t>
            </a:r>
            <a:r>
              <a:rPr lang="en-US" altLang="zh-CN" sz="2200">
                <a:cs typeface="微软雅黑" panose="020B0503020204020204" charset="-122"/>
                <a:sym typeface="+mn-ea"/>
              </a:rPr>
              <a:t>ARIMA</a:t>
            </a:r>
            <a:r>
              <a:rPr sz="2200">
                <a:cs typeface="微软雅黑" panose="020B0503020204020204" charset="-122"/>
                <a:sym typeface="+mn-ea"/>
              </a:rPr>
              <a:t>（</a:t>
            </a:r>
            <a:r>
              <a:rPr lang="en-US" altLang="zh-CN" sz="2200">
                <a:cs typeface="微软雅黑" panose="020B0503020204020204" charset="-122"/>
                <a:sym typeface="+mn-ea"/>
              </a:rPr>
              <a:t>1,1,1)</a:t>
            </a:r>
            <a:r>
              <a:rPr sz="2200">
                <a:cs typeface="微软雅黑" panose="020B0503020204020204" charset="-122"/>
                <a:sym typeface="+mn-ea"/>
              </a:rPr>
              <a:t>模型为                               </a:t>
            </a:r>
          </a:p>
          <a:p>
            <a:pPr eaLnBrk="1" hangingPunct="1"/>
            <a:r>
              <a:rPr sz="2200">
                <a:cs typeface="微软雅黑" panose="020B0503020204020204" charset="-122"/>
                <a:sym typeface="+mn-ea"/>
              </a:rPr>
              <a:t>已知：</a:t>
            </a:r>
          </a:p>
          <a:p>
            <a:pPr eaLnBrk="1" hangingPunct="1"/>
            <a:r>
              <a:rPr sz="2200">
                <a:cs typeface="微软雅黑" panose="020B0503020204020204" charset="-122"/>
                <a:sym typeface="+mn-ea"/>
              </a:rPr>
              <a:t>求       的</a:t>
            </a:r>
            <a:r>
              <a:rPr lang="en-US" altLang="zh-CN" sz="2200">
                <a:cs typeface="微软雅黑" panose="020B0503020204020204" charset="-122"/>
                <a:sym typeface="+mn-ea"/>
              </a:rPr>
              <a:t>95%</a:t>
            </a:r>
            <a:r>
              <a:rPr sz="2200">
                <a:cs typeface="微软雅黑" panose="020B0503020204020204" charset="-122"/>
                <a:sym typeface="+mn-ea"/>
              </a:rPr>
              <a:t>置信区间。</a:t>
            </a:r>
          </a:p>
          <a:p>
            <a:pPr eaLnBrk="1" hangingPunct="1"/>
            <a:endParaRPr sz="2200">
              <a:cs typeface="微软雅黑" panose="020B0503020204020204" charset="-122"/>
              <a:sym typeface="+mn-ea"/>
            </a:endParaRPr>
          </a:p>
          <a:p>
            <a:pPr marL="0" indent="0" eaLnBrk="1" hangingPunct="1">
              <a:buNone/>
            </a:pPr>
            <a:r>
              <a:rPr sz="2200">
                <a:cs typeface="微软雅黑" panose="020B0503020204020204" charset="-122"/>
                <a:sym typeface="+mn-ea"/>
              </a:rPr>
              <a:t>【解】</a:t>
            </a:r>
          </a:p>
          <a:p>
            <a:pPr eaLnBrk="1" hangingPunct="1"/>
            <a:r>
              <a:rPr sz="2200">
                <a:cs typeface="微软雅黑" panose="020B0503020204020204" charset="-122"/>
                <a:sym typeface="+mn-ea"/>
              </a:rPr>
              <a:t>展开原模型，得到等价模型   </a:t>
            </a:r>
          </a:p>
          <a:p>
            <a:pPr eaLnBrk="1" hangingPunct="1"/>
            <a:r>
              <a:rPr lang="zh-CN" altLang="en-US" sz="2200">
                <a:cs typeface="微软雅黑" panose="020B0503020204020204" charset="-122"/>
              </a:rPr>
              <a:t>预测值的递推公式为</a:t>
            </a:r>
          </a:p>
        </p:txBody>
      </p:sp>
      <p:pic>
        <p:nvPicPr>
          <p:cNvPr id="3" name="图片 2"/>
          <p:cNvPicPr>
            <a:picLocks noChangeAspect="1"/>
          </p:cNvPicPr>
          <p:nvPr/>
        </p:nvPicPr>
        <p:blipFill>
          <a:blip r:embed="rId3"/>
          <a:stretch>
            <a:fillRect/>
          </a:stretch>
        </p:blipFill>
        <p:spPr>
          <a:xfrm>
            <a:off x="5247640" y="990600"/>
            <a:ext cx="5062855" cy="496570"/>
          </a:xfrm>
          <a:prstGeom prst="rect">
            <a:avLst/>
          </a:prstGeom>
        </p:spPr>
      </p:pic>
      <p:pic>
        <p:nvPicPr>
          <p:cNvPr id="5" name="图片 4"/>
          <p:cNvPicPr>
            <a:picLocks noChangeAspect="1"/>
          </p:cNvPicPr>
          <p:nvPr/>
        </p:nvPicPr>
        <p:blipFill>
          <a:blip r:embed="rId4"/>
          <a:stretch>
            <a:fillRect/>
          </a:stretch>
        </p:blipFill>
        <p:spPr>
          <a:xfrm>
            <a:off x="2380615" y="1557655"/>
            <a:ext cx="1634490" cy="482600"/>
          </a:xfrm>
          <a:prstGeom prst="rect">
            <a:avLst/>
          </a:prstGeom>
        </p:spPr>
      </p:pic>
      <p:pic>
        <p:nvPicPr>
          <p:cNvPr id="6" name="图片 5"/>
          <p:cNvPicPr>
            <a:picLocks noChangeAspect="1"/>
          </p:cNvPicPr>
          <p:nvPr/>
        </p:nvPicPr>
        <p:blipFill>
          <a:blip r:embed="rId5"/>
          <a:stretch>
            <a:fillRect/>
          </a:stretch>
        </p:blipFill>
        <p:spPr>
          <a:xfrm>
            <a:off x="4208145" y="1487170"/>
            <a:ext cx="3982085" cy="553085"/>
          </a:xfrm>
          <a:prstGeom prst="rect">
            <a:avLst/>
          </a:prstGeom>
        </p:spPr>
      </p:pic>
      <p:pic>
        <p:nvPicPr>
          <p:cNvPr id="7" name="图片 6"/>
          <p:cNvPicPr>
            <a:picLocks noChangeAspect="1"/>
          </p:cNvPicPr>
          <p:nvPr/>
        </p:nvPicPr>
        <p:blipFill>
          <a:blip r:embed="rId6"/>
          <a:stretch>
            <a:fillRect/>
          </a:stretch>
        </p:blipFill>
        <p:spPr>
          <a:xfrm>
            <a:off x="1903095" y="2099945"/>
            <a:ext cx="752475" cy="396875"/>
          </a:xfrm>
          <a:prstGeom prst="rect">
            <a:avLst/>
          </a:prstGeom>
        </p:spPr>
      </p:pic>
      <p:pic>
        <p:nvPicPr>
          <p:cNvPr id="8" name="图片 7"/>
          <p:cNvPicPr>
            <a:picLocks noChangeAspect="1"/>
          </p:cNvPicPr>
          <p:nvPr/>
        </p:nvPicPr>
        <p:blipFill>
          <a:blip r:embed="rId7"/>
          <a:stretch>
            <a:fillRect/>
          </a:stretch>
        </p:blipFill>
        <p:spPr>
          <a:xfrm>
            <a:off x="5343525" y="3732530"/>
            <a:ext cx="5414645" cy="611505"/>
          </a:xfrm>
          <a:prstGeom prst="rect">
            <a:avLst/>
          </a:prstGeom>
        </p:spPr>
      </p:pic>
      <p:pic>
        <p:nvPicPr>
          <p:cNvPr id="9" name="图片 8"/>
          <p:cNvPicPr>
            <a:picLocks noChangeAspect="1"/>
          </p:cNvPicPr>
          <p:nvPr/>
        </p:nvPicPr>
        <p:blipFill>
          <a:blip r:embed="rId8"/>
          <a:stretch>
            <a:fillRect/>
          </a:stretch>
        </p:blipFill>
        <p:spPr>
          <a:xfrm>
            <a:off x="4485640" y="4683125"/>
            <a:ext cx="6138545" cy="177990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a:xfrm>
            <a:off x="1278890" y="104775"/>
            <a:ext cx="10243185" cy="780415"/>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例5-7解</a:t>
            </a: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half" idx="2"/>
          </p:nvPr>
        </p:nvSpPr>
        <p:spPr/>
        <p:txBody>
          <a:bodyPr/>
          <a:lstStyle/>
          <a:p>
            <a:r>
              <a:rPr lang="en-US" altLang="zh-CN" sz="2200">
                <a:cs typeface="微软雅黑" panose="020B0503020204020204" charset="-122"/>
                <a:sym typeface="+mn-ea"/>
              </a:rPr>
              <a:t>Green</a:t>
            </a:r>
            <a:r>
              <a:rPr sz="2200">
                <a:cs typeface="微软雅黑" panose="020B0503020204020204" charset="-122"/>
                <a:sym typeface="+mn-ea"/>
              </a:rPr>
              <a:t>函数为</a:t>
            </a:r>
          </a:p>
          <a:p>
            <a:endParaRPr lang="zh-CN" altLang="en-US" sz="2200"/>
          </a:p>
          <a:p>
            <a:endParaRPr lang="zh-CN" altLang="en-US" sz="2200"/>
          </a:p>
          <a:p>
            <a:endParaRPr lang="zh-CN" altLang="en-US" sz="2200"/>
          </a:p>
          <a:p>
            <a:r>
              <a:rPr lang="en-US" altLang="zh-CN" sz="2200"/>
              <a:t>3</a:t>
            </a:r>
            <a:r>
              <a:rPr lang="zh-CN" altLang="en-US" sz="2200"/>
              <a:t>期预测值方差为</a:t>
            </a:r>
          </a:p>
          <a:p>
            <a:endParaRPr lang="zh-CN" altLang="en-US" sz="2200"/>
          </a:p>
          <a:p>
            <a:endParaRPr lang="zh-CN" altLang="en-US" sz="2200"/>
          </a:p>
          <a:p>
            <a:r>
              <a:rPr lang="en-US" altLang="zh-CN" sz="2200"/>
              <a:t>3</a:t>
            </a:r>
            <a:r>
              <a:rPr lang="zh-CN" altLang="en-US" sz="2200"/>
              <a:t>期预测值的</a:t>
            </a:r>
            <a:r>
              <a:rPr lang="en-US" altLang="zh-CN" sz="2200"/>
              <a:t>95%</a:t>
            </a:r>
            <a:r>
              <a:rPr lang="zh-CN" altLang="en-US" sz="2200"/>
              <a:t>置信区间为</a:t>
            </a:r>
          </a:p>
        </p:txBody>
      </p:sp>
      <p:sp>
        <p:nvSpPr>
          <p:cNvPr id="57346" name="Rectangle 3"/>
          <p:cNvSpPr>
            <a:spLocks noGrp="1"/>
          </p:cNvSpPr>
          <p:nvPr>
            <p:ph sz="half" idx="1"/>
          </p:nvPr>
        </p:nvSpPr>
        <p:spPr/>
        <p:txBody>
          <a:bodyPr wrap="square" lIns="91440" tIns="45720" rIns="91440" bIns="45720" anchor="t"/>
          <a:lstStyle/>
          <a:p>
            <a:pPr eaLnBrk="1" hangingPunct="1"/>
            <a:r>
              <a:rPr lang="zh-CN" altLang="en-US" sz="2200">
                <a:cs typeface="微软雅黑" panose="020B0503020204020204" charset="-122"/>
              </a:rPr>
              <a:t>３期预测误差的方差为</a:t>
            </a: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广义自相关函数为</a:t>
            </a: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p:txBody>
      </p:sp>
      <p:pic>
        <p:nvPicPr>
          <p:cNvPr id="2" name="图片 1"/>
          <p:cNvPicPr>
            <a:picLocks noChangeAspect="1"/>
          </p:cNvPicPr>
          <p:nvPr/>
        </p:nvPicPr>
        <p:blipFill>
          <a:blip r:embed="rId3"/>
          <a:stretch>
            <a:fillRect/>
          </a:stretch>
        </p:blipFill>
        <p:spPr>
          <a:xfrm>
            <a:off x="1143000" y="1786255"/>
            <a:ext cx="3520440" cy="472440"/>
          </a:xfrm>
          <a:prstGeom prst="rect">
            <a:avLst/>
          </a:prstGeom>
        </p:spPr>
      </p:pic>
      <p:pic>
        <p:nvPicPr>
          <p:cNvPr id="10" name="图片 9"/>
          <p:cNvPicPr>
            <a:picLocks noChangeAspect="1"/>
          </p:cNvPicPr>
          <p:nvPr/>
        </p:nvPicPr>
        <p:blipFill>
          <a:blip r:embed="rId4"/>
          <a:stretch>
            <a:fillRect/>
          </a:stretch>
        </p:blipFill>
        <p:spPr>
          <a:xfrm>
            <a:off x="1315720" y="3357245"/>
            <a:ext cx="3840480" cy="1463040"/>
          </a:xfrm>
          <a:prstGeom prst="rect">
            <a:avLst/>
          </a:prstGeom>
        </p:spPr>
      </p:pic>
      <p:pic>
        <p:nvPicPr>
          <p:cNvPr id="11" name="图片 10"/>
          <p:cNvPicPr>
            <a:picLocks noChangeAspect="1"/>
          </p:cNvPicPr>
          <p:nvPr/>
        </p:nvPicPr>
        <p:blipFill>
          <a:blip r:embed="rId5"/>
          <a:stretch>
            <a:fillRect/>
          </a:stretch>
        </p:blipFill>
        <p:spPr>
          <a:xfrm>
            <a:off x="7148830" y="1500505"/>
            <a:ext cx="3679825" cy="1203325"/>
          </a:xfrm>
          <a:prstGeom prst="rect">
            <a:avLst/>
          </a:prstGeom>
        </p:spPr>
      </p:pic>
      <p:pic>
        <p:nvPicPr>
          <p:cNvPr id="13" name="图片 12"/>
          <p:cNvPicPr>
            <a:picLocks noChangeAspect="1"/>
          </p:cNvPicPr>
          <p:nvPr/>
        </p:nvPicPr>
        <p:blipFill>
          <a:blip r:embed="rId6"/>
          <a:stretch>
            <a:fillRect/>
          </a:stretch>
        </p:blipFill>
        <p:spPr>
          <a:xfrm>
            <a:off x="1074420" y="4897755"/>
            <a:ext cx="3401060" cy="562610"/>
          </a:xfrm>
          <a:prstGeom prst="rect">
            <a:avLst/>
          </a:prstGeom>
        </p:spPr>
      </p:pic>
      <p:pic>
        <p:nvPicPr>
          <p:cNvPr id="14" name="图片 13"/>
          <p:cNvPicPr>
            <a:picLocks noChangeAspect="1"/>
          </p:cNvPicPr>
          <p:nvPr/>
        </p:nvPicPr>
        <p:blipFill>
          <a:blip r:embed="rId7"/>
          <a:stretch>
            <a:fillRect/>
          </a:stretch>
        </p:blipFill>
        <p:spPr>
          <a:xfrm>
            <a:off x="6820535" y="3683635"/>
            <a:ext cx="4701540" cy="640080"/>
          </a:xfrm>
          <a:prstGeom prst="rect">
            <a:avLst/>
          </a:prstGeom>
        </p:spPr>
      </p:pic>
      <p:pic>
        <p:nvPicPr>
          <p:cNvPr id="15" name="图片 14"/>
          <p:cNvPicPr>
            <a:picLocks noChangeAspect="1"/>
          </p:cNvPicPr>
          <p:nvPr/>
        </p:nvPicPr>
        <p:blipFill>
          <a:blip r:embed="rId8"/>
          <a:stretch>
            <a:fillRect/>
          </a:stretch>
        </p:blipFill>
        <p:spPr>
          <a:xfrm>
            <a:off x="3536950" y="5918835"/>
            <a:ext cx="7985125" cy="4222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95400" y="167005"/>
            <a:ext cx="10226675" cy="718185"/>
          </a:xfrm>
        </p:spPr>
        <p:txBody>
          <a:bodyPr vert="horz" wrap="square" lIns="91440" tIns="45720" rIns="91440" bIns="45720" numCol="1" anchor="ctr" anchorCtr="0" compatLnSpc="1">
            <a:normAutofit/>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例4.9</a:t>
            </a:r>
          </a:p>
        </p:txBody>
      </p:sp>
      <p:sp>
        <p:nvSpPr>
          <p:cNvPr id="51202" name="Rectangle 3"/>
          <p:cNvSpPr>
            <a:spLocks noGrp="1"/>
          </p:cNvSpPr>
          <p:nvPr>
            <p:ph idx="1"/>
          </p:nvPr>
        </p:nvSpPr>
        <p:spPr>
          <a:xfrm>
            <a:off x="1280160" y="952500"/>
            <a:ext cx="10241915" cy="5388610"/>
          </a:xfrm>
        </p:spPr>
        <p:txBody>
          <a:bodyPr wrap="square" lIns="91440" tIns="45720" rIns="91440" bIns="45720" anchor="t"/>
          <a:lstStyle/>
          <a:p>
            <a:pPr eaLnBrk="1" hangingPunct="1"/>
            <a:r>
              <a:rPr lang="en-US" altLang="zh-CN" sz="2200">
                <a:latin typeface="+mn-lt"/>
                <a:ea typeface="+mn-lt"/>
                <a:cs typeface="+mn-lt"/>
              </a:rPr>
              <a:t>对1889—1970年美国国民生产总值平减指数序列做为期１０年的预测</a:t>
            </a:r>
          </a:p>
        </p:txBody>
      </p:sp>
      <p:sp>
        <p:nvSpPr>
          <p:cNvPr id="51203" name="Rectangle 4"/>
          <p:cNvSpPr/>
          <p:nvPr/>
        </p:nvSpPr>
        <p:spPr>
          <a:xfrm>
            <a:off x="4314825" y="237648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5-6</a:t>
            </a:r>
            <a:r>
              <a:rPr sz="2800" spc="0" smtClean="0">
                <a:solidFill>
                  <a:schemeClr val="accent5">
                    <a:lumMod val="75000"/>
                  </a:schemeClr>
                </a:solidFill>
                <a:cs typeface="+mn-cs"/>
              </a:rPr>
              <a:t>续</a:t>
            </a:r>
          </a:p>
        </p:txBody>
      </p:sp>
      <p:pic>
        <p:nvPicPr>
          <p:cNvPr id="3" name="图片 2"/>
          <p:cNvPicPr>
            <a:picLocks noChangeAspect="1"/>
          </p:cNvPicPr>
          <p:nvPr/>
        </p:nvPicPr>
        <p:blipFill>
          <a:blip r:embed="rId3"/>
          <a:stretch>
            <a:fillRect/>
          </a:stretch>
        </p:blipFill>
        <p:spPr>
          <a:xfrm>
            <a:off x="955675" y="1811655"/>
            <a:ext cx="10759440" cy="463296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295400" y="167005"/>
            <a:ext cx="10226675" cy="718185"/>
          </a:xfrm>
        </p:spPr>
        <p:txBody>
          <a:bodyPr vert="horz" wrap="square" lIns="91440" tIns="45720" rIns="91440" bIns="45720" numCol="1" anchor="ctr" anchorCtr="0" compatLnSpc="1">
            <a:normAutofit/>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例4.9</a:t>
            </a:r>
          </a:p>
        </p:txBody>
      </p:sp>
      <p:sp>
        <p:nvSpPr>
          <p:cNvPr id="51202" name="Rectangle 3"/>
          <p:cNvSpPr>
            <a:spLocks noGrp="1"/>
          </p:cNvSpPr>
          <p:nvPr>
            <p:ph idx="1"/>
          </p:nvPr>
        </p:nvSpPr>
        <p:spPr>
          <a:xfrm>
            <a:off x="1280160" y="952500"/>
            <a:ext cx="10241915" cy="5388610"/>
          </a:xfrm>
        </p:spPr>
        <p:txBody>
          <a:bodyPr wrap="square" lIns="91440" tIns="45720" rIns="91440" bIns="45720" anchor="t"/>
          <a:lstStyle/>
          <a:p>
            <a:pPr eaLnBrk="1" hangingPunct="1"/>
            <a:r>
              <a:rPr lang="en-US" altLang="zh-CN" sz="2200">
                <a:latin typeface="+mn-lt"/>
                <a:ea typeface="+mn-lt"/>
                <a:cs typeface="+mn-lt"/>
              </a:rPr>
              <a:t>对1889—1970年美国国民生产总值平减指数序列做为期１０年的预测</a:t>
            </a:r>
          </a:p>
        </p:txBody>
      </p:sp>
      <p:sp>
        <p:nvSpPr>
          <p:cNvPr id="51203" name="Rectangle 4"/>
          <p:cNvSpPr/>
          <p:nvPr/>
        </p:nvSpPr>
        <p:spPr>
          <a:xfrm>
            <a:off x="4314825" y="237648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5-6</a:t>
            </a:r>
            <a:r>
              <a:rPr sz="2800" spc="0" smtClean="0">
                <a:solidFill>
                  <a:schemeClr val="accent5">
                    <a:lumMod val="75000"/>
                  </a:schemeClr>
                </a:solidFill>
                <a:cs typeface="+mn-cs"/>
              </a:rPr>
              <a:t>拟合与预测效果图</a:t>
            </a:r>
          </a:p>
        </p:txBody>
      </p:sp>
      <p:pic>
        <p:nvPicPr>
          <p:cNvPr id="2" name="图片 1"/>
          <p:cNvPicPr>
            <a:picLocks noChangeAspect="1"/>
          </p:cNvPicPr>
          <p:nvPr/>
        </p:nvPicPr>
        <p:blipFill>
          <a:blip r:embed="rId3"/>
          <a:stretch>
            <a:fillRect/>
          </a:stretch>
        </p:blipFill>
        <p:spPr>
          <a:xfrm>
            <a:off x="2940685" y="1486535"/>
            <a:ext cx="7140575" cy="48545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2"/>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sp>
        <p:nvSpPr>
          <p:cNvPr id="2" name="矩形 1"/>
          <p:cNvSpPr/>
          <p:nvPr>
            <p:custDataLst>
              <p:tags r:id="rId3"/>
            </p:custDataLst>
          </p:nvPr>
        </p:nvSpPr>
        <p:spPr>
          <a:xfrm>
            <a:off x="3201035" y="165735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3" name="矩形 2"/>
          <p:cNvSpPr/>
          <p:nvPr>
            <p:custDataLst>
              <p:tags r:id="rId4"/>
            </p:custDataLst>
          </p:nvPr>
        </p:nvSpPr>
        <p:spPr>
          <a:xfrm>
            <a:off x="1486535" y="165925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5"/>
            </p:custDataLst>
          </p:nvPr>
        </p:nvSpPr>
        <p:spPr>
          <a:xfrm>
            <a:off x="1486535" y="270891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6"/>
            </p:custDataLst>
          </p:nvPr>
        </p:nvSpPr>
        <p:spPr>
          <a:xfrm>
            <a:off x="1486535" y="378650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7"/>
            </p:custDataLst>
          </p:nvPr>
        </p:nvSpPr>
        <p:spPr>
          <a:xfrm>
            <a:off x="1486535" y="48736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8"/>
            </p:custDataLst>
          </p:nvPr>
        </p:nvSpPr>
        <p:spPr>
          <a:xfrm>
            <a:off x="3201035" y="273812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9"/>
            </p:custDataLst>
          </p:nvPr>
        </p:nvSpPr>
        <p:spPr>
          <a:xfrm>
            <a:off x="3201035" y="37877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10"/>
            </p:custDataLst>
          </p:nvPr>
        </p:nvSpPr>
        <p:spPr>
          <a:xfrm>
            <a:off x="3201035" y="4874895"/>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solidFill>
                <a:schemeClr val="accent3">
                  <a:lumMod val="20000"/>
                  <a:lumOff val="80000"/>
                </a:schemeClr>
              </a:solidFill>
            </a:endParaRPr>
          </a:p>
        </p:txBody>
      </p:sp>
      <p:sp>
        <p:nvSpPr>
          <p:cNvPr id="12" name="文本框 11"/>
          <p:cNvSpPr txBox="1"/>
          <p:nvPr>
            <p:custDataLst>
              <p:tags r:id="rId11"/>
            </p:custDataLst>
          </p:nvPr>
        </p:nvSpPr>
        <p:spPr>
          <a:xfrm>
            <a:off x="3284220" y="1657350"/>
            <a:ext cx="5168265" cy="73596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Cramer</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分解定理</a:t>
            </a:r>
          </a:p>
        </p:txBody>
      </p:sp>
      <p:sp>
        <p:nvSpPr>
          <p:cNvPr id="13" name="文本框 12"/>
          <p:cNvSpPr txBox="1"/>
          <p:nvPr>
            <p:custDataLst>
              <p:tags r:id="rId12"/>
            </p:custDataLst>
          </p:nvPr>
        </p:nvSpPr>
        <p:spPr>
          <a:xfrm>
            <a:off x="2018030" y="181229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3"/>
            </p:custDataLst>
          </p:nvPr>
        </p:nvSpPr>
        <p:spPr>
          <a:xfrm>
            <a:off x="2018030" y="285242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4"/>
            </p:custDataLst>
          </p:nvPr>
        </p:nvSpPr>
        <p:spPr>
          <a:xfrm>
            <a:off x="3284220" y="2738120"/>
            <a:ext cx="5168265" cy="64579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差分平稳</a:t>
            </a:r>
          </a:p>
        </p:txBody>
      </p:sp>
      <p:sp>
        <p:nvSpPr>
          <p:cNvPr id="20" name="文本框 19"/>
          <p:cNvSpPr txBox="1"/>
          <p:nvPr>
            <p:custDataLst>
              <p:tags r:id="rId15"/>
            </p:custDataLst>
          </p:nvPr>
        </p:nvSpPr>
        <p:spPr>
          <a:xfrm>
            <a:off x="3284220" y="3788410"/>
            <a:ext cx="5168265" cy="645160"/>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p>
        </p:txBody>
      </p:sp>
      <p:sp>
        <p:nvSpPr>
          <p:cNvPr id="28" name="文本框 27"/>
          <p:cNvSpPr txBox="1"/>
          <p:nvPr>
            <p:custDataLst>
              <p:tags r:id="rId16"/>
            </p:custDataLst>
          </p:nvPr>
        </p:nvSpPr>
        <p:spPr>
          <a:xfrm>
            <a:off x="3284220" y="4874260"/>
            <a:ext cx="5168265" cy="64770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r>
              <a:rPr lang="zh-CN" altLang="en-US" sz="2200" b="1" dirty="0">
                <a:latin typeface="微软雅黑" panose="020B0503020204020204" charset="-122"/>
                <a:ea typeface="微软雅黑" panose="020B0503020204020204" charset="-122"/>
              </a:rPr>
              <a:t>疏系数模型</a:t>
            </a:r>
          </a:p>
        </p:txBody>
      </p:sp>
      <p:sp>
        <p:nvSpPr>
          <p:cNvPr id="31" name="文本框 30"/>
          <p:cNvSpPr txBox="1"/>
          <p:nvPr>
            <p:custDataLst>
              <p:tags r:id="rId17"/>
            </p:custDataLst>
          </p:nvPr>
        </p:nvSpPr>
        <p:spPr>
          <a:xfrm>
            <a:off x="2018030" y="50076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8"/>
            </p:custDataLst>
          </p:nvPr>
        </p:nvSpPr>
        <p:spPr>
          <a:xfrm>
            <a:off x="2018030" y="393001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疏系数模型</a:t>
            </a:r>
          </a:p>
        </p:txBody>
      </p:sp>
      <p:sp>
        <p:nvSpPr>
          <p:cNvPr id="60418" name="Rectangle 3"/>
          <p:cNvSpPr>
            <a:spLocks noGrp="1"/>
          </p:cNvSpPr>
          <p:nvPr>
            <p:ph idx="1"/>
          </p:nvPr>
        </p:nvSpPr>
        <p:spPr>
          <a:xfrm>
            <a:off x="1318895" y="952500"/>
            <a:ext cx="10203180" cy="5388610"/>
          </a:xfrm>
        </p:spPr>
        <p:txBody>
          <a:bodyPr wrap="square" lIns="91440" tIns="45720" rIns="91440" bIns="45720" anchor="t"/>
          <a:lstStyle/>
          <a:p>
            <a:pPr>
              <a:lnSpc>
                <a:spcPts val="3200"/>
              </a:lnSpc>
            </a:pPr>
            <a:r>
              <a:rPr lang="en-US" altLang="zh-CN" sz="2200">
                <a:cs typeface="微软雅黑" panose="020B0503020204020204" charset="-122"/>
              </a:rPr>
              <a:t>ARIMA(p,d,q)</a:t>
            </a:r>
            <a:r>
              <a:rPr lang="zh-CN" altLang="en-US" sz="2200">
                <a:cs typeface="微软雅黑" panose="020B0503020204020204" charset="-122"/>
              </a:rPr>
              <a:t>模型是指</a:t>
            </a:r>
            <a:r>
              <a:rPr lang="en-US" altLang="zh-CN" sz="2200">
                <a:cs typeface="微软雅黑" panose="020B0503020204020204" charset="-122"/>
              </a:rPr>
              <a:t>d</a:t>
            </a:r>
            <a:r>
              <a:rPr lang="zh-CN" altLang="en-US" sz="2200">
                <a:cs typeface="微软雅黑" panose="020B0503020204020204" charset="-122"/>
              </a:rPr>
              <a:t>阶差分后自相关最高阶数为</a:t>
            </a:r>
            <a:r>
              <a:rPr lang="en-US" altLang="zh-CN" sz="2200">
                <a:cs typeface="微软雅黑" panose="020B0503020204020204" charset="-122"/>
              </a:rPr>
              <a:t>p，</a:t>
            </a:r>
            <a:r>
              <a:rPr lang="zh-CN" altLang="en-US" sz="2200">
                <a:cs typeface="微软雅黑" panose="020B0503020204020204" charset="-122"/>
              </a:rPr>
              <a:t>移动平均最高阶数为</a:t>
            </a:r>
            <a:r>
              <a:rPr lang="en-US" altLang="zh-CN" sz="2200">
                <a:cs typeface="微软雅黑" panose="020B0503020204020204" charset="-122"/>
              </a:rPr>
              <a:t>q</a:t>
            </a:r>
            <a:r>
              <a:rPr lang="zh-CN" altLang="en-US" sz="2200">
                <a:cs typeface="微软雅黑" panose="020B0503020204020204" charset="-122"/>
              </a:rPr>
              <a:t>的模型，通常它包含</a:t>
            </a:r>
            <a:r>
              <a:rPr lang="en-US" altLang="zh-CN" sz="2200">
                <a:cs typeface="微软雅黑" panose="020B0503020204020204" charset="-122"/>
              </a:rPr>
              <a:t>p+q</a:t>
            </a:r>
            <a:r>
              <a:rPr lang="zh-CN" altLang="en-US" sz="2200">
                <a:cs typeface="微软雅黑" panose="020B0503020204020204" charset="-122"/>
              </a:rPr>
              <a:t>个独立的未知系数：</a:t>
            </a:r>
            <a:endParaRPr lang="en-US" altLang="zh-CN" sz="2200">
              <a:cs typeface="微软雅黑" panose="020B0503020204020204" charset="-122"/>
            </a:endParaRPr>
          </a:p>
          <a:p>
            <a:pPr>
              <a:lnSpc>
                <a:spcPts val="3200"/>
              </a:lnSpc>
            </a:pPr>
            <a:endParaRPr lang="zh-CN" altLang="en-US" sz="2200">
              <a:cs typeface="微软雅黑" panose="020B0503020204020204" charset="-122"/>
            </a:endParaRPr>
          </a:p>
          <a:p>
            <a:pPr>
              <a:lnSpc>
                <a:spcPts val="3200"/>
              </a:lnSpc>
            </a:pPr>
            <a:endParaRPr lang="zh-CN" altLang="en-US" sz="2200">
              <a:cs typeface="微软雅黑" panose="020B0503020204020204" charset="-122"/>
            </a:endParaRPr>
          </a:p>
          <a:p>
            <a:pPr>
              <a:lnSpc>
                <a:spcPts val="3200"/>
              </a:lnSpc>
            </a:pPr>
            <a:r>
              <a:rPr lang="zh-CN" altLang="en-US" sz="2200">
                <a:cs typeface="微软雅黑" panose="020B0503020204020204" charset="-122"/>
              </a:rPr>
              <a:t>如果该模型中有部分自相关系数或部分移动平滑系数为零，即原模型中有部分系数省缺了，那么该模型称为疏系数模型。</a:t>
            </a:r>
          </a:p>
          <a:p>
            <a:pPr lvl="1" eaLnBrk="1" hangingPunct="1"/>
            <a:endParaRPr lang="zh-CN" altLang="en-US">
              <a:ea typeface="宋体" panose="02010600030101010101" pitchFamily="2" charset="-122"/>
            </a:endParaRPr>
          </a:p>
        </p:txBody>
      </p:sp>
      <p:graphicFrame>
        <p:nvGraphicFramePr>
          <p:cNvPr id="60419" name="Object 4"/>
          <p:cNvGraphicFramePr>
            <a:graphicFrameLocks noChangeAspect="1"/>
          </p:cNvGraphicFramePr>
          <p:nvPr/>
        </p:nvGraphicFramePr>
        <p:xfrm>
          <a:off x="4774565" y="2124710"/>
          <a:ext cx="3026410" cy="630555"/>
        </p:xfrm>
        <a:graphic>
          <a:graphicData uri="http://schemas.openxmlformats.org/presentationml/2006/ole">
            <mc:AlternateContent xmlns:mc="http://schemas.openxmlformats.org/markup-compatibility/2006">
              <mc:Choice xmlns:v="urn:schemas-microsoft-com:vml" Requires="v">
                <p:oleObj spid="_x0000_s13314" r:id="rId4" imgW="1144270" imgH="241300" progId="Equation.3">
                  <p:embed/>
                </p:oleObj>
              </mc:Choice>
              <mc:Fallback>
                <p:oleObj r:id="rId4" imgW="1144270" imgH="241300" progId="Equation.3">
                  <p:embed/>
                  <p:pic>
                    <p:nvPicPr>
                      <p:cNvPr id="0" name="图片 3111"/>
                      <p:cNvPicPr/>
                      <p:nvPr/>
                    </p:nvPicPr>
                    <p:blipFill>
                      <a:blip r:embed="rId5"/>
                      <a:stretch>
                        <a:fillRect/>
                      </a:stretch>
                    </p:blipFill>
                    <p:spPr>
                      <a:xfrm>
                        <a:off x="4774565" y="2124710"/>
                        <a:ext cx="3026410" cy="63055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疏系数模型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a:xfrm>
            <a:off x="1218565" y="203200"/>
            <a:ext cx="10303510" cy="681990"/>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疏系数模型类型</a:t>
            </a:r>
          </a:p>
        </p:txBody>
      </p:sp>
      <p:sp>
        <p:nvSpPr>
          <p:cNvPr id="61442" name="Rectangle 3"/>
          <p:cNvSpPr>
            <a:spLocks noGrp="1"/>
          </p:cNvSpPr>
          <p:nvPr>
            <p:ph idx="1"/>
          </p:nvPr>
        </p:nvSpPr>
        <p:spPr>
          <a:xfrm>
            <a:off x="1287780" y="952500"/>
            <a:ext cx="10234295" cy="5388610"/>
          </a:xfrm>
        </p:spPr>
        <p:txBody>
          <a:bodyPr wrap="square" lIns="91440" tIns="45720" rIns="91440" bIns="45720" anchor="t"/>
          <a:lstStyle/>
          <a:p>
            <a:pPr eaLnBrk="1" hangingPunct="1"/>
            <a:r>
              <a:rPr lang="zh-CN" altLang="en-US" sz="2200">
                <a:cs typeface="微软雅黑" panose="020B0503020204020204" charset="-122"/>
              </a:rPr>
              <a:t>如果只是自相关部分有省缺系数，那么该疏系数模型可以简记为</a:t>
            </a:r>
          </a:p>
          <a:p>
            <a:pPr lvl="1" eaLnBrk="1" hangingPunct="1"/>
            <a:r>
              <a:rPr lang="zh-CN" altLang="en-US" sz="2200">
                <a:cs typeface="微软雅黑" panose="020B0503020204020204" charset="-122"/>
              </a:rPr>
              <a:t>                为非零自相关系数的阶数</a:t>
            </a:r>
          </a:p>
          <a:p>
            <a:pPr lvl="1"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如果只是移动平滑部分有省缺系数，那么该疏系数模型可以简记为</a:t>
            </a:r>
          </a:p>
          <a:p>
            <a:pPr lvl="1" eaLnBrk="1" hangingPunct="1"/>
            <a:r>
              <a:rPr lang="zh-CN" altLang="en-US" sz="2200">
                <a:cs typeface="微软雅黑" panose="020B0503020204020204" charset="-122"/>
              </a:rPr>
              <a:t>                为非零移动平均系数的阶数</a:t>
            </a:r>
          </a:p>
          <a:p>
            <a:pPr lvl="1" eaLnBrk="1" hangingPunct="1">
              <a:buNone/>
            </a:pPr>
            <a:endParaRPr lang="zh-CN" altLang="en-US" sz="2200">
              <a:cs typeface="微软雅黑" panose="020B0503020204020204" charset="-122"/>
            </a:endParaRPr>
          </a:p>
          <a:p>
            <a:pPr algn="just" eaLnBrk="1" hangingPunct="1"/>
            <a:r>
              <a:rPr lang="zh-CN" altLang="en-US" sz="2200">
                <a:cs typeface="微软雅黑" panose="020B0503020204020204" charset="-122"/>
              </a:rPr>
              <a:t>如果自相关和移动平滑部分都有省缺，可以简记为</a:t>
            </a:r>
            <a:endParaRPr lang="zh-CN" altLang="en-US" sz="2400">
              <a:latin typeface="宋体" panose="02010600030101010101" pitchFamily="2" charset="-122"/>
              <a:ea typeface="宋体" panose="02010600030101010101" pitchFamily="2" charset="-122"/>
            </a:endParaRPr>
          </a:p>
          <a:p>
            <a:pPr eaLnBrk="1" hangingPunct="1">
              <a:buNone/>
            </a:pPr>
            <a:endParaRPr lang="zh-CN" altLang="en-US" sz="2400">
              <a:ea typeface="宋体" panose="02010600030101010101" pitchFamily="2" charset="-122"/>
            </a:endParaRPr>
          </a:p>
          <a:p>
            <a:pPr eaLnBrk="1" hangingPunct="1"/>
            <a:endParaRPr lang="zh-CN" altLang="en-US">
              <a:ea typeface="宋体" panose="02010600030101010101" pitchFamily="2" charset="-122"/>
            </a:endParaRPr>
          </a:p>
        </p:txBody>
      </p:sp>
      <p:graphicFrame>
        <p:nvGraphicFramePr>
          <p:cNvPr id="61443" name="Object 4"/>
          <p:cNvGraphicFramePr>
            <a:graphicFrameLocks noChangeAspect="1"/>
          </p:cNvGraphicFramePr>
          <p:nvPr/>
        </p:nvGraphicFramePr>
        <p:xfrm>
          <a:off x="4023995" y="2117725"/>
          <a:ext cx="3565525" cy="509270"/>
        </p:xfrm>
        <a:graphic>
          <a:graphicData uri="http://schemas.openxmlformats.org/presentationml/2006/ole">
            <mc:AlternateContent xmlns:mc="http://schemas.openxmlformats.org/markup-compatibility/2006">
              <mc:Choice xmlns:v="urn:schemas-microsoft-com:vml" Requires="v">
                <p:oleObj spid="_x0000_s14342" r:id="rId4" imgW="1600835" imgH="228600" progId="Equation.3">
                  <p:embed/>
                </p:oleObj>
              </mc:Choice>
              <mc:Fallback>
                <p:oleObj r:id="rId4" imgW="1600835" imgH="228600" progId="Equation.3">
                  <p:embed/>
                  <p:pic>
                    <p:nvPicPr>
                      <p:cNvPr id="0" name="图片 3104"/>
                      <p:cNvPicPr/>
                      <p:nvPr/>
                    </p:nvPicPr>
                    <p:blipFill>
                      <a:blip r:embed="rId5"/>
                      <a:stretch>
                        <a:fillRect/>
                      </a:stretch>
                    </p:blipFill>
                    <p:spPr>
                      <a:xfrm>
                        <a:off x="4023995" y="2117725"/>
                        <a:ext cx="3565525" cy="509270"/>
                      </a:xfrm>
                      <a:prstGeom prst="rect">
                        <a:avLst/>
                      </a:prstGeom>
                      <a:noFill/>
                      <a:ln w="38100">
                        <a:noFill/>
                        <a:miter/>
                      </a:ln>
                    </p:spPr>
                  </p:pic>
                </p:oleObj>
              </mc:Fallback>
            </mc:AlternateContent>
          </a:graphicData>
        </a:graphic>
      </p:graphicFrame>
      <p:graphicFrame>
        <p:nvGraphicFramePr>
          <p:cNvPr id="61444" name="Object 5"/>
          <p:cNvGraphicFramePr>
            <a:graphicFrameLocks noChangeAspect="1"/>
          </p:cNvGraphicFramePr>
          <p:nvPr/>
        </p:nvGraphicFramePr>
        <p:xfrm>
          <a:off x="4023995" y="3757930"/>
          <a:ext cx="3702685" cy="541655"/>
        </p:xfrm>
        <a:graphic>
          <a:graphicData uri="http://schemas.openxmlformats.org/presentationml/2006/ole">
            <mc:AlternateContent xmlns:mc="http://schemas.openxmlformats.org/markup-compatibility/2006">
              <mc:Choice xmlns:v="urn:schemas-microsoft-com:vml" Requires="v">
                <p:oleObj spid="_x0000_s14343" r:id="rId6" imgW="1562735" imgH="228600" progId="Equation.DSMT4">
                  <p:embed/>
                </p:oleObj>
              </mc:Choice>
              <mc:Fallback>
                <p:oleObj r:id="rId6" imgW="1562735" imgH="228600" progId="Equation.DSMT4">
                  <p:embed/>
                  <p:pic>
                    <p:nvPicPr>
                      <p:cNvPr id="0" name="图片 3105"/>
                      <p:cNvPicPr/>
                      <p:nvPr/>
                    </p:nvPicPr>
                    <p:blipFill>
                      <a:blip r:embed="rId7"/>
                      <a:stretch>
                        <a:fillRect/>
                      </a:stretch>
                    </p:blipFill>
                    <p:spPr>
                      <a:xfrm>
                        <a:off x="4023995" y="3757930"/>
                        <a:ext cx="3702685" cy="541655"/>
                      </a:xfrm>
                      <a:prstGeom prst="rect">
                        <a:avLst/>
                      </a:prstGeom>
                      <a:noFill/>
                      <a:ln w="38100">
                        <a:noFill/>
                        <a:miter/>
                      </a:ln>
                    </p:spPr>
                  </p:pic>
                </p:oleObj>
              </mc:Fallback>
            </mc:AlternateContent>
          </a:graphicData>
        </a:graphic>
      </p:graphicFrame>
      <p:sp>
        <p:nvSpPr>
          <p:cNvPr id="61445" name="Rectangle 6"/>
          <p:cNvSpPr/>
          <p:nvPr/>
        </p:nvSpPr>
        <p:spPr>
          <a:xfrm>
            <a:off x="5014913" y="331470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61446" name="Object 7"/>
          <p:cNvGraphicFramePr>
            <a:graphicFrameLocks noChangeAspect="1"/>
          </p:cNvGraphicFramePr>
          <p:nvPr/>
        </p:nvGraphicFramePr>
        <p:xfrm>
          <a:off x="3571875" y="5088255"/>
          <a:ext cx="5188585" cy="547370"/>
        </p:xfrm>
        <a:graphic>
          <a:graphicData uri="http://schemas.openxmlformats.org/presentationml/2006/ole">
            <mc:AlternateContent xmlns:mc="http://schemas.openxmlformats.org/markup-compatibility/2006">
              <mc:Choice xmlns:v="urn:schemas-microsoft-com:vml" Requires="v">
                <p:oleObj spid="_x0000_s14344" r:id="rId8" imgW="2159635" imgH="228600" progId="Equation.3">
                  <p:embed/>
                </p:oleObj>
              </mc:Choice>
              <mc:Fallback>
                <p:oleObj r:id="rId8" imgW="2159635" imgH="228600" progId="Equation.3">
                  <p:embed/>
                  <p:pic>
                    <p:nvPicPr>
                      <p:cNvPr id="0" name="图片 3110"/>
                      <p:cNvPicPr/>
                      <p:nvPr/>
                    </p:nvPicPr>
                    <p:blipFill>
                      <a:blip r:embed="rId9"/>
                      <a:stretch>
                        <a:fillRect/>
                      </a:stretch>
                    </p:blipFill>
                    <p:spPr>
                      <a:xfrm>
                        <a:off x="3571875" y="5088255"/>
                        <a:ext cx="5188585" cy="547370"/>
                      </a:xfrm>
                      <a:prstGeom prst="rect">
                        <a:avLst/>
                      </a:prstGeom>
                      <a:noFill/>
                      <a:ln w="38100">
                        <a:noFill/>
                        <a:miter/>
                      </a:ln>
                    </p:spPr>
                  </p:pic>
                </p:oleObj>
              </mc:Fallback>
            </mc:AlternateContent>
          </a:graphicData>
        </a:graphic>
      </p:graphicFrame>
      <p:sp>
        <p:nvSpPr>
          <p:cNvPr id="61447" name="Rectangle 8"/>
          <p:cNvSpPr/>
          <p:nvPr/>
        </p:nvSpPr>
        <p:spPr>
          <a:xfrm>
            <a:off x="5786438" y="331470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61448" name="Object 9"/>
          <p:cNvGraphicFramePr>
            <a:graphicFrameLocks noChangeAspect="1"/>
          </p:cNvGraphicFramePr>
          <p:nvPr/>
        </p:nvGraphicFramePr>
        <p:xfrm>
          <a:off x="2276475" y="1611313"/>
          <a:ext cx="1371600" cy="506412"/>
        </p:xfrm>
        <a:graphic>
          <a:graphicData uri="http://schemas.openxmlformats.org/presentationml/2006/ole">
            <mc:AlternateContent xmlns:mc="http://schemas.openxmlformats.org/markup-compatibility/2006">
              <mc:Choice xmlns:v="urn:schemas-microsoft-com:vml" Requires="v">
                <p:oleObj spid="_x0000_s14345" r:id="rId10" imgW="622935" imgH="228600" progId="Equation.3">
                  <p:embed/>
                </p:oleObj>
              </mc:Choice>
              <mc:Fallback>
                <p:oleObj r:id="rId10" imgW="622935" imgH="228600" progId="Equation.3">
                  <p:embed/>
                  <p:pic>
                    <p:nvPicPr>
                      <p:cNvPr id="0" name="图片 3107"/>
                      <p:cNvPicPr/>
                      <p:nvPr/>
                    </p:nvPicPr>
                    <p:blipFill>
                      <a:blip r:embed="rId11"/>
                      <a:stretch>
                        <a:fillRect/>
                      </a:stretch>
                    </p:blipFill>
                    <p:spPr>
                      <a:xfrm>
                        <a:off x="2276475" y="1611313"/>
                        <a:ext cx="1371600" cy="506412"/>
                      </a:xfrm>
                      <a:prstGeom prst="rect">
                        <a:avLst/>
                      </a:prstGeom>
                      <a:noFill/>
                      <a:ln w="38100">
                        <a:noFill/>
                        <a:miter/>
                      </a:ln>
                    </p:spPr>
                  </p:pic>
                </p:oleObj>
              </mc:Fallback>
            </mc:AlternateContent>
          </a:graphicData>
        </a:graphic>
      </p:graphicFrame>
      <p:sp>
        <p:nvSpPr>
          <p:cNvPr id="61449" name="Rectangle 10"/>
          <p:cNvSpPr/>
          <p:nvPr/>
        </p:nvSpPr>
        <p:spPr>
          <a:xfrm>
            <a:off x="5810250" y="331470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61450" name="Object 11"/>
          <p:cNvGraphicFramePr>
            <a:graphicFrameLocks noChangeAspect="1"/>
          </p:cNvGraphicFramePr>
          <p:nvPr/>
        </p:nvGraphicFramePr>
        <p:xfrm>
          <a:off x="2276158" y="3240088"/>
          <a:ext cx="1295400" cy="517525"/>
        </p:xfrm>
        <a:graphic>
          <a:graphicData uri="http://schemas.openxmlformats.org/presentationml/2006/ole">
            <mc:AlternateContent xmlns:mc="http://schemas.openxmlformats.org/markup-compatibility/2006">
              <mc:Choice xmlns:v="urn:schemas-microsoft-com:vml" Requires="v">
                <p:oleObj spid="_x0000_s14346" r:id="rId12" imgW="572135" imgH="228600" progId="Equation.3">
                  <p:embed/>
                </p:oleObj>
              </mc:Choice>
              <mc:Fallback>
                <p:oleObj r:id="rId12" imgW="572135" imgH="228600" progId="Equation.3">
                  <p:embed/>
                  <p:pic>
                    <p:nvPicPr>
                      <p:cNvPr id="0" name="图片 3106"/>
                      <p:cNvPicPr/>
                      <p:nvPr/>
                    </p:nvPicPr>
                    <p:blipFill>
                      <a:blip r:embed="rId13"/>
                      <a:stretch>
                        <a:fillRect/>
                      </a:stretch>
                    </p:blipFill>
                    <p:spPr>
                      <a:xfrm>
                        <a:off x="2276158" y="3240088"/>
                        <a:ext cx="1295400" cy="51752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例4.10</a:t>
            </a:r>
          </a:p>
        </p:txBody>
      </p:sp>
      <p:sp>
        <p:nvSpPr>
          <p:cNvPr id="62466" name="Rectangle 3"/>
          <p:cNvSpPr>
            <a:spLocks noGrp="1"/>
          </p:cNvSpPr>
          <p:nvPr>
            <p:ph idx="1"/>
          </p:nvPr>
        </p:nvSpPr>
        <p:spPr>
          <a:xfrm>
            <a:off x="1318260" y="952500"/>
            <a:ext cx="10203815" cy="5388610"/>
          </a:xfrm>
        </p:spPr>
        <p:txBody>
          <a:bodyPr wrap="square" lIns="91440" tIns="45720" rIns="91440" bIns="45720" anchor="t"/>
          <a:lstStyle/>
          <a:p>
            <a:pPr eaLnBrk="1" hangingPunct="1"/>
            <a:r>
              <a:rPr lang="en-US" altLang="zh-CN" sz="2200">
                <a:cs typeface="微软雅黑" panose="020B0503020204020204" charset="-122"/>
              </a:rPr>
              <a:t>对1917年－1975年美国23岁妇女每万人生育率序列建模 </a:t>
            </a:r>
          </a:p>
        </p:txBody>
      </p:sp>
      <p:sp>
        <p:nvSpPr>
          <p:cNvPr id="62467" name="Rectangle 4"/>
          <p:cNvSpPr/>
          <p:nvPr/>
        </p:nvSpPr>
        <p:spPr>
          <a:xfrm>
            <a:off x="4314825" y="238125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3313" name="Rectangle 2"/>
          <p:cNvSpPr>
            <a:spLocks noGrp="1"/>
          </p:cNvSpPr>
          <p:nvPr/>
        </p:nvSpPr>
        <p:spPr>
          <a:xfrm>
            <a:off x="1294765" y="167005"/>
            <a:ext cx="10227310" cy="71818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5-8</a:t>
            </a:r>
          </a:p>
        </p:txBody>
      </p:sp>
      <p:pic>
        <p:nvPicPr>
          <p:cNvPr id="2" name="图片 1"/>
          <p:cNvPicPr>
            <a:picLocks noChangeAspect="1"/>
          </p:cNvPicPr>
          <p:nvPr/>
        </p:nvPicPr>
        <p:blipFill>
          <a:blip r:embed="rId3"/>
          <a:stretch>
            <a:fillRect/>
          </a:stretch>
        </p:blipFill>
        <p:spPr>
          <a:xfrm>
            <a:off x="3031490" y="1632585"/>
            <a:ext cx="6753225" cy="4591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p:cNvSpPr>
          <p:nvPr>
            <p:ph type="title"/>
          </p:nvPr>
        </p:nvSpPr>
        <p:spPr>
          <a:xfrm>
            <a:off x="1273175" y="177165"/>
            <a:ext cx="10248900" cy="708025"/>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Cramer</a:t>
            </a:r>
            <a:r>
              <a:rPr lang="zh-CN" altLang="en-US" sz="2800" spc="0" smtClean="0">
                <a:solidFill>
                  <a:schemeClr val="accent5">
                    <a:lumMod val="75000"/>
                  </a:schemeClr>
                </a:solidFill>
                <a:cs typeface="+mn-cs"/>
              </a:rPr>
              <a:t>分解定理</a:t>
            </a:r>
          </a:p>
        </p:txBody>
      </p:sp>
      <p:sp>
        <p:nvSpPr>
          <p:cNvPr id="7170" name="Rectangle 3"/>
          <p:cNvSpPr>
            <a:spLocks noGrp="1"/>
          </p:cNvSpPr>
          <p:nvPr>
            <p:ph idx="1"/>
          </p:nvPr>
        </p:nvSpPr>
        <p:spPr>
          <a:xfrm>
            <a:off x="1316355" y="1076960"/>
            <a:ext cx="10407015" cy="4595495"/>
          </a:xfrm>
        </p:spPr>
        <p:txBody>
          <a:bodyPr wrap="square" lIns="91440" tIns="45720" rIns="91440" bIns="45720" anchor="t"/>
          <a:lstStyle/>
          <a:p>
            <a:pPr eaLnBrk="1" hangingPunct="1"/>
            <a:r>
              <a:rPr lang="en-US" altLang="zh-CN" sz="2200">
                <a:cs typeface="微软雅黑" panose="020B0503020204020204" charset="-122"/>
              </a:rPr>
              <a:t>任何一个时间序列       都可以分解为两部分的叠加：</a:t>
            </a:r>
          </a:p>
          <a:p>
            <a:pPr lvl="1" eaLnBrk="1" hangingPunct="1"/>
            <a:r>
              <a:rPr lang="en-US" altLang="zh-CN" sz="2200">
                <a:cs typeface="微软雅黑" panose="020B0503020204020204" charset="-122"/>
              </a:rPr>
              <a:t>一部分是由时间ｔ的多项式决定的确定性成分</a:t>
            </a:r>
          </a:p>
          <a:p>
            <a:pPr lvl="1" eaLnBrk="1" hangingPunct="1"/>
            <a:r>
              <a:rPr lang="en-US" altLang="zh-CN" sz="2200">
                <a:cs typeface="微软雅黑" panose="020B0503020204020204" charset="-122"/>
              </a:rPr>
              <a:t>另一部分是由白噪声序列决定的随机性成分</a:t>
            </a:r>
          </a:p>
          <a:p>
            <a:pPr eaLnBrk="1" hangingPunct="1"/>
            <a:endParaRPr lang="en-US" altLang="zh-CN" sz="2400">
              <a:ea typeface="宋体" panose="02010600030101010101" pitchFamily="2" charset="-122"/>
            </a:endParaRPr>
          </a:p>
          <a:p>
            <a:pPr eaLnBrk="1" hangingPunct="1">
              <a:buNone/>
            </a:pPr>
            <a:endParaRPr lang="en-US" altLang="zh-CN">
              <a:ea typeface="宋体" panose="02010600030101010101" pitchFamily="2" charset="-122"/>
            </a:endParaRPr>
          </a:p>
        </p:txBody>
      </p:sp>
      <p:sp>
        <p:nvSpPr>
          <p:cNvPr id="7171" name="Rectangle 4"/>
          <p:cNvSpPr/>
          <p:nvPr/>
        </p:nvSpPr>
        <p:spPr>
          <a:xfrm>
            <a:off x="5948363" y="33147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7172" name="Object 5"/>
          <p:cNvGraphicFramePr>
            <a:graphicFrameLocks noChangeAspect="1"/>
          </p:cNvGraphicFramePr>
          <p:nvPr/>
        </p:nvGraphicFramePr>
        <p:xfrm>
          <a:off x="4065588" y="1171258"/>
          <a:ext cx="576262" cy="447675"/>
        </p:xfrm>
        <a:graphic>
          <a:graphicData uri="http://schemas.openxmlformats.org/presentationml/2006/ole">
            <mc:AlternateContent xmlns:mc="http://schemas.openxmlformats.org/markup-compatibility/2006">
              <mc:Choice xmlns:v="urn:schemas-microsoft-com:vml" Requires="v">
                <p:oleObj spid="_x0000_s3082" r:id="rId4" imgW="293370" imgH="229870" progId="Equation.3">
                  <p:embed/>
                </p:oleObj>
              </mc:Choice>
              <mc:Fallback>
                <p:oleObj r:id="rId4" imgW="293370" imgH="229870" progId="Equation.3">
                  <p:embed/>
                  <p:pic>
                    <p:nvPicPr>
                      <p:cNvPr id="0" name="图片 3076"/>
                      <p:cNvPicPr/>
                      <p:nvPr/>
                    </p:nvPicPr>
                    <p:blipFill>
                      <a:blip r:embed="rId5"/>
                      <a:stretch>
                        <a:fillRect/>
                      </a:stretch>
                    </p:blipFill>
                    <p:spPr>
                      <a:xfrm>
                        <a:off x="4065588" y="1171258"/>
                        <a:ext cx="576262" cy="447675"/>
                      </a:xfrm>
                      <a:prstGeom prst="rect">
                        <a:avLst/>
                      </a:prstGeom>
                      <a:noFill/>
                      <a:ln w="38100">
                        <a:noFill/>
                        <a:miter/>
                      </a:ln>
                    </p:spPr>
                  </p:pic>
                </p:oleObj>
              </mc:Fallback>
            </mc:AlternateContent>
          </a:graphicData>
        </a:graphic>
      </p:graphicFrame>
      <p:sp>
        <p:nvSpPr>
          <p:cNvPr id="7173" name="Rectangle 6"/>
          <p:cNvSpPr/>
          <p:nvPr/>
        </p:nvSpPr>
        <p:spPr>
          <a:xfrm>
            <a:off x="5391150" y="3086100"/>
            <a:ext cx="9144000" cy="368300"/>
          </a:xfrm>
          <a:prstGeom prst="rect">
            <a:avLst/>
          </a:prstGeom>
          <a:noFill/>
          <a:ln w="9525">
            <a:noFill/>
          </a:ln>
        </p:spPr>
        <p:txBody>
          <a:bodyPr anchor="t">
            <a:spAutoFit/>
          </a:bodyPr>
          <a:lstStyle/>
          <a:p>
            <a:pPr defTabSz="914400"/>
            <a:endParaRPr lang="zh-CN" altLang="en-US">
              <a:latin typeface="Arial" panose="020B0604020202020204" pitchFamily="34" charset="0"/>
              <a:ea typeface="Arial" panose="020B0604020202020204" pitchFamily="34" charset="0"/>
            </a:endParaRPr>
          </a:p>
        </p:txBody>
      </p:sp>
      <p:graphicFrame>
        <p:nvGraphicFramePr>
          <p:cNvPr id="7174" name="Object 7"/>
          <p:cNvGraphicFramePr>
            <a:graphicFrameLocks noChangeAspect="1"/>
          </p:cNvGraphicFramePr>
          <p:nvPr/>
        </p:nvGraphicFramePr>
        <p:xfrm>
          <a:off x="4440238" y="2852738"/>
          <a:ext cx="2743200" cy="898525"/>
        </p:xfrm>
        <a:graphic>
          <a:graphicData uri="http://schemas.openxmlformats.org/presentationml/2006/ole">
            <mc:AlternateContent xmlns:mc="http://schemas.openxmlformats.org/markup-compatibility/2006">
              <mc:Choice xmlns:v="urn:schemas-microsoft-com:vml" Requires="v">
                <p:oleObj spid="_x0000_s3083" r:id="rId6" imgW="700405" imgH="229235" progId="Equation.3">
                  <p:embed/>
                </p:oleObj>
              </mc:Choice>
              <mc:Fallback>
                <p:oleObj r:id="rId6" imgW="700405" imgH="229235" progId="Equation.3">
                  <p:embed/>
                  <p:pic>
                    <p:nvPicPr>
                      <p:cNvPr id="0" name="图片 3077"/>
                      <p:cNvPicPr/>
                      <p:nvPr/>
                    </p:nvPicPr>
                    <p:blipFill>
                      <a:blip r:embed="rId7"/>
                      <a:stretch>
                        <a:fillRect/>
                      </a:stretch>
                    </p:blipFill>
                    <p:spPr>
                      <a:xfrm>
                        <a:off x="4440238" y="2852738"/>
                        <a:ext cx="2743200" cy="898525"/>
                      </a:xfrm>
                      <a:prstGeom prst="rect">
                        <a:avLst/>
                      </a:prstGeom>
                      <a:noFill/>
                      <a:ln w="38100">
                        <a:noFill/>
                        <a:miter/>
                      </a:ln>
                    </p:spPr>
                  </p:pic>
                </p:oleObj>
              </mc:Fallback>
            </mc:AlternateContent>
          </a:graphicData>
        </a:graphic>
      </p:graphicFrame>
      <p:sp>
        <p:nvSpPr>
          <p:cNvPr id="7175" name="Line 8"/>
          <p:cNvSpPr/>
          <p:nvPr/>
        </p:nvSpPr>
        <p:spPr>
          <a:xfrm flipH="1">
            <a:off x="5303838" y="3789363"/>
            <a:ext cx="457200" cy="685800"/>
          </a:xfrm>
          <a:prstGeom prst="line">
            <a:avLst/>
          </a:prstGeom>
          <a:ln w="12700"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7176" name="Line 9"/>
          <p:cNvSpPr/>
          <p:nvPr/>
        </p:nvSpPr>
        <p:spPr>
          <a:xfrm>
            <a:off x="6888163" y="3716338"/>
            <a:ext cx="604837" cy="677862"/>
          </a:xfrm>
          <a:prstGeom prst="line">
            <a:avLst/>
          </a:prstGeom>
          <a:ln w="12700" cap="flat" cmpd="sng">
            <a:solidFill>
              <a:schemeClr val="tx1"/>
            </a:solidFill>
            <a:prstDash val="solid"/>
            <a:round/>
            <a:headEnd type="none" w="med" len="med"/>
            <a:tailEnd type="triangle" w="med" len="med"/>
          </a:ln>
        </p:spPr>
        <p:txBody>
          <a:bodyPr wrap="none" anchor="t"/>
          <a:lstStyle/>
          <a:p>
            <a:pPr defTabSz="914400"/>
            <a:endParaRPr lang="zh-CN" altLang="en-US">
              <a:latin typeface="Arial" panose="020B0604020202020204" pitchFamily="34" charset="0"/>
              <a:ea typeface="Arial" panose="020B0604020202020204" pitchFamily="34" charset="0"/>
            </a:endParaRPr>
          </a:p>
        </p:txBody>
      </p:sp>
      <p:sp>
        <p:nvSpPr>
          <p:cNvPr id="7177" name="Rectangle 10"/>
          <p:cNvSpPr/>
          <p:nvPr/>
        </p:nvSpPr>
        <p:spPr>
          <a:xfrm>
            <a:off x="4065588" y="4508500"/>
            <a:ext cx="1828800" cy="1600200"/>
          </a:xfrm>
          <a:prstGeom prst="rect">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lstStyle/>
          <a:p>
            <a:pPr algn="ctr"/>
            <a:endParaRPr lang="zh-CN" altLang="en-US" sz="2400">
              <a:latin typeface="Tahoma" panose="020B0604030504040204" pitchFamily="2" charset="0"/>
              <a:ea typeface="宋体" panose="02010600030101010101" pitchFamily="2" charset="-122"/>
            </a:endParaRPr>
          </a:p>
          <a:p>
            <a:pPr algn="ctr"/>
            <a:endParaRPr lang="zh-CN" altLang="en-US" sz="2000">
              <a:latin typeface="Tahoma" panose="020B0604030504040204" pitchFamily="2" charset="0"/>
              <a:ea typeface="宋体" panose="02010600030101010101" pitchFamily="2" charset="-122"/>
            </a:endParaRPr>
          </a:p>
          <a:p>
            <a:pPr algn="ctr"/>
            <a:endParaRPr lang="zh-CN" altLang="en-US" sz="2000">
              <a:latin typeface="Tahoma" panose="020B0604030504040204" pitchFamily="2" charset="0"/>
              <a:ea typeface="宋体" panose="02010600030101010101" pitchFamily="2" charset="-122"/>
            </a:endParaRPr>
          </a:p>
          <a:p>
            <a:pPr algn="ctr"/>
            <a:r>
              <a:rPr lang="zh-CN" altLang="en-US" sz="2400">
                <a:latin typeface="Tahoma" panose="020B0604030504040204" pitchFamily="2" charset="0"/>
                <a:ea typeface="宋体" panose="02010600030101010101" pitchFamily="2" charset="-122"/>
              </a:rPr>
              <a:t>确定性影响</a:t>
            </a:r>
          </a:p>
        </p:txBody>
      </p:sp>
      <p:sp>
        <p:nvSpPr>
          <p:cNvPr id="7178" name="Rectangle 11"/>
          <p:cNvSpPr/>
          <p:nvPr/>
        </p:nvSpPr>
        <p:spPr>
          <a:xfrm>
            <a:off x="6743700" y="4508500"/>
            <a:ext cx="1752600" cy="1600200"/>
          </a:xfrm>
          <a:prstGeom prst="rect">
            <a:avLst/>
          </a:prstGeom>
          <a:solidFill>
            <a:schemeClr val="accent3">
              <a:lumMod val="20000"/>
              <a:lumOff val="80000"/>
            </a:schemeClr>
          </a:solidFill>
          <a:ln w="9525" cap="flat" cmpd="sng">
            <a:solidFill>
              <a:schemeClr val="tx1"/>
            </a:solidFill>
            <a:prstDash val="solid"/>
            <a:miter/>
            <a:headEnd type="none" w="med" len="med"/>
            <a:tailEnd type="none" w="med" len="med"/>
          </a:ln>
        </p:spPr>
        <p:txBody>
          <a:bodyPr wrap="none" anchor="ctr"/>
          <a:lstStyle/>
          <a:p>
            <a:pPr algn="ctr"/>
            <a:endParaRPr lang="zh-CN" altLang="en-US" sz="2400">
              <a:latin typeface="Tahoma" panose="020B0604030504040204" pitchFamily="2" charset="0"/>
              <a:ea typeface="宋体" panose="02010600030101010101" pitchFamily="2" charset="-122"/>
            </a:endParaRPr>
          </a:p>
          <a:p>
            <a:pPr algn="ctr"/>
            <a:endParaRPr lang="zh-CN" altLang="en-US" sz="2000">
              <a:latin typeface="Tahoma" panose="020B0604030504040204" pitchFamily="2" charset="0"/>
              <a:ea typeface="宋体" panose="02010600030101010101" pitchFamily="2" charset="-122"/>
            </a:endParaRPr>
          </a:p>
          <a:p>
            <a:pPr algn="ctr"/>
            <a:endParaRPr lang="zh-CN" altLang="en-US" sz="2000">
              <a:latin typeface="Tahoma" panose="020B0604030504040204" pitchFamily="2" charset="0"/>
              <a:ea typeface="宋体" panose="02010600030101010101" pitchFamily="2" charset="-122"/>
            </a:endParaRPr>
          </a:p>
          <a:p>
            <a:pPr algn="ctr"/>
            <a:r>
              <a:rPr lang="zh-CN" altLang="en-US" sz="2400">
                <a:latin typeface="Tahoma" panose="020B0604030504040204" pitchFamily="2" charset="0"/>
                <a:ea typeface="宋体" panose="02010600030101010101" pitchFamily="2" charset="-122"/>
              </a:rPr>
              <a:t>随机性影响</a:t>
            </a:r>
          </a:p>
        </p:txBody>
      </p:sp>
      <p:graphicFrame>
        <p:nvGraphicFramePr>
          <p:cNvPr id="7179" name="Object 12"/>
          <p:cNvGraphicFramePr>
            <a:graphicFrameLocks noChangeAspect="1"/>
          </p:cNvGraphicFramePr>
          <p:nvPr/>
        </p:nvGraphicFramePr>
        <p:xfrm>
          <a:off x="6959600" y="4724400"/>
          <a:ext cx="1447800" cy="666750"/>
        </p:xfrm>
        <a:graphic>
          <a:graphicData uri="http://schemas.openxmlformats.org/presentationml/2006/ole">
            <mc:AlternateContent xmlns:mc="http://schemas.openxmlformats.org/markup-compatibility/2006">
              <mc:Choice xmlns:v="urn:schemas-microsoft-com:vml" Requires="v">
                <p:oleObj spid="_x0000_s3084" r:id="rId8" imgW="496570" imgH="229235" progId="Equation.3">
                  <p:embed/>
                </p:oleObj>
              </mc:Choice>
              <mc:Fallback>
                <p:oleObj r:id="rId8" imgW="496570" imgH="229235" progId="Equation.3">
                  <p:embed/>
                  <p:pic>
                    <p:nvPicPr>
                      <p:cNvPr id="0" name="图片 3078"/>
                      <p:cNvPicPr/>
                      <p:nvPr/>
                    </p:nvPicPr>
                    <p:blipFill>
                      <a:blip r:embed="rId9"/>
                      <a:stretch>
                        <a:fillRect/>
                      </a:stretch>
                    </p:blipFill>
                    <p:spPr>
                      <a:xfrm>
                        <a:off x="6959600" y="4724400"/>
                        <a:ext cx="1447800" cy="666750"/>
                      </a:xfrm>
                      <a:prstGeom prst="rect">
                        <a:avLst/>
                      </a:prstGeom>
                      <a:noFill/>
                      <a:ln w="38100">
                        <a:noFill/>
                        <a:miter/>
                      </a:ln>
                    </p:spPr>
                  </p:pic>
                </p:oleObj>
              </mc:Fallback>
            </mc:AlternateContent>
          </a:graphicData>
        </a:graphic>
      </p:graphicFrame>
      <p:graphicFrame>
        <p:nvGraphicFramePr>
          <p:cNvPr id="7180" name="Object 13"/>
          <p:cNvGraphicFramePr>
            <a:graphicFrameLocks noChangeAspect="1"/>
          </p:cNvGraphicFramePr>
          <p:nvPr/>
        </p:nvGraphicFramePr>
        <p:xfrm>
          <a:off x="4370705" y="4578350"/>
          <a:ext cx="1219200" cy="1093788"/>
        </p:xfrm>
        <a:graphic>
          <a:graphicData uri="http://schemas.openxmlformats.org/presentationml/2006/ole">
            <mc:AlternateContent xmlns:mc="http://schemas.openxmlformats.org/markup-compatibility/2006">
              <mc:Choice xmlns:v="urn:schemas-microsoft-com:vml" Requires="v">
                <p:oleObj spid="_x0000_s3085" r:id="rId10" imgW="496570" imgH="445770" progId="Equation.3">
                  <p:embed/>
                </p:oleObj>
              </mc:Choice>
              <mc:Fallback>
                <p:oleObj r:id="rId10" imgW="496570" imgH="445770" progId="Equation.3">
                  <p:embed/>
                  <p:pic>
                    <p:nvPicPr>
                      <p:cNvPr id="0" name="图片 3075"/>
                      <p:cNvPicPr/>
                      <p:nvPr/>
                    </p:nvPicPr>
                    <p:blipFill>
                      <a:blip r:embed="rId11"/>
                      <a:stretch>
                        <a:fillRect/>
                      </a:stretch>
                    </p:blipFill>
                    <p:spPr>
                      <a:xfrm>
                        <a:off x="4370705" y="4578350"/>
                        <a:ext cx="1219200" cy="1093788"/>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xfrm>
            <a:off x="1377950" y="224155"/>
            <a:ext cx="10144125" cy="661035"/>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一阶差分</a:t>
            </a:r>
          </a:p>
        </p:txBody>
      </p:sp>
      <p:sp>
        <p:nvSpPr>
          <p:cNvPr id="63490" name="Rectangle 3"/>
          <p:cNvSpPr/>
          <p:nvPr/>
        </p:nvSpPr>
        <p:spPr>
          <a:xfrm>
            <a:off x="4329113" y="2362200"/>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047490" y="6243320"/>
            <a:ext cx="5412740" cy="368300"/>
          </a:xfrm>
          <a:prstGeom prst="rect">
            <a:avLst/>
          </a:prstGeom>
          <a:noFill/>
        </p:spPr>
        <p:txBody>
          <a:bodyPr wrap="square" rtlCol="0">
            <a:spAutoFit/>
          </a:bodyPr>
          <a:lstStyle/>
          <a:p>
            <a:r>
              <a:rPr lang="zh-CN" altLang="en-US"/>
              <a:t>检验结果显示一阶差分后序列为平稳非白噪声序列</a:t>
            </a:r>
          </a:p>
        </p:txBody>
      </p:sp>
      <p:pic>
        <p:nvPicPr>
          <p:cNvPr id="3" name="图片 2"/>
          <p:cNvPicPr>
            <a:picLocks noChangeAspect="1"/>
          </p:cNvPicPr>
          <p:nvPr/>
        </p:nvPicPr>
        <p:blipFill>
          <a:blip r:embed="rId3"/>
          <a:stretch>
            <a:fillRect/>
          </a:stretch>
        </p:blipFill>
        <p:spPr>
          <a:xfrm>
            <a:off x="3014980" y="1093470"/>
            <a:ext cx="6870065" cy="467106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a:xfrm>
            <a:off x="1248410" y="180975"/>
            <a:ext cx="10273665" cy="704215"/>
          </a:xfrm>
        </p:spPr>
        <p:txBody>
          <a:bodyPr wrap="square" lIns="91440" tIns="45720" rIns="91440" bIns="45720" anchor="ctr"/>
          <a:lstStyle/>
          <a:p>
            <a:pPr algn="l" eaLnBrk="1" hangingPunct="1">
              <a:buClrTx/>
              <a:buSzTx/>
              <a:buFontTx/>
            </a:pPr>
            <a:r>
              <a:rPr sz="2800" spc="0" smtClean="0">
                <a:solidFill>
                  <a:schemeClr val="accent5">
                    <a:lumMod val="75000"/>
                  </a:schemeClr>
                </a:solidFill>
                <a:cs typeface="+mn-cs"/>
              </a:rPr>
              <a:t>模型定阶</a:t>
            </a:r>
          </a:p>
        </p:txBody>
      </p:sp>
      <p:sp>
        <p:nvSpPr>
          <p:cNvPr id="2" name="内容占位符 1"/>
          <p:cNvSpPr>
            <a:spLocks noGrp="1"/>
          </p:cNvSpPr>
          <p:nvPr>
            <p:ph sz="half" idx="1"/>
          </p:nvPr>
        </p:nvSpPr>
        <p:spPr>
          <a:xfrm>
            <a:off x="1265555" y="1104900"/>
            <a:ext cx="4687570" cy="5236210"/>
          </a:xfrm>
        </p:spPr>
        <p:txBody>
          <a:bodyPr/>
          <a:lstStyle/>
          <a:p>
            <a:r>
              <a:rPr lang="zh-CN" altLang="en-US" sz="2200"/>
              <a:t>一阶差分后序列自相关图</a:t>
            </a:r>
          </a:p>
        </p:txBody>
      </p:sp>
      <p:sp>
        <p:nvSpPr>
          <p:cNvPr id="3" name="内容占位符 2"/>
          <p:cNvSpPr>
            <a:spLocks noGrp="1"/>
          </p:cNvSpPr>
          <p:nvPr>
            <p:ph sz="half" idx="2"/>
          </p:nvPr>
        </p:nvSpPr>
        <p:spPr>
          <a:xfrm>
            <a:off x="6238875" y="1104265"/>
            <a:ext cx="5283200" cy="5236845"/>
          </a:xfrm>
        </p:spPr>
        <p:txBody>
          <a:bodyPr/>
          <a:lstStyle/>
          <a:p>
            <a:pPr algn="l">
              <a:buClrTx/>
              <a:buSzTx/>
            </a:pPr>
            <a:r>
              <a:rPr lang="zh-CN" altLang="en-US" sz="2200"/>
              <a:t>一阶差分后序列偏自相关图</a:t>
            </a:r>
          </a:p>
        </p:txBody>
      </p:sp>
      <p:sp>
        <p:nvSpPr>
          <p:cNvPr id="53250" name="Rectangle 3"/>
          <p:cNvSpPr/>
          <p:nvPr/>
        </p:nvSpPr>
        <p:spPr>
          <a:xfrm>
            <a:off x="3462338" y="2028825"/>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764665" y="5419090"/>
            <a:ext cx="9587230" cy="1198880"/>
          </a:xfrm>
          <a:prstGeom prst="rect">
            <a:avLst/>
          </a:prstGeom>
          <a:noFill/>
        </p:spPr>
        <p:txBody>
          <a:bodyPr wrap="square" rtlCol="0" anchor="t">
            <a:spAutoFit/>
          </a:bodyPr>
          <a:lstStyle/>
          <a:p>
            <a:r>
              <a:t>自相关图显示，延迟１阶、４阶和５阶自相关系数大于２倍标准差。</a:t>
            </a:r>
          </a:p>
          <a:p>
            <a:r>
              <a:t>偏自相关图显示，延迟１阶和４阶的偏自相关系数大于２倍标准差。</a:t>
            </a:r>
          </a:p>
          <a:p>
            <a:r>
              <a:t>根据自相关图和偏自相关图定阶可以有多种尝试。其中一种尝试是认为偏自相关系数４阶截尾，可以考虑构建疏系数</a:t>
            </a:r>
            <a:r>
              <a:rPr lang="en-US"/>
              <a:t>AR(1,4)</a:t>
            </a:r>
            <a:r>
              <a:t>模型。</a:t>
            </a:r>
          </a:p>
        </p:txBody>
      </p:sp>
      <p:pic>
        <p:nvPicPr>
          <p:cNvPr id="8" name="图片 7"/>
          <p:cNvPicPr>
            <a:picLocks noChangeAspect="1"/>
          </p:cNvPicPr>
          <p:nvPr/>
        </p:nvPicPr>
        <p:blipFill>
          <a:blip r:embed="rId3"/>
          <a:stretch>
            <a:fillRect/>
          </a:stretch>
        </p:blipFill>
        <p:spPr>
          <a:xfrm>
            <a:off x="1033780" y="1731010"/>
            <a:ext cx="5151120" cy="3688080"/>
          </a:xfrm>
          <a:prstGeom prst="rect">
            <a:avLst/>
          </a:prstGeom>
        </p:spPr>
      </p:pic>
      <p:pic>
        <p:nvPicPr>
          <p:cNvPr id="9" name="图片 8"/>
          <p:cNvPicPr>
            <a:picLocks noChangeAspect="1"/>
          </p:cNvPicPr>
          <p:nvPr/>
        </p:nvPicPr>
        <p:blipFill>
          <a:blip r:embed="rId4"/>
          <a:stretch>
            <a:fillRect/>
          </a:stretch>
        </p:blipFill>
        <p:spPr>
          <a:xfrm>
            <a:off x="6340475" y="1731010"/>
            <a:ext cx="5181600" cy="36423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建模</a:t>
            </a:r>
          </a:p>
        </p:txBody>
      </p:sp>
      <p:sp>
        <p:nvSpPr>
          <p:cNvPr id="66562" name="Rectangle 3"/>
          <p:cNvSpPr>
            <a:spLocks noGrp="1"/>
          </p:cNvSpPr>
          <p:nvPr>
            <p:ph idx="1"/>
          </p:nvPr>
        </p:nvSpPr>
        <p:spPr>
          <a:xfrm>
            <a:off x="1327785" y="1052830"/>
            <a:ext cx="10194290" cy="5288280"/>
          </a:xfrm>
        </p:spPr>
        <p:txBody>
          <a:bodyPr wrap="square" lIns="91440" tIns="45720" rIns="91440" bIns="45720" anchor="t"/>
          <a:lstStyle/>
          <a:p>
            <a:pPr eaLnBrk="1" hangingPunct="1">
              <a:lnSpc>
                <a:spcPct val="90000"/>
              </a:lnSpc>
            </a:pPr>
            <a:r>
              <a:rPr lang="zh-CN" altLang="en-US" sz="2200">
                <a:cs typeface="微软雅黑" panose="020B0503020204020204" charset="-122"/>
              </a:rPr>
              <a:t>定阶</a:t>
            </a:r>
          </a:p>
          <a:p>
            <a:pPr lvl="1" eaLnBrk="1" hangingPunct="1">
              <a:lnSpc>
                <a:spcPct val="90000"/>
              </a:lnSpc>
            </a:pPr>
            <a:r>
              <a:rPr lang="en-US" altLang="zh-CN" sz="2200">
                <a:cs typeface="微软雅黑" panose="020B0503020204020204" charset="-122"/>
              </a:rPr>
              <a:t>ARIMA((1,4),1,0)</a:t>
            </a:r>
          </a:p>
          <a:p>
            <a:pPr eaLnBrk="1" hangingPunct="1">
              <a:lnSpc>
                <a:spcPct val="90000"/>
              </a:lnSpc>
            </a:pPr>
            <a:r>
              <a:rPr lang="zh-CN" altLang="en-US" sz="2200">
                <a:cs typeface="微软雅黑" panose="020B0503020204020204" charset="-122"/>
              </a:rPr>
              <a:t>参数估计</a:t>
            </a: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marL="0" indent="0" eaLnBrk="1" hangingPunct="1">
              <a:lnSpc>
                <a:spcPct val="90000"/>
              </a:lnSpc>
              <a:buNone/>
            </a:pPr>
            <a:endParaRPr lang="zh-CN" altLang="en-US" sz="2200">
              <a:cs typeface="微软雅黑" panose="020B0503020204020204" charset="-122"/>
            </a:endParaRPr>
          </a:p>
        </p:txBody>
      </p:sp>
      <p:sp>
        <p:nvSpPr>
          <p:cNvPr id="66563" name="Rectangle 4"/>
          <p:cNvSpPr/>
          <p:nvPr/>
        </p:nvSpPr>
        <p:spPr>
          <a:xfrm>
            <a:off x="4843463" y="323373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3249" name="Rectangle 2"/>
          <p:cNvSpPr>
            <a:spLocks noGrp="1"/>
          </p:cNvSpPr>
          <p:nvPr/>
        </p:nvSpPr>
        <p:spPr>
          <a:xfrm>
            <a:off x="1248410" y="180975"/>
            <a:ext cx="10273665" cy="70421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模型拟合</a:t>
            </a:r>
            <a:endParaRPr lang="en-US" altLang="zh-CN" sz="2800" spc="0" smtClean="0">
              <a:solidFill>
                <a:schemeClr val="accent5">
                  <a:lumMod val="75000"/>
                </a:schemeClr>
              </a:solidFill>
              <a:cs typeface="+mn-cs"/>
            </a:endParaRPr>
          </a:p>
        </p:txBody>
      </p:sp>
      <p:pic>
        <p:nvPicPr>
          <p:cNvPr id="2" name="图片 1"/>
          <p:cNvPicPr>
            <a:picLocks noChangeAspect="1"/>
          </p:cNvPicPr>
          <p:nvPr/>
        </p:nvPicPr>
        <p:blipFill>
          <a:blip r:embed="rId3"/>
          <a:stretch>
            <a:fillRect/>
          </a:stretch>
        </p:blipFill>
        <p:spPr>
          <a:xfrm>
            <a:off x="1678940" y="2656205"/>
            <a:ext cx="9808210" cy="286067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vert="horz" wrap="square" lIns="91440" tIns="45720" rIns="91440" bIns="45720" numCol="1" anchor="ctr" anchorCtr="0" compatLnSpc="1">
            <a:normAutofit fontScale="90000"/>
          </a:bodyPr>
          <a:lstStyle/>
          <a:p>
            <a:pPr marL="0" marR="0" lvl="0" indent="0" algn="ctr" defTabSz="914400" rtl="0" eaLnBrk="1" fontAlgn="base" latinLnBrk="0" hangingPunct="1">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bg1"/>
                </a:solidFill>
                <a:effectLst/>
                <a:uLnTx/>
                <a:uFillTx/>
                <a:latin typeface="+mj-lt"/>
                <a:ea typeface="宋体" panose="02010600030101010101" pitchFamily="2" charset="-122"/>
                <a:cs typeface="+mj-cs"/>
              </a:rPr>
              <a:t>建模</a:t>
            </a:r>
          </a:p>
        </p:txBody>
      </p:sp>
      <p:sp>
        <p:nvSpPr>
          <p:cNvPr id="66562" name="Rectangle 3"/>
          <p:cNvSpPr>
            <a:spLocks noGrp="1"/>
          </p:cNvSpPr>
          <p:nvPr>
            <p:ph idx="1"/>
          </p:nvPr>
        </p:nvSpPr>
        <p:spPr>
          <a:xfrm>
            <a:off x="1327785" y="1052830"/>
            <a:ext cx="10194290" cy="5288280"/>
          </a:xfrm>
        </p:spPr>
        <p:txBody>
          <a:bodyPr wrap="square" lIns="91440" tIns="45720" rIns="91440" bIns="45720" anchor="t"/>
          <a:lstStyle/>
          <a:p>
            <a:pPr eaLnBrk="1" hangingPunct="1">
              <a:lnSpc>
                <a:spcPct val="90000"/>
              </a:lnSpc>
            </a:pPr>
            <a:r>
              <a:rPr lang="zh-CN" altLang="en-US" sz="2200">
                <a:cs typeface="微软雅黑" panose="020B0503020204020204" charset="-122"/>
              </a:rPr>
              <a:t>模型显著性检验</a:t>
            </a: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endParaRPr lang="zh-CN" altLang="en-US" sz="2200">
              <a:cs typeface="微软雅黑" panose="020B0503020204020204" charset="-122"/>
            </a:endParaRPr>
          </a:p>
          <a:p>
            <a:pPr eaLnBrk="1" hangingPunct="1">
              <a:lnSpc>
                <a:spcPct val="90000"/>
              </a:lnSpc>
            </a:pPr>
            <a:r>
              <a:rPr lang="zh-CN" altLang="en-US" sz="2200">
                <a:cs typeface="微软雅黑" panose="020B0503020204020204" charset="-122"/>
              </a:rPr>
              <a:t>参数显著性检验</a:t>
            </a:r>
          </a:p>
        </p:txBody>
      </p:sp>
      <p:sp>
        <p:nvSpPr>
          <p:cNvPr id="66563" name="Rectangle 4"/>
          <p:cNvSpPr/>
          <p:nvPr/>
        </p:nvSpPr>
        <p:spPr>
          <a:xfrm>
            <a:off x="4843463" y="323373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53249" name="Rectangle 2"/>
          <p:cNvSpPr>
            <a:spLocks noGrp="1"/>
          </p:cNvSpPr>
          <p:nvPr/>
        </p:nvSpPr>
        <p:spPr>
          <a:xfrm>
            <a:off x="1248410" y="180975"/>
            <a:ext cx="10273665" cy="704215"/>
          </a:xfrm>
          <a:prstGeom prst="rect">
            <a:avLst/>
          </a:prstGeom>
        </p:spPr>
        <p:txBody>
          <a:bodyPr vert="horz" wrap="square" lIns="91440" tIns="45720" rIns="91440" bIns="45720" rtlCol="0" anchor="ctr"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algn="l" eaLnBrk="1" hangingPunct="1">
              <a:buClrTx/>
              <a:buSzTx/>
              <a:buFontTx/>
            </a:pPr>
            <a:r>
              <a:rPr sz="2800" spc="0" smtClean="0">
                <a:solidFill>
                  <a:schemeClr val="accent5">
                    <a:lumMod val="75000"/>
                  </a:schemeClr>
                </a:solidFill>
                <a:cs typeface="+mn-cs"/>
              </a:rPr>
              <a:t>模型检验</a:t>
            </a:r>
            <a:endParaRPr lang="en-US" altLang="zh-CN" sz="2800" spc="0" smtClean="0">
              <a:solidFill>
                <a:schemeClr val="accent5">
                  <a:lumMod val="75000"/>
                </a:schemeClr>
              </a:solidFill>
              <a:cs typeface="+mn-cs"/>
            </a:endParaRPr>
          </a:p>
        </p:txBody>
      </p:sp>
      <p:pic>
        <p:nvPicPr>
          <p:cNvPr id="3" name="图片 2"/>
          <p:cNvPicPr>
            <a:picLocks noChangeAspect="1"/>
          </p:cNvPicPr>
          <p:nvPr/>
        </p:nvPicPr>
        <p:blipFill>
          <a:blip r:embed="rId3"/>
          <a:stretch>
            <a:fillRect/>
          </a:stretch>
        </p:blipFill>
        <p:spPr>
          <a:xfrm>
            <a:off x="4973320" y="954405"/>
            <a:ext cx="5140325" cy="1996440"/>
          </a:xfrm>
          <a:prstGeom prst="rect">
            <a:avLst/>
          </a:prstGeom>
        </p:spPr>
      </p:pic>
      <p:pic>
        <p:nvPicPr>
          <p:cNvPr id="5" name="图片 4"/>
          <p:cNvPicPr>
            <a:picLocks noChangeAspect="1"/>
          </p:cNvPicPr>
          <p:nvPr/>
        </p:nvPicPr>
        <p:blipFill>
          <a:blip r:embed="rId4"/>
          <a:stretch>
            <a:fillRect/>
          </a:stretch>
        </p:blipFill>
        <p:spPr>
          <a:xfrm>
            <a:off x="4973320" y="3489960"/>
            <a:ext cx="5154295" cy="194373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标题 1"/>
          <p:cNvSpPr>
            <a:spLocks noGrp="1"/>
          </p:cNvSpPr>
          <p:nvPr>
            <p:ph type="title"/>
          </p:nvPr>
        </p:nvSpPr>
        <p:spPr>
          <a:xfrm>
            <a:off x="1228725" y="203200"/>
            <a:ext cx="10293350" cy="681990"/>
          </a:xfrm>
        </p:spPr>
        <p:txBody>
          <a:bodyPr wrap="square" lIns="91440" tIns="45720" rIns="91440" bIns="45720" anchor="ctr">
            <a:normAutofit/>
          </a:bodyPr>
          <a:lstStyle/>
          <a:p>
            <a:pPr algn="l">
              <a:buClrTx/>
              <a:buSzTx/>
              <a:buFontTx/>
            </a:pPr>
            <a:r>
              <a:rPr lang="zh-CN" altLang="en-US" sz="2800" spc="0" smtClean="0">
                <a:solidFill>
                  <a:schemeClr val="accent5">
                    <a:lumMod val="75000"/>
                  </a:schemeClr>
                </a:solidFill>
                <a:cs typeface="+mn-cs"/>
              </a:rPr>
              <a:t>拟合预测效果图</a:t>
            </a: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2291715" y="885190"/>
            <a:ext cx="8327390" cy="566229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a:xfrm>
            <a:off x="778509" y="3065353"/>
            <a:ext cx="6879192" cy="1137889"/>
          </a:xfrm>
        </p:spPr>
        <p:txBody>
          <a:bodyPr/>
          <a:lstStyle/>
          <a:p>
            <a:r>
              <a:rPr lang="en-US" altLang="zh-CN">
                <a:sym typeface="+mn-ea"/>
              </a:rPr>
              <a:t>THANKS</a:t>
            </a:r>
          </a:p>
        </p:txBody>
      </p:sp>
      <p:sp>
        <p:nvSpPr>
          <p:cNvPr id="7" name="文本框 6"/>
          <p:cNvSpPr txBox="1"/>
          <p:nvPr>
            <p:custDataLst>
              <p:tags r:id="rId3"/>
            </p:custDataLst>
          </p:nvPr>
        </p:nvSpPr>
        <p:spPr>
          <a:xfrm>
            <a:off x="9042399" y="2135665"/>
            <a:ext cx="1809103" cy="1569660"/>
          </a:xfrm>
          <a:prstGeom prst="rect">
            <a:avLst/>
          </a:prstGeom>
          <a:noFill/>
        </p:spPr>
        <p:txBody>
          <a:bodyPr wrap="square" lIns="90000" tIns="46800" rIns="90000" bIns="46800" rtlCol="0" anchor="ctr" anchorCtr="0">
            <a:normAutofit/>
          </a:bodyPr>
          <a:lstStyle/>
          <a:p>
            <a:pPr algn="ctr"/>
            <a:r>
              <a:rPr lang="en-US" altLang="zh-CN" sz="9600" dirty="0">
                <a:solidFill>
                  <a:schemeClr val="accent1"/>
                </a:solidFill>
                <a:latin typeface="Arial" panose="020B0604020202020204" pitchFamily="34" charset="0"/>
                <a:ea typeface="微软雅黑" panose="020B0503020204020204" charset="-122"/>
              </a:rPr>
              <a:t>05</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custDataLst>
              <p:tags r:id="rId2"/>
            </p:custDataLst>
          </p:nvPr>
        </p:nvSpPr>
        <p:spPr>
          <a:xfrm>
            <a:off x="5080337" y="510659"/>
            <a:ext cx="2031325" cy="646331"/>
          </a:xfrm>
          <a:prstGeom prst="rect">
            <a:avLst/>
          </a:prstGeom>
        </p:spPr>
        <p:txBody>
          <a:bodyPr wrap="none" anchor="ctr">
            <a:normAutofit fontScale="90000"/>
          </a:bodyPr>
          <a:lstStyle>
            <a:defPPr>
              <a:defRPr lang="zh-CN"/>
            </a:defPPr>
            <a:lvl1pPr>
              <a:defRPr sz="3600">
                <a:solidFill>
                  <a:schemeClr val="tx1">
                    <a:lumMod val="75000"/>
                    <a:lumOff val="25000"/>
                  </a:schemeClr>
                </a:solidFill>
                <a:latin typeface="+mj-lt"/>
                <a:ea typeface="黑体" panose="02010609060101010101" charset="-122"/>
              </a:defRPr>
            </a:lvl1pPr>
          </a:lstStyle>
          <a:p>
            <a:r>
              <a:rPr lang="zh-CN" altLang="en-US">
                <a:ea typeface="+mj-ea"/>
                <a:cs typeface="+mj-cs"/>
              </a:rPr>
              <a:t>本章内容</a:t>
            </a:r>
          </a:p>
        </p:txBody>
      </p:sp>
      <p:sp>
        <p:nvSpPr>
          <p:cNvPr id="2" name="矩形 1"/>
          <p:cNvSpPr/>
          <p:nvPr>
            <p:custDataLst>
              <p:tags r:id="rId3"/>
            </p:custDataLst>
          </p:nvPr>
        </p:nvSpPr>
        <p:spPr>
          <a:xfrm>
            <a:off x="3201035" y="1657350"/>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3" name="矩形 2"/>
          <p:cNvSpPr/>
          <p:nvPr>
            <p:custDataLst>
              <p:tags r:id="rId4"/>
            </p:custDataLst>
          </p:nvPr>
        </p:nvSpPr>
        <p:spPr>
          <a:xfrm>
            <a:off x="1486535" y="165925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6" name="矩形 5"/>
          <p:cNvSpPr/>
          <p:nvPr>
            <p:custDataLst>
              <p:tags r:id="rId5"/>
            </p:custDataLst>
          </p:nvPr>
        </p:nvSpPr>
        <p:spPr>
          <a:xfrm>
            <a:off x="1486535" y="2708910"/>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8" name="矩形 7"/>
          <p:cNvSpPr/>
          <p:nvPr>
            <p:custDataLst>
              <p:tags r:id="rId6"/>
            </p:custDataLst>
          </p:nvPr>
        </p:nvSpPr>
        <p:spPr>
          <a:xfrm>
            <a:off x="1486535" y="378650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9" name="矩形 8"/>
          <p:cNvSpPr/>
          <p:nvPr>
            <p:custDataLst>
              <p:tags r:id="rId7"/>
            </p:custDataLst>
          </p:nvPr>
        </p:nvSpPr>
        <p:spPr>
          <a:xfrm>
            <a:off x="1486535" y="4873625"/>
            <a:ext cx="1495425" cy="647700"/>
          </a:xfrm>
          <a:prstGeom prst="rect">
            <a:avLst/>
          </a:prstGeom>
          <a:solidFill>
            <a:srgbClr val="3C69C2"/>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0" name="矩形 9"/>
          <p:cNvSpPr/>
          <p:nvPr>
            <p:custDataLst>
              <p:tags r:id="rId8"/>
            </p:custDataLst>
          </p:nvPr>
        </p:nvSpPr>
        <p:spPr>
          <a:xfrm>
            <a:off x="3201035" y="2738120"/>
            <a:ext cx="7620000" cy="646430"/>
          </a:xfrm>
          <a:prstGeom prst="rect">
            <a:avLst/>
          </a:prstGeom>
          <a:solidFill>
            <a:schemeClr val="accent3">
              <a:lumMod val="20000"/>
              <a:lumOff val="80000"/>
            </a:scheme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1" name="矩形 10"/>
          <p:cNvSpPr/>
          <p:nvPr>
            <p:custDataLst>
              <p:tags r:id="rId9"/>
            </p:custDataLst>
          </p:nvPr>
        </p:nvSpPr>
        <p:spPr>
          <a:xfrm>
            <a:off x="3201035" y="378777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9" name="矩形 18"/>
          <p:cNvSpPr/>
          <p:nvPr>
            <p:custDataLst>
              <p:tags r:id="rId10"/>
            </p:custDataLst>
          </p:nvPr>
        </p:nvSpPr>
        <p:spPr>
          <a:xfrm>
            <a:off x="3201035" y="4874895"/>
            <a:ext cx="7620000" cy="646430"/>
          </a:xfrm>
          <a:prstGeom prst="rect">
            <a:avLst/>
          </a:prstGeom>
          <a:solidFill>
            <a:srgbClr val="FFFFFF">
              <a:lumMod val="85000"/>
            </a:srgbClr>
          </a:solidFill>
          <a:ln>
            <a:noFill/>
          </a:ln>
        </p:spPr>
        <p:style>
          <a:lnRef idx="2">
            <a:srgbClr val="3C69C2">
              <a:shade val="50000"/>
            </a:srgbClr>
          </a:lnRef>
          <a:fillRef idx="1">
            <a:srgbClr val="3C69C2"/>
          </a:fillRef>
          <a:effectRef idx="0">
            <a:srgbClr val="3C69C2"/>
          </a:effectRef>
          <a:fontRef idx="minor">
            <a:srgbClr val="FFFFFF"/>
          </a:fontRef>
        </p:style>
        <p:txBody>
          <a:bodyPr rtlCol="0" anchor="ctr"/>
          <a:lstStyle/>
          <a:p>
            <a:pPr algn="ctr"/>
            <a:endParaRPr lang="zh-CN" altLang="en-US"/>
          </a:p>
        </p:txBody>
      </p:sp>
      <p:sp>
        <p:nvSpPr>
          <p:cNvPr id="12" name="文本框 11"/>
          <p:cNvSpPr txBox="1"/>
          <p:nvPr>
            <p:custDataLst>
              <p:tags r:id="rId11"/>
            </p:custDataLst>
          </p:nvPr>
        </p:nvSpPr>
        <p:spPr>
          <a:xfrm>
            <a:off x="3284220" y="1657350"/>
            <a:ext cx="5168265" cy="73596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Cramer</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分解定理</a:t>
            </a:r>
          </a:p>
        </p:txBody>
      </p:sp>
      <p:sp>
        <p:nvSpPr>
          <p:cNvPr id="13" name="文本框 12"/>
          <p:cNvSpPr txBox="1"/>
          <p:nvPr>
            <p:custDataLst>
              <p:tags r:id="rId12"/>
            </p:custDataLst>
          </p:nvPr>
        </p:nvSpPr>
        <p:spPr>
          <a:xfrm>
            <a:off x="2018030" y="181229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01</a:t>
            </a:r>
            <a:endParaRPr lang="zh-CN" altLang="en-US">
              <a:latin typeface="Arial" panose="020B0604020202020204" pitchFamily="34" charset="0"/>
              <a:ea typeface="微软雅黑" panose="020B0503020204020204" charset="-122"/>
            </a:endParaRPr>
          </a:p>
        </p:txBody>
      </p:sp>
      <p:sp>
        <p:nvSpPr>
          <p:cNvPr id="16" name="文本框 15"/>
          <p:cNvSpPr txBox="1"/>
          <p:nvPr>
            <p:custDataLst>
              <p:tags r:id="rId13"/>
            </p:custDataLst>
          </p:nvPr>
        </p:nvSpPr>
        <p:spPr>
          <a:xfrm>
            <a:off x="2018030" y="285242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02</a:t>
            </a:r>
            <a:endParaRPr lang="zh-CN" altLang="en-US">
              <a:latin typeface="Arial" panose="020B0604020202020204" pitchFamily="34" charset="0"/>
              <a:ea typeface="微软雅黑" panose="020B0503020204020204" charset="-122"/>
            </a:endParaRPr>
          </a:p>
        </p:txBody>
      </p:sp>
      <p:sp>
        <p:nvSpPr>
          <p:cNvPr id="18" name="文本框 17"/>
          <p:cNvSpPr txBox="1"/>
          <p:nvPr>
            <p:custDataLst>
              <p:tags r:id="rId14"/>
            </p:custDataLst>
          </p:nvPr>
        </p:nvSpPr>
        <p:spPr>
          <a:xfrm>
            <a:off x="3284220" y="2738120"/>
            <a:ext cx="5168265" cy="645795"/>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差分平稳</a:t>
            </a:r>
          </a:p>
        </p:txBody>
      </p:sp>
      <p:sp>
        <p:nvSpPr>
          <p:cNvPr id="20" name="文本框 19"/>
          <p:cNvSpPr txBox="1"/>
          <p:nvPr>
            <p:custDataLst>
              <p:tags r:id="rId15"/>
            </p:custDataLst>
          </p:nvPr>
        </p:nvSpPr>
        <p:spPr>
          <a:xfrm>
            <a:off x="3284220" y="3788410"/>
            <a:ext cx="5168265" cy="645160"/>
          </a:xfrm>
          <a:prstGeom prst="rect">
            <a:avLst/>
          </a:prstGeom>
        </p:spPr>
        <p:txBody>
          <a:bodyPr wrap="none" anchor="ctr">
            <a:normAutofit/>
          </a:bodyPr>
          <a:lstStyle>
            <a:defPPr>
              <a:defRPr lang="zh-CN"/>
            </a:defPPr>
            <a:lvl1pPr>
              <a:defRPr sz="1600">
                <a:solidFill>
                  <a:srgbClr val="000000">
                    <a:lumMod val="75000"/>
                    <a:lumOff val="25000"/>
                  </a:srgbClr>
                </a:solidFill>
                <a:ea typeface="黑体" panose="02010609060101010101" charset="-122"/>
              </a:defRPr>
            </a:lvl1pPr>
          </a:lstStyle>
          <a:p>
            <a:pPr marL="0" lvl="0" indent="0" algn="l">
              <a:lnSpc>
                <a:spcPct val="100000"/>
              </a:lnSpc>
              <a:spcBef>
                <a:spcPts val="0"/>
              </a:spcBef>
              <a:spcAft>
                <a:spcPts val="0"/>
              </a:spcAft>
              <a:buSzPct val="100000"/>
            </a:pPr>
            <a:r>
              <a:rPr lang="en-US" altLang="zh-CN"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ARIMA</a:t>
            </a:r>
            <a:r>
              <a:rPr lang="zh-CN" altLang="en-US" sz="2200" b="1">
                <a:solidFill>
                  <a:srgbClr val="000000">
                    <a:lumMod val="75000"/>
                    <a:lumOff val="25000"/>
                  </a:srgbClr>
                </a:solidFill>
                <a:latin typeface="微软雅黑" panose="020B0503020204020204" charset="-122"/>
                <a:ea typeface="微软雅黑" panose="020B0503020204020204" charset="-122"/>
                <a:sym typeface="微软雅黑" panose="020B0503020204020204" charset="-122"/>
              </a:rPr>
              <a:t>模型</a:t>
            </a:r>
          </a:p>
        </p:txBody>
      </p:sp>
      <p:sp>
        <p:nvSpPr>
          <p:cNvPr id="28" name="文本框 27"/>
          <p:cNvSpPr txBox="1"/>
          <p:nvPr>
            <p:custDataLst>
              <p:tags r:id="rId16"/>
            </p:custDataLst>
          </p:nvPr>
        </p:nvSpPr>
        <p:spPr>
          <a:xfrm>
            <a:off x="3284220" y="4874260"/>
            <a:ext cx="5168265" cy="647700"/>
          </a:xfrm>
          <a:prstGeom prst="rect">
            <a:avLst/>
          </a:prstGeom>
        </p:spPr>
        <p:txBody>
          <a:bodyPr wrap="none" anchor="ctr">
            <a:noAutofit/>
          </a:bodyPr>
          <a:lstStyle>
            <a:defPPr>
              <a:defRPr lang="zh-CN"/>
            </a:defPPr>
            <a:lvl1pPr>
              <a:defRPr sz="1600">
                <a:solidFill>
                  <a:srgbClr val="000000">
                    <a:lumMod val="75000"/>
                    <a:lumOff val="25000"/>
                  </a:srgbClr>
                </a:solidFill>
                <a:ea typeface="黑体" panose="02010609060101010101" charset="-122"/>
              </a:defRPr>
            </a:lvl1pPr>
          </a:lstStyle>
          <a:p>
            <a:r>
              <a:rPr lang="zh-CN" altLang="en-US" sz="2200" b="1" dirty="0">
                <a:latin typeface="微软雅黑" panose="020B0503020204020204" charset="-122"/>
                <a:ea typeface="微软雅黑" panose="020B0503020204020204" charset="-122"/>
              </a:rPr>
              <a:t>疏系数模型</a:t>
            </a:r>
          </a:p>
        </p:txBody>
      </p:sp>
      <p:sp>
        <p:nvSpPr>
          <p:cNvPr id="31" name="文本框 30"/>
          <p:cNvSpPr txBox="1"/>
          <p:nvPr>
            <p:custDataLst>
              <p:tags r:id="rId17"/>
            </p:custDataLst>
          </p:nvPr>
        </p:nvSpPr>
        <p:spPr>
          <a:xfrm>
            <a:off x="2018030" y="5007610"/>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04</a:t>
            </a:r>
            <a:endParaRPr lang="zh-CN" altLang="en-US">
              <a:latin typeface="Arial" panose="020B0604020202020204" pitchFamily="34" charset="0"/>
              <a:ea typeface="微软雅黑" panose="020B0503020204020204" charset="-122"/>
            </a:endParaRPr>
          </a:p>
        </p:txBody>
      </p:sp>
      <p:sp>
        <p:nvSpPr>
          <p:cNvPr id="21" name="文本框 20"/>
          <p:cNvSpPr txBox="1"/>
          <p:nvPr>
            <p:custDataLst>
              <p:tags r:id="rId18"/>
            </p:custDataLst>
          </p:nvPr>
        </p:nvSpPr>
        <p:spPr>
          <a:xfrm>
            <a:off x="2018030" y="3930015"/>
            <a:ext cx="469900" cy="400050"/>
          </a:xfrm>
          <a:prstGeom prst="rect">
            <a:avLst/>
          </a:prstGeom>
        </p:spPr>
        <p:txBody>
          <a:bodyPr wrap="none">
            <a:normAutofit/>
          </a:bodyPr>
          <a:lstStyle>
            <a:defPPr>
              <a:defRPr lang="zh-CN"/>
            </a:defPPr>
            <a:lvl1pPr>
              <a:defRPr sz="2000">
                <a:solidFill>
                  <a:srgbClr val="FFFFFF"/>
                </a:solidFill>
                <a:latin typeface="Arial" panose="020B0604020202020204"/>
                <a:ea typeface="黑体" panose="02010609060101010101" charset="-122"/>
              </a:defRPr>
            </a:lvl1pPr>
          </a:lstStyle>
          <a:p>
            <a:r>
              <a:rPr lang="en-US" altLang="zh-CN">
                <a:latin typeface="Arial" panose="020B0604020202020204" pitchFamily="34" charset="0"/>
                <a:ea typeface="微软雅黑" panose="020B0503020204020204" charset="-122"/>
              </a:rPr>
              <a:t>03</a:t>
            </a:r>
            <a:endParaRPr lang="zh-CN" altLang="en-US">
              <a:latin typeface="Arial" panose="020B0604020202020204" pitchFamily="34" charset="0"/>
              <a:ea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title"/>
          </p:nvPr>
        </p:nvSpPr>
        <p:spPr>
          <a:xfrm>
            <a:off x="1283970" y="197485"/>
            <a:ext cx="10238105" cy="687705"/>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差分运算</a:t>
            </a:r>
          </a:p>
        </p:txBody>
      </p:sp>
      <p:sp>
        <p:nvSpPr>
          <p:cNvPr id="9218" name="Rectangle 3"/>
          <p:cNvSpPr>
            <a:spLocks noGrp="1"/>
          </p:cNvSpPr>
          <p:nvPr>
            <p:ph idx="1"/>
          </p:nvPr>
        </p:nvSpPr>
        <p:spPr>
          <a:xfrm>
            <a:off x="1303655" y="952500"/>
            <a:ext cx="10218420" cy="5388610"/>
          </a:xfrm>
        </p:spPr>
        <p:txBody>
          <a:bodyPr wrap="square" lIns="91440" tIns="45720" rIns="91440" bIns="45720" anchor="t"/>
          <a:lstStyle/>
          <a:p>
            <a:pPr eaLnBrk="1" hangingPunct="1"/>
            <a:r>
              <a:rPr lang="zh-CN" altLang="en-US" sz="2200">
                <a:cs typeface="微软雅黑" panose="020B0503020204020204" charset="-122"/>
              </a:rPr>
              <a:t>一阶差分</a:t>
            </a: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en-US" altLang="zh-CN" sz="2200">
                <a:cs typeface="微软雅黑" panose="020B0503020204020204" charset="-122"/>
              </a:rPr>
              <a:t>p</a:t>
            </a:r>
            <a:r>
              <a:rPr lang="zh-CN" altLang="en-US" sz="2200">
                <a:cs typeface="微软雅黑" panose="020B0503020204020204" charset="-122"/>
              </a:rPr>
              <a:t>阶差分</a:t>
            </a: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en-US" altLang="zh-CN" sz="2200">
                <a:cs typeface="微软雅黑" panose="020B0503020204020204" charset="-122"/>
              </a:rPr>
              <a:t>k</a:t>
            </a:r>
            <a:r>
              <a:rPr lang="zh-CN" altLang="en-US" sz="2200">
                <a:cs typeface="微软雅黑" panose="020B0503020204020204" charset="-122"/>
              </a:rPr>
              <a:t>步差分</a:t>
            </a:r>
          </a:p>
        </p:txBody>
      </p:sp>
      <p:sp>
        <p:nvSpPr>
          <p:cNvPr id="9219" name="Rectangle 4"/>
          <p:cNvSpPr/>
          <p:nvPr/>
        </p:nvSpPr>
        <p:spPr>
          <a:xfrm>
            <a:off x="5219700" y="321468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9220" name="Rectangle 5"/>
          <p:cNvSpPr/>
          <p:nvPr/>
        </p:nvSpPr>
        <p:spPr>
          <a:xfrm>
            <a:off x="5005388" y="321468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9221" name="Object 6"/>
          <p:cNvGraphicFramePr>
            <a:graphicFrameLocks noChangeAspect="1"/>
          </p:cNvGraphicFramePr>
          <p:nvPr/>
        </p:nvGraphicFramePr>
        <p:xfrm>
          <a:off x="4259263" y="1571308"/>
          <a:ext cx="2105025" cy="555625"/>
        </p:xfrm>
        <a:graphic>
          <a:graphicData uri="http://schemas.openxmlformats.org/presentationml/2006/ole">
            <mc:AlternateContent xmlns:mc="http://schemas.openxmlformats.org/markup-compatibility/2006">
              <mc:Choice xmlns:v="urn:schemas-microsoft-com:vml" Requires="v">
                <p:oleObj spid="_x0000_s4100" r:id="rId4" imgW="862965" imgH="228600" progId="Equation.3">
                  <p:embed/>
                </p:oleObj>
              </mc:Choice>
              <mc:Fallback>
                <p:oleObj r:id="rId4" imgW="862965" imgH="228600" progId="Equation.3">
                  <p:embed/>
                  <p:pic>
                    <p:nvPicPr>
                      <p:cNvPr id="0" name="图片 3082"/>
                      <p:cNvPicPr/>
                      <p:nvPr/>
                    </p:nvPicPr>
                    <p:blipFill>
                      <a:blip r:embed="rId5"/>
                      <a:stretch>
                        <a:fillRect/>
                      </a:stretch>
                    </p:blipFill>
                    <p:spPr>
                      <a:xfrm>
                        <a:off x="4259263" y="1571308"/>
                        <a:ext cx="2105025" cy="555625"/>
                      </a:xfrm>
                      <a:prstGeom prst="rect">
                        <a:avLst/>
                      </a:prstGeom>
                      <a:noFill/>
                      <a:ln w="38100">
                        <a:noFill/>
                        <a:miter/>
                      </a:ln>
                    </p:spPr>
                  </p:pic>
                </p:oleObj>
              </mc:Fallback>
            </mc:AlternateContent>
          </a:graphicData>
        </a:graphic>
      </p:graphicFrame>
      <p:graphicFrame>
        <p:nvGraphicFramePr>
          <p:cNvPr id="9222" name="Object 6"/>
          <p:cNvGraphicFramePr>
            <a:graphicFrameLocks noChangeAspect="1"/>
          </p:cNvGraphicFramePr>
          <p:nvPr/>
        </p:nvGraphicFramePr>
        <p:xfrm>
          <a:off x="4157028" y="3352800"/>
          <a:ext cx="3594100" cy="587375"/>
        </p:xfrm>
        <a:graphic>
          <a:graphicData uri="http://schemas.openxmlformats.org/presentationml/2006/ole">
            <mc:AlternateContent xmlns:mc="http://schemas.openxmlformats.org/markup-compatibility/2006">
              <mc:Choice xmlns:v="urn:schemas-microsoft-com:vml" Requires="v">
                <p:oleObj spid="_x0000_s4101" r:id="rId6" imgW="1473200" imgH="241300" progId="Equation.3">
                  <p:embed/>
                </p:oleObj>
              </mc:Choice>
              <mc:Fallback>
                <p:oleObj r:id="rId6" imgW="1473200" imgH="241300" progId="Equation.3">
                  <p:embed/>
                  <p:pic>
                    <p:nvPicPr>
                      <p:cNvPr id="0" name="图片 3079"/>
                      <p:cNvPicPr/>
                      <p:nvPr/>
                    </p:nvPicPr>
                    <p:blipFill>
                      <a:blip r:embed="rId7"/>
                      <a:stretch>
                        <a:fillRect/>
                      </a:stretch>
                    </p:blipFill>
                    <p:spPr>
                      <a:xfrm>
                        <a:off x="4157028" y="3352800"/>
                        <a:ext cx="3594100" cy="587375"/>
                      </a:xfrm>
                      <a:prstGeom prst="rect">
                        <a:avLst/>
                      </a:prstGeom>
                      <a:noFill/>
                      <a:ln w="38100">
                        <a:noFill/>
                        <a:miter/>
                      </a:ln>
                    </p:spPr>
                  </p:pic>
                </p:oleObj>
              </mc:Fallback>
            </mc:AlternateContent>
          </a:graphicData>
        </a:graphic>
      </p:graphicFrame>
      <p:graphicFrame>
        <p:nvGraphicFramePr>
          <p:cNvPr id="9223" name="Object 6"/>
          <p:cNvGraphicFramePr>
            <a:graphicFrameLocks noChangeAspect="1"/>
          </p:cNvGraphicFramePr>
          <p:nvPr/>
        </p:nvGraphicFramePr>
        <p:xfrm>
          <a:off x="4259263" y="5372418"/>
          <a:ext cx="2324100" cy="555625"/>
        </p:xfrm>
        <a:graphic>
          <a:graphicData uri="http://schemas.openxmlformats.org/presentationml/2006/ole">
            <mc:AlternateContent xmlns:mc="http://schemas.openxmlformats.org/markup-compatibility/2006">
              <mc:Choice xmlns:v="urn:schemas-microsoft-com:vml" Requires="v">
                <p:oleObj spid="_x0000_s4102" r:id="rId8" imgW="952500" imgH="228600" progId="Equation.3">
                  <p:embed/>
                </p:oleObj>
              </mc:Choice>
              <mc:Fallback>
                <p:oleObj r:id="rId8" imgW="952500" imgH="228600" progId="Equation.3">
                  <p:embed/>
                  <p:pic>
                    <p:nvPicPr>
                      <p:cNvPr id="0" name="图片 3080"/>
                      <p:cNvPicPr/>
                      <p:nvPr/>
                    </p:nvPicPr>
                    <p:blipFill>
                      <a:blip r:embed="rId9"/>
                      <a:stretch>
                        <a:fillRect/>
                      </a:stretch>
                    </p:blipFill>
                    <p:spPr>
                      <a:xfrm>
                        <a:off x="4259263" y="5372418"/>
                        <a:ext cx="2324100" cy="555625"/>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title"/>
          </p:nvPr>
        </p:nvSpPr>
        <p:spPr>
          <a:xfrm>
            <a:off x="1345565" y="177165"/>
            <a:ext cx="10176510" cy="708025"/>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差分运算的实质</a:t>
            </a:r>
          </a:p>
        </p:txBody>
      </p:sp>
      <p:sp>
        <p:nvSpPr>
          <p:cNvPr id="10242" name="Rectangle 3"/>
          <p:cNvSpPr>
            <a:spLocks noGrp="1"/>
          </p:cNvSpPr>
          <p:nvPr>
            <p:ph idx="1"/>
          </p:nvPr>
        </p:nvSpPr>
        <p:spPr>
          <a:xfrm>
            <a:off x="1252855" y="952500"/>
            <a:ext cx="10269220" cy="5388610"/>
          </a:xfrm>
        </p:spPr>
        <p:txBody>
          <a:bodyPr wrap="square" lIns="91440" tIns="45720" rIns="91440" bIns="45720" anchor="t"/>
          <a:lstStyle/>
          <a:p>
            <a:pPr eaLnBrk="1" hangingPunct="1"/>
            <a:r>
              <a:rPr lang="zh-CN" altLang="en-US" sz="2200">
                <a:cs typeface="微软雅黑" panose="020B0503020204020204" charset="-122"/>
              </a:rPr>
              <a:t>差分方法是一种非常简便、有效的确定性信息提取方法</a:t>
            </a:r>
          </a:p>
          <a:p>
            <a:pPr eaLnBrk="1" hangingPunct="1"/>
            <a:r>
              <a:rPr lang="en-US" altLang="zh-CN" sz="2200">
                <a:cs typeface="微软雅黑" panose="020B0503020204020204" charset="-122"/>
              </a:rPr>
              <a:t>Cramer</a:t>
            </a:r>
            <a:r>
              <a:rPr lang="zh-CN" altLang="en-US" sz="2200">
                <a:cs typeface="微软雅黑" panose="020B0503020204020204" charset="-122"/>
              </a:rPr>
              <a:t>分解定理在理论上保证了适当阶数的差分一定可以充分提取确定性信息</a:t>
            </a:r>
          </a:p>
          <a:p>
            <a:pPr eaLnBrk="1" hangingPunct="1"/>
            <a:endParaRPr lang="zh-CN" altLang="en-US" sz="2200">
              <a:cs typeface="微软雅黑" panose="020B0503020204020204" charset="-122"/>
            </a:endParaRPr>
          </a:p>
          <a:p>
            <a:pPr eaLnBrk="1" hangingPunct="1"/>
            <a:endParaRPr lang="zh-CN" altLang="en-US" sz="2200">
              <a:cs typeface="微软雅黑" panose="020B0503020204020204" charset="-122"/>
            </a:endParaRPr>
          </a:p>
          <a:p>
            <a:pPr eaLnBrk="1" hangingPunct="1"/>
            <a:r>
              <a:rPr lang="zh-CN" altLang="en-US" sz="2200">
                <a:cs typeface="微软雅黑" panose="020B0503020204020204" charset="-122"/>
              </a:rPr>
              <a:t>差分运算的实质是使用自回归的方式提取确定性信息</a:t>
            </a:r>
            <a:r>
              <a:rPr lang="zh-CN" altLang="en-US">
                <a:latin typeface="Times New Roman" panose="02020603050405020304" pitchFamily="2" charset="0"/>
                <a:ea typeface="宋体" panose="02010600030101010101" pitchFamily="2" charset="-122"/>
              </a:rPr>
              <a:t> </a:t>
            </a:r>
            <a:r>
              <a:rPr lang="zh-CN" altLang="en-US">
                <a:ea typeface="宋体" panose="02010600030101010101" pitchFamily="2" charset="-122"/>
              </a:rPr>
              <a:t> </a:t>
            </a:r>
          </a:p>
        </p:txBody>
      </p:sp>
      <p:sp>
        <p:nvSpPr>
          <p:cNvPr id="10243" name="Rectangle 4"/>
          <p:cNvSpPr/>
          <p:nvPr/>
        </p:nvSpPr>
        <p:spPr>
          <a:xfrm>
            <a:off x="5219700" y="321468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sp>
        <p:nvSpPr>
          <p:cNvPr id="10244" name="Rectangle 5"/>
          <p:cNvSpPr/>
          <p:nvPr/>
        </p:nvSpPr>
        <p:spPr>
          <a:xfrm>
            <a:off x="5005388" y="3214688"/>
            <a:ext cx="9144000" cy="368300"/>
          </a:xfrm>
          <a:prstGeom prst="rect">
            <a:avLst/>
          </a:prstGeom>
          <a:noFill/>
          <a:ln w="9525">
            <a:noFill/>
          </a:ln>
        </p:spPr>
        <p:txBody>
          <a:bodyPr anchor="t">
            <a:spAutoFit/>
          </a:bodyPr>
          <a:lstStyle/>
          <a:p>
            <a:pPr defTabSz="914400">
              <a:buFont typeface="Arial" panose="020B0604020202020204" pitchFamily="34" charset="0"/>
            </a:pPr>
            <a:endParaRPr lang="zh-CN" altLang="en-US">
              <a:latin typeface="Arial" panose="020B0604020202020204" pitchFamily="34" charset="0"/>
              <a:ea typeface="Arial" panose="020B0604020202020204" pitchFamily="34" charset="0"/>
            </a:endParaRPr>
          </a:p>
        </p:txBody>
      </p:sp>
      <p:graphicFrame>
        <p:nvGraphicFramePr>
          <p:cNvPr id="10245" name="Object 6"/>
          <p:cNvGraphicFramePr>
            <a:graphicFrameLocks noChangeAspect="1"/>
          </p:cNvGraphicFramePr>
          <p:nvPr/>
        </p:nvGraphicFramePr>
        <p:xfrm>
          <a:off x="3360420" y="4486910"/>
          <a:ext cx="5535295" cy="1088390"/>
        </p:xfrm>
        <a:graphic>
          <a:graphicData uri="http://schemas.openxmlformats.org/presentationml/2006/ole">
            <mc:AlternateContent xmlns:mc="http://schemas.openxmlformats.org/markup-compatibility/2006">
              <mc:Choice xmlns:v="urn:schemas-microsoft-com:vml" Requires="v">
                <p:oleObj spid="_x0000_s5122" r:id="rId4" imgW="2185035" imgH="431800" progId="Equation.3">
                  <p:embed/>
                </p:oleObj>
              </mc:Choice>
              <mc:Fallback>
                <p:oleObj r:id="rId4" imgW="2185035" imgH="431800" progId="Equation.3">
                  <p:embed/>
                  <p:pic>
                    <p:nvPicPr>
                      <p:cNvPr id="0" name="图片 3081"/>
                      <p:cNvPicPr/>
                      <p:nvPr/>
                    </p:nvPicPr>
                    <p:blipFill>
                      <a:blip r:embed="rId5"/>
                      <a:stretch>
                        <a:fillRect/>
                      </a:stretch>
                    </p:blipFill>
                    <p:spPr>
                      <a:xfrm>
                        <a:off x="3360420" y="4486910"/>
                        <a:ext cx="5535295" cy="1088390"/>
                      </a:xfrm>
                      <a:prstGeom prst="rect">
                        <a:avLst/>
                      </a:prstGeom>
                      <a:noFill/>
                      <a:ln w="38100">
                        <a:noFill/>
                        <a:miter/>
                      </a:ln>
                    </p:spPr>
                  </p:pic>
                </p:oleObj>
              </mc:Fallback>
            </mc:AlternateContent>
          </a:graphicData>
        </a:graphic>
      </p:graphicFrame>
      <p:cxnSp>
        <p:nvCxnSpPr>
          <p:cNvPr id="4" name="直接连接符 3"/>
          <p:cNvCxnSpPr/>
          <p:nvPr>
            <p:custDataLst>
              <p:tags r:id="rId2"/>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6"/>
          <a:stretch>
            <a:fillRect/>
          </a:stretch>
        </p:blipFill>
        <p:spPr>
          <a:xfrm>
            <a:off x="3571875" y="2368550"/>
            <a:ext cx="4748530" cy="11741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p:cNvSpPr>
          <p:nvPr>
            <p:ph type="title"/>
          </p:nvPr>
        </p:nvSpPr>
        <p:spPr>
          <a:xfrm>
            <a:off x="1248410" y="203200"/>
            <a:ext cx="10273665" cy="681990"/>
          </a:xfrm>
        </p:spPr>
        <p:txBody>
          <a:bodyPr wrap="square" lIns="91440" tIns="45720" rIns="91440" bIns="45720" anchor="ctr">
            <a:normAutofit/>
          </a:bodyPr>
          <a:lstStyle/>
          <a:p>
            <a:pPr algn="l" eaLnBrk="1" hangingPunct="1">
              <a:buClrTx/>
              <a:buSzTx/>
              <a:buFontTx/>
            </a:pPr>
            <a:r>
              <a:rPr sz="2800" spc="0" smtClean="0">
                <a:solidFill>
                  <a:schemeClr val="accent5">
                    <a:lumMod val="75000"/>
                  </a:schemeClr>
                </a:solidFill>
                <a:cs typeface="+mn-cs"/>
              </a:rPr>
              <a:t>差分方式的选择</a:t>
            </a:r>
          </a:p>
        </p:txBody>
      </p:sp>
      <p:sp>
        <p:nvSpPr>
          <p:cNvPr id="11266" name="Rectangle 3"/>
          <p:cNvSpPr>
            <a:spLocks noGrp="1"/>
          </p:cNvSpPr>
          <p:nvPr>
            <p:ph idx="1"/>
          </p:nvPr>
        </p:nvSpPr>
        <p:spPr>
          <a:xfrm>
            <a:off x="1369060" y="952500"/>
            <a:ext cx="10153015" cy="5388610"/>
          </a:xfrm>
        </p:spPr>
        <p:txBody>
          <a:bodyPr wrap="square" lIns="91440" tIns="45720" rIns="91440" bIns="45720" anchor="t"/>
          <a:lstStyle/>
          <a:p>
            <a:pPr eaLnBrk="1" hangingPunct="1">
              <a:lnSpc>
                <a:spcPct val="90000"/>
              </a:lnSpc>
            </a:pPr>
            <a:r>
              <a:rPr lang="en-US" altLang="zh-CN" sz="2200">
                <a:cs typeface="微软雅黑" panose="020B0503020204020204" charset="-122"/>
              </a:rPr>
              <a:t>序列蕴含着显著的线性趋势，</a:t>
            </a:r>
            <a:r>
              <a:rPr sz="2200">
                <a:cs typeface="微软雅黑" panose="020B0503020204020204" charset="-122"/>
              </a:rPr>
              <a:t>通常</a:t>
            </a:r>
            <a:r>
              <a:rPr lang="en-US" altLang="zh-CN" sz="2200">
                <a:cs typeface="微软雅黑" panose="020B0503020204020204" charset="-122"/>
              </a:rPr>
              <a:t>一阶差分就可以实现趋势平稳</a:t>
            </a:r>
          </a:p>
          <a:p>
            <a:pPr eaLnBrk="1" hangingPunct="1">
              <a:lnSpc>
                <a:spcPct val="90000"/>
              </a:lnSpc>
            </a:pPr>
            <a:endParaRPr lang="en-US" altLang="zh-CN" sz="2200">
              <a:cs typeface="微软雅黑" panose="020B0503020204020204" charset="-122"/>
            </a:endParaRPr>
          </a:p>
          <a:p>
            <a:pPr eaLnBrk="1" hangingPunct="1">
              <a:lnSpc>
                <a:spcPct val="90000"/>
              </a:lnSpc>
            </a:pPr>
            <a:r>
              <a:rPr lang="en-US" altLang="zh-CN" sz="2200">
                <a:cs typeface="微软雅黑" panose="020B0503020204020204" charset="-122"/>
              </a:rPr>
              <a:t>序列蕴含着曲线趋势，通常低阶（二阶或三阶）差分就可以提取出曲线趋势的影响 </a:t>
            </a:r>
          </a:p>
          <a:p>
            <a:pPr eaLnBrk="1" hangingPunct="1">
              <a:lnSpc>
                <a:spcPct val="90000"/>
              </a:lnSpc>
            </a:pPr>
            <a:endParaRPr lang="en-US" altLang="zh-CN" sz="2200">
              <a:cs typeface="微软雅黑" panose="020B0503020204020204" charset="-122"/>
            </a:endParaRPr>
          </a:p>
          <a:p>
            <a:pPr eaLnBrk="1" hangingPunct="1">
              <a:lnSpc>
                <a:spcPct val="90000"/>
              </a:lnSpc>
            </a:pPr>
            <a:r>
              <a:rPr lang="en-US" altLang="zh-CN" sz="2200">
                <a:cs typeface="微软雅黑" panose="020B0503020204020204" charset="-122"/>
              </a:rPr>
              <a:t>对于蕴含着固定周期的序列</a:t>
            </a:r>
            <a:r>
              <a:rPr sz="2200">
                <a:cs typeface="微软雅黑" panose="020B0503020204020204" charset="-122"/>
              </a:rPr>
              <a:t>，</a:t>
            </a:r>
            <a:r>
              <a:rPr lang="en-US" altLang="zh-CN" sz="2200">
                <a:cs typeface="微软雅黑" panose="020B0503020204020204" charset="-122"/>
              </a:rPr>
              <a:t>进行步长为周期长度的差分运算，通常可以较好地提取周期信息</a:t>
            </a:r>
            <a:r>
              <a:rPr lang="en-US" altLang="zh-CN">
                <a:ea typeface="宋体" panose="02010600030101010101" pitchFamily="2" charset="-122"/>
              </a:rPr>
              <a:t> </a:t>
            </a:r>
          </a:p>
          <a:p>
            <a:pPr eaLnBrk="1" hangingPunct="1">
              <a:lnSpc>
                <a:spcPct val="90000"/>
              </a:lnSpc>
            </a:pPr>
            <a:endParaRPr lang="en-US" altLang="zh-CN">
              <a:ea typeface="宋体" panose="02010600030101010101" pitchFamily="2" charset="-122"/>
            </a:endParaRPr>
          </a:p>
        </p:txBody>
      </p:sp>
      <p:cxnSp>
        <p:nvCxnSpPr>
          <p:cNvPr id="2" name="直接连接符 1"/>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1294765" y="167005"/>
            <a:ext cx="10227310" cy="718185"/>
          </a:xfrm>
        </p:spPr>
        <p:txBody>
          <a:bodyPr wrap="square" lIns="91440" tIns="45720" rIns="91440" bIns="45720" anchor="ctr"/>
          <a:lstStyle/>
          <a:p>
            <a:pPr algn="l" eaLnBrk="1" hangingPunct="1">
              <a:buClrTx/>
              <a:buSzTx/>
              <a:buFontTx/>
            </a:pPr>
            <a:r>
              <a:rPr sz="2800" spc="0" smtClean="0">
                <a:solidFill>
                  <a:schemeClr val="accent5">
                    <a:lumMod val="75000"/>
                  </a:schemeClr>
                </a:solidFill>
                <a:cs typeface="+mn-cs"/>
              </a:rPr>
              <a:t>例</a:t>
            </a:r>
            <a:r>
              <a:rPr lang="en-US" altLang="zh-CN" sz="2800" spc="0" smtClean="0">
                <a:solidFill>
                  <a:schemeClr val="accent5">
                    <a:lumMod val="75000"/>
                  </a:schemeClr>
                </a:solidFill>
                <a:cs typeface="+mn-cs"/>
              </a:rPr>
              <a:t>5-1</a:t>
            </a:r>
          </a:p>
        </p:txBody>
      </p:sp>
      <p:cxnSp>
        <p:nvCxnSpPr>
          <p:cNvPr id="4" name="直接连接符 3"/>
          <p:cNvCxnSpPr/>
          <p:nvPr>
            <p:custDataLst>
              <p:tags r:id="rId1"/>
            </p:custDataLst>
          </p:nvPr>
        </p:nvCxnSpPr>
        <p:spPr>
          <a:xfrm>
            <a:off x="1315720" y="805815"/>
            <a:ext cx="10876280" cy="635"/>
          </a:xfrm>
          <a:prstGeom prst="line">
            <a:avLst/>
          </a:prstGeom>
          <a:ln w="158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12290" name="Rectangle 3"/>
          <p:cNvSpPr>
            <a:spLocks noGrp="1"/>
          </p:cNvSpPr>
          <p:nvPr/>
        </p:nvSpPr>
        <p:spPr>
          <a:xfrm>
            <a:off x="1295400" y="952500"/>
            <a:ext cx="10226675" cy="866140"/>
          </a:xfrm>
          <a:prstGeom prst="rect">
            <a:avLst/>
          </a:prstGeom>
        </p:spPr>
        <p:txBody>
          <a:bodyPr vert="horz" wrap="square" lIns="91440" tIns="45720" rIns="91440" bIns="45720" rtlCol="0" anchor="t">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en-US" altLang="zh-CN" sz="2200">
                <a:cs typeface="微软雅黑" panose="020B0503020204020204" charset="-122"/>
              </a:rPr>
              <a:t>尝试提取1964-1999年中国纱年产量序列中的确定性信息</a:t>
            </a:r>
            <a:r>
              <a:rPr lang="en-US" altLang="zh-CN">
                <a:latin typeface="宋体" panose="02010600030101010101" pitchFamily="2" charset="-122"/>
                <a:ea typeface="宋体" panose="02010600030101010101" pitchFamily="2" charset="-122"/>
              </a:rPr>
              <a:t> </a:t>
            </a:r>
            <a:r>
              <a:rPr>
                <a:latin typeface="宋体" panose="02010600030101010101" pitchFamily="2" charset="-122"/>
                <a:ea typeface="宋体" panose="02010600030101010101" pitchFamily="2" charset="-122"/>
              </a:rPr>
              <a:t>。</a:t>
            </a:r>
            <a:endParaRPr lang="en-US" altLang="zh-CN">
              <a:latin typeface="宋体" panose="02010600030101010101" pitchFamily="2" charset="-122"/>
              <a:ea typeface="宋体" panose="02010600030101010101" pitchFamily="2" charset="-122"/>
            </a:endParaRPr>
          </a:p>
          <a:p>
            <a:pPr eaLnBrk="1" hangingPunct="1">
              <a:buNone/>
            </a:pPr>
            <a:endParaRPr lang="en-US" altLang="zh-CN">
              <a:latin typeface="宋体" panose="02010600030101010101" pitchFamily="2" charset="-122"/>
              <a:ea typeface="宋体" panose="02010600030101010101" pitchFamily="2" charset="-122"/>
            </a:endParaRPr>
          </a:p>
          <a:p>
            <a:pPr eaLnBrk="1" hangingPunct="1">
              <a:buNone/>
            </a:pPr>
            <a:endParaRPr lang="en-US" altLang="zh-CN">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3098165" y="1631950"/>
            <a:ext cx="6621780" cy="450215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2"/>
  <p:tag name="KSO_WM_UNIT_LAYERLEVEL" val="1"/>
  <p:tag name="KSO_WM_TAG_VERSION" val="1.0"/>
  <p:tag name="KSO_WM_BEAUTIFY_FLAG" val="#wm#"/>
  <p:tag name="KSO_WM_UNIT_TYPE" val="i"/>
  <p:tag name="KSO_WM_UNIT_INDEX"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3"/>
  <p:tag name="KSO_WM_UNIT_LAYERLEVEL" val="1"/>
  <p:tag name="KSO_WM_TAG_VERSION" val="1.0"/>
  <p:tag name="KSO_WM_BEAUTIFY_FLAG" val="#wm#"/>
  <p:tag name="KSO_WM_UNIT_TYPE" val="i"/>
  <p:tag name="KSO_WM_UNIT_INDEX" val="3"/>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4"/>
  <p:tag name="KSO_WM_UNIT_LAYERLEVEL" val="1"/>
  <p:tag name="KSO_WM_TAG_VERSION" val="1.0"/>
  <p:tag name="KSO_WM_BEAUTIFY_FLAG" val="#wm#"/>
  <p:tag name="KSO_WM_UNIT_TYPE" val="i"/>
  <p:tag name="KSO_WM_UNIT_INDEX" val="4"/>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2"/>
  <p:tag name="KSO_WM_UNIT_LAYERLEVEL" val="1"/>
  <p:tag name="KSO_WM_TAG_VERSION" val="1.0"/>
  <p:tag name="KSO_WM_BEAUTIFY_FLAG" val="#wm#"/>
  <p:tag name="KSO_WM_UNIT_TYPE" val="i"/>
  <p:tag name="KSO_WM_UNIT_INDEX"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3"/>
  <p:tag name="KSO_WM_UNIT_LAYERLEVEL" val="1"/>
  <p:tag name="KSO_WM_TAG_VERSION" val="1.0"/>
  <p:tag name="KSO_WM_BEAUTIFY_FLAG" val="#wm#"/>
  <p:tag name="KSO_WM_UNIT_TYPE" val="i"/>
  <p:tag name="KSO_WM_UNIT_INDEX" val="3"/>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4"/>
  <p:tag name="KSO_WM_UNIT_LAYERLEVEL" val="1"/>
  <p:tag name="KSO_WM_TAG_VERSION" val="1.0"/>
  <p:tag name="KSO_WM_BEAUTIFY_FLAG" val="#wm#"/>
  <p:tag name="KSO_WM_UNIT_TYPE" val="i"/>
  <p:tag name="KSO_WM_UNIT_INDEX" val="4"/>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SLIDE_BACKGROUND_TYPE" val="bottomTop"/>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2"/>
  <p:tag name="KSO_WM_UNIT_LAYERLEVEL" val="1"/>
  <p:tag name="KSO_WM_TAG_VERSION" val="1.0"/>
  <p:tag name="KSO_WM_BEAUTIFY_FLAG" val="#wm#"/>
  <p:tag name="KSO_WM_UNIT_TYPE" val="i"/>
  <p:tag name="KSO_WM_UNIT_INDEX" val="2"/>
  <p:tag name="KSO_WM_SLIDE_BACKGROUND_TYPE" val="bottomTop"/>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3"/>
  <p:tag name="KSO_WM_UNIT_LAYERLEVEL" val="1"/>
  <p:tag name="KSO_WM_TAG_VERSION" val="1.0"/>
  <p:tag name="KSO_WM_BEAUTIFY_FLAG" val="#wm#"/>
  <p:tag name="KSO_WM_UNIT_TYPE" val="i"/>
  <p:tag name="KSO_WM_UNIT_INDEX" val="3"/>
  <p:tag name="KSO_WM_SLIDE_BACKGROUND_TYPE" val="bottomTop"/>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4"/>
  <p:tag name="KSO_WM_UNIT_LAYERLEVEL" val="1"/>
  <p:tag name="KSO_WM_TAG_VERSION" val="1.0"/>
  <p:tag name="KSO_WM_BEAUTIFY_FLAG" val="#wm#"/>
  <p:tag name="KSO_WM_UNIT_TYPE" val="i"/>
  <p:tag name="KSO_WM_UNIT_INDEX" val="4"/>
  <p:tag name="KSO_WM_SLIDE_BACKGROUND_TYPE" val="bottomTop"/>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SLIDE_BACKGROUND_TYPE" val="navigation"/>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2"/>
  <p:tag name="KSO_WM_UNIT_LAYERLEVEL" val="1"/>
  <p:tag name="KSO_WM_TAG_VERSION" val="1.0"/>
  <p:tag name="KSO_WM_BEAUTIFY_FLAG" val="#wm#"/>
  <p:tag name="KSO_WM_UNIT_TYPE" val="i"/>
  <p:tag name="KSO_WM_UNIT_INDEX" val="2"/>
  <p:tag name="KSO_WM_SLIDE_BACKGROUND_TYPE" val="navigation"/>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3"/>
  <p:tag name="KSO_WM_UNIT_LAYERLEVEL" val="1"/>
  <p:tag name="KSO_WM_TAG_VERSION" val="1.0"/>
  <p:tag name="KSO_WM_BEAUTIFY_FLAG" val="#wm#"/>
  <p:tag name="KSO_WM_UNIT_TYPE" val="i"/>
  <p:tag name="KSO_WM_UNIT_INDEX" val="3"/>
  <p:tag name="KSO_WM_SLIDE_BACKGROUND_TYPE" val="navigation"/>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4"/>
  <p:tag name="KSO_WM_UNIT_LAYERLEVEL" val="1"/>
  <p:tag name="KSO_WM_TAG_VERSION" val="1.0"/>
  <p:tag name="KSO_WM_BEAUTIFY_FLAG" val="#wm#"/>
  <p:tag name="KSO_WM_UNIT_TYPE" val="i"/>
  <p:tag name="KSO_WM_UNIT_INDEX" val="4"/>
  <p:tag name="KSO_WM_SLIDE_BACKGROUND_TYPE" val="navigation"/>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SLIDE_BACKGROUND_TYPE" val="belt"/>
  <p:tag name="KSO_WM_SLIDE_BK_DARK_LIGHT" val="1"/>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5"/>
  <p:tag name="KSO_WM_UNIT_LAYERLEVEL" val="1"/>
  <p:tag name="KSO_WM_TAG_VERSION" val="1.0"/>
  <p:tag name="KSO_WM_BEAUTIFY_FLAG" val="#wm#"/>
  <p:tag name="KSO_WM_UNIT_TYPE" val="i"/>
  <p:tag name="KSO_WM_UNIT_INDEX" val="5"/>
  <p:tag name="KSO_WM_SLIDE_BACKGROUND_TYPE" val="belt"/>
  <p:tag name="KSO_WM_SLIDE_BK_DARK_LIGHT" val="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6"/>
  <p:tag name="KSO_WM_UNIT_LAYERLEVEL" val="1"/>
  <p:tag name="KSO_WM_TAG_VERSION" val="1.0"/>
  <p:tag name="KSO_WM_BEAUTIFY_FLAG" val="#wm#"/>
  <p:tag name="KSO_WM_UNIT_TYPE" val="i"/>
  <p:tag name="KSO_WM_UNIT_INDEX" val="6"/>
  <p:tag name="KSO_WM_SLIDE_BACKGROUND_TYPE" val="belt"/>
  <p:tag name="KSO_WM_SLIDE_BK_DARK_LIGHT" val="1"/>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7"/>
  <p:tag name="KSO_WM_UNIT_LAYERLEVEL" val="1"/>
  <p:tag name="KSO_WM_TAG_VERSION" val="1.0"/>
  <p:tag name="KSO_WM_BEAUTIFY_FLAG" val="#wm#"/>
  <p:tag name="KSO_WM_UNIT_TYPE" val="i"/>
  <p:tag name="KSO_WM_UNIT_INDEX" val="7"/>
  <p:tag name="KSO_WM_SLIDE_BACKGROUND_TYPE" val="belt"/>
  <p:tag name="KSO_WM_SLIDE_BK_DARK_LIGHT" val="1"/>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8"/>
  <p:tag name="KSO_WM_UNIT_LAYERLEVEL" val="1"/>
  <p:tag name="KSO_WM_TAG_VERSION" val="1.0"/>
  <p:tag name="KSO_WM_BEAUTIFY_FLAG" val="#wm#"/>
  <p:tag name="KSO_WM_UNIT_TYPE" val="i"/>
  <p:tag name="KSO_WM_UNIT_INDEX" val="8"/>
  <p:tag name="KSO_WM_SLIDE_BACKGROUND_TYPE" val="belt"/>
  <p:tag name="KSO_WM_SLIDE_BK_DARK_LIGHT" val="1"/>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 name="KSO_WM_SLIDE_BACKGROUND_TYPE" val="belt"/>
  <p:tag name="KSO_WM_SLIDE_BK_DARK_LIGHT" val="1"/>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 name="KSO_WM_SLIDE_BACKGROUND_TYPE" val="belt"/>
  <p:tag name="KSO_WM_SLIDE_BK_DARK_LIGHT" val="1"/>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4"/>
  <p:tag name="KSO_WM_UNIT_LAYERLEVEL" val="1"/>
  <p:tag name="KSO_WM_TAG_VERSION" val="1.0"/>
  <p:tag name="KSO_WM_BEAUTIFY_FLAG" val="#wm#"/>
  <p:tag name="KSO_WM_UNIT_TYPE" val="i"/>
  <p:tag name="KSO_WM_UNIT_INDEX" val="4"/>
  <p:tag name="KSO_WM_SLIDE_BACKGROUND_TYPE" val="belt"/>
  <p:tag name="KSO_WM_SLIDE_BK_DARK_LIGHT" val="1"/>
</p:tagLst>
</file>

<file path=ppt/tags/tag1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1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1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7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7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18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18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8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19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19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19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19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679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0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0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0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0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0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0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0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0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0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_3*i*4"/>
  <p:tag name="KSO_WM_UNIT_INDEX" val="4"/>
  <p:tag name="KSO_WM_UNIT_HIGHLIGHT" val="0"/>
  <p:tag name="KSO_WM_UNIT_COMPATIBLE" val="0"/>
  <p:tag name="KSO_WM_UNIT_DIAGRAM_ISNUMVISUAL" val="0"/>
  <p:tag name="KSO_WM_UNIT_DIAGRAM_ISREFERUNIT" val="0"/>
  <p:tag name="KSO_WM_UNIT_LAYERLEVEL" val="1"/>
</p:tagLst>
</file>

<file path=ppt/tags/tag22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22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2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2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2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2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2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2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3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3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3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3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3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5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TAG_VERSION" val="1.0"/>
  <p:tag name="KSO_WM_SLIDE_ID" val="custom20184652_3"/>
  <p:tag name="KSO_WM_SLIDE_INDEX" val="3"/>
  <p:tag name="KSO_WM_SLIDE_ITEM_CNT" val="4"/>
  <p:tag name="KSO_WM_SLIDE_LAYOUT" val="a_l"/>
  <p:tag name="KSO_WM_SLIDE_LAYOUT_CNT" val="1_1"/>
  <p:tag name="KSO_WM_SLIDE_TYPE" val="contents"/>
  <p:tag name="KSO_WM_BEAUTIFY_FLAG" val="#wm#"/>
  <p:tag name="KSO_WM_DIAGRAM_GROUP_CODE" val="l1-1"/>
  <p:tag name="KSO_WM_SLIDE_SUBTYPE" val="diag"/>
</p:tagLst>
</file>

<file path=ppt/tags/tag25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a"/>
  <p:tag name="KSO_WM_UNIT_INDEX" val="1"/>
  <p:tag name="KSO_WM_UNIT_ID" val="custom20184652_3*a*1"/>
  <p:tag name="KSO_WM_UNIT_LAYERLEVEL" val="1"/>
  <p:tag name="KSO_WM_UNIT_VALUE" val="4"/>
  <p:tag name="KSO_WM_UNIT_ISCONTENTSTITLE" val="0"/>
  <p:tag name="KSO_WM_UNIT_HIGHLIGHT" val="0"/>
  <p:tag name="KSO_WM_UNIT_COMPATIBLE" val="0"/>
  <p:tag name="KSO_WM_UNIT_CLEAR" val="0"/>
  <p:tag name="KSO_WM_BEAUTIFY_FLAG" val="#wm#"/>
  <p:tag name="KSO_WM_TAG_VERSION" val="1.0"/>
  <p:tag name="KSO_WM_UNIT_PRESET_TEXT" val="Contents"/>
</p:tagLst>
</file>

<file path=ppt/tags/tag2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1"/>
  <p:tag name="KSO_WM_UNIT_ID" val="custom20184652_4*l_h_i*1_1_1"/>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5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2"/>
  <p:tag name="KSO_WM_UNIT_ID" val="custom20184652_4*l_h_i*1_1_2"/>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5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1"/>
  <p:tag name="KSO_WM_UNIT_ID" val="custom20184652_4*l_h_i*1_2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1"/>
  <p:tag name="KSO_WM_UNIT_ID" val="custom20184652_4*l_h_i*1_3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1"/>
  <p:tag name="KSO_WM_UNIT_ID" val="custom20184652_4*l_h_i*1_4_1"/>
  <p:tag name="KSO_WM_UNIT_LAYERLEVEL" val="1_1_1"/>
  <p:tag name="KSO_WM_BEAUTIFY_FLAG" val="#wm#"/>
  <p:tag name="KSO_WM_TAG_VERSION" val="1.0"/>
  <p:tag name="KSO_WM_DIAGRAM_GROUP_CODE" val="l1-1"/>
  <p:tag name="KSO_WM_UNIT_FILL_FORE_SCHEMECOLOR_INDEX" val="5"/>
  <p:tag name="KSO_WM_UNIT_FILL_TYPE" val="1"/>
  <p:tag name="KSO_WM_UNIT_TEXT_FILL_FORE_SCHEMECOLOR_INDEX" val="2"/>
  <p:tag name="KSO_WM_UNIT_TEXT_FILL_TYPE" val="1"/>
  <p:tag name="KSO_WM_UNIT_USESOURCEFORMAT_APPLY" val="1"/>
</p:tagLst>
</file>

<file path=ppt/tags/tag26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2"/>
  <p:tag name="KSO_WM_UNIT_ID" val="custom20184652_4*l_h_i*1_2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2"/>
  <p:tag name="KSO_WM_UNIT_ID" val="custom20184652_4*l_h_i*1_3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2"/>
  <p:tag name="KSO_WM_UNIT_ID" val="custom20184652_4*l_h_i*1_4_2"/>
  <p:tag name="KSO_WM_UNIT_LAYERLEVEL" val="1_1_1"/>
  <p:tag name="KSO_WM_BEAUTIFY_FLAG" val="#wm#"/>
  <p:tag name="KSO_WM_TAG_VERSION" val="1.0"/>
  <p:tag name="KSO_WM_DIAGRAM_GROUP_CODE" val="l1-1"/>
  <p:tag name="KSO_WM_UNIT_FILL_FORE_SCHEMECOLOR_INDEX" val="14"/>
  <p:tag name="KSO_WM_UNIT_FILL_TYPE" val="1"/>
  <p:tag name="KSO_WM_UNIT_TEXT_FILL_FORE_SCHEMECOLOR_INDEX" val="2"/>
  <p:tag name="KSO_WM_UNIT_TEXT_FILL_TYPE" val="1"/>
  <p:tag name="KSO_WM_UNIT_USESOURCEFORMAT_APPLY" val="1"/>
</p:tagLst>
</file>

<file path=ppt/tags/tag26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1_1"/>
  <p:tag name="KSO_WM_UNIT_ID" val="custom20184652_4*l_h_f*1_1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6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1_3"/>
  <p:tag name="KSO_WM_UNIT_ID" val="custom20184652_4*l_h_i*1_1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2_3"/>
  <p:tag name="KSO_WM_UNIT_ID" val="custom20184652_4*l_h_i*1_2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68.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2_1"/>
  <p:tag name="KSO_WM_UNIT_ID" val="custom20184652_4*l_h_f*1_2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6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3_1"/>
  <p:tag name="KSO_WM_UNIT_ID" val="custom20184652_4*l_h_f*1_3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f"/>
  <p:tag name="KSO_WM_UNIT_INDEX" val="1_4_1"/>
  <p:tag name="KSO_WM_UNIT_ID" val="custom20184652_4*l_h_f*1_4_1"/>
  <p:tag name="KSO_WM_UNIT_LAYERLEVEL" val="1_1_1"/>
  <p:tag name="KSO_WM_UNIT_VALUE" val="24"/>
  <p:tag name="KSO_WM_UNIT_HIGHLIGHT" val="0"/>
  <p:tag name="KSO_WM_UNIT_COMPATIBLE" val="0"/>
  <p:tag name="KSO_WM_UNIT_CLEAR" val="0"/>
  <p:tag name="KSO_WM_UNIT_PRESET_TEXT_INDEX" val="4"/>
  <p:tag name="KSO_WM_UNIT_PRESET_TEXT_LEN" val="57"/>
  <p:tag name="KSO_WM_BEAUTIFY_FLAG" val="#wm#"/>
  <p:tag name="KSO_WM_TAG_VERSION" val="1.0"/>
  <p:tag name="KSO_WM_DIAGRAM_GROUP_CODE" val="l1-1"/>
  <p:tag name="KSO_WM_UNIT_TEXT_FILL_FORE_SCHEMECOLOR_INDEX" val="13"/>
  <p:tag name="KSO_WM_UNIT_TEXT_FILL_TYPE" val="1"/>
  <p:tag name="KSO_WM_UNIT_USESOURCEFORMAT_APPLY" val="1"/>
</p:tagLst>
</file>

<file path=ppt/tags/tag27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4_3"/>
  <p:tag name="KSO_WM_UNIT_ID" val="custom20184652_4*l_h_i*1_4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4652"/>
  <p:tag name="KSO_WM_UNIT_TYPE" val="l_h_i"/>
  <p:tag name="KSO_WM_UNIT_INDEX" val="1_3_3"/>
  <p:tag name="KSO_WM_UNIT_ID" val="custom20184652_4*l_h_i*1_3_3"/>
  <p:tag name="KSO_WM_UNIT_LAYERLEVEL" val="1_1_1"/>
  <p:tag name="KSO_WM_BEAUTIFY_FLAG" val="#wm#"/>
  <p:tag name="KSO_WM_TAG_VERSION" val="1.0"/>
  <p:tag name="KSO_WM_DIAGRAM_GROUP_CODE" val="l1-1"/>
  <p:tag name="KSO_WM_UNIT_TEXT_FILL_FORE_SCHEMECOLOR_INDEX" val="14"/>
  <p:tag name="KSO_WM_UNIT_TEXT_FILL_TYPE" val="1"/>
  <p:tag name="KSO_WM_UNIT_USESOURCEFORMAT_APPLY" val="1"/>
</p:tagLst>
</file>

<file path=ppt/tags/tag2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special20163155_22*i*15"/>
  <p:tag name="KSO_WM_TEMPLATE_CATEGORY" val="special"/>
  <p:tag name="KSO_WM_TEMPLATE_INDEX" val="20163155"/>
  <p:tag name="KSO_WM_UNIT_INDEX" val="15"/>
</p:tagLst>
</file>

<file path=ppt/tags/tag28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TAG_VERSION" val="1.0"/>
  <p:tag name="KSO_WM_SLIDE_ID" val="custom20186795_7"/>
  <p:tag name="KSO_WM_SLIDE_INDEX" val="7"/>
  <p:tag name="KSO_WM_SLIDE_ITEM_CNT" val="0"/>
  <p:tag name="KSO_WM_SLIDE_LAYOUT" val="a_b_e"/>
  <p:tag name="KSO_WM_SLIDE_LAYOUT_CNT" val="1_1_1"/>
  <p:tag name="KSO_WM_SLIDE_TYPE" val="sectionTitle"/>
  <p:tag name="KSO_WM_SLIDE_SUBTYPE" val="pureTxt"/>
  <p:tag name="KSO_WM_BEAUTIFY_FLAG" val="#wm#"/>
  <p:tag name="KSO_WM_TEMPLATE_SUBCATEGORY" val="0"/>
</p:tagLst>
</file>

<file path=ppt/tags/tag28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UNIT_TYPE" val="a"/>
  <p:tag name="KSO_WM_UNIT_INDEX" val="1"/>
  <p:tag name="KSO_WM_UNIT_ID" val="custom20186795_7*a*1"/>
  <p:tag name="KSO_WM_UNIT_LAYERLEVEL" val="1"/>
  <p:tag name="KSO_WM_UNIT_VALUE" val="42"/>
  <p:tag name="KSO_WM_UNIT_ISCONTENTSTITLE" val="0"/>
  <p:tag name="KSO_WM_UNIT_HIGHLIGHT" val="0"/>
  <p:tag name="KSO_WM_UNIT_COMPATIBLE" val="0"/>
  <p:tag name="KSO_WM_BEAUTIFY_FLAG" val="#wm#"/>
  <p:tag name="KSO_WM_TAG_VERSION" val="1.0"/>
  <p:tag name="KSO_WM_UNIT_PRESET_TEXT" val="单击此处添加标题"/>
  <p:tag name="KSO_WM_UNIT_NOCLEAR" val="0"/>
  <p:tag name="KSO_WM_UNIT_DIAGRAM_ISNUMVISUAL" val="0"/>
  <p:tag name="KSO_WM_UNIT_DIAGRAM_ISREFERUNIT" val="0"/>
</p:tagLst>
</file>

<file path=ppt/tags/tag28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20186795"/>
  <p:tag name="KSO_WM_UNIT_TYPE" val="e"/>
  <p:tag name="KSO_WM_UNIT_INDEX" val="1"/>
  <p:tag name="KSO_WM_UNIT_ID" val="custom20186795_7*e*1"/>
  <p:tag name="KSO_WM_UNIT_LAYERLEVEL" val="1"/>
  <p:tag name="KSO_WM_UNIT_VALUE" val="1"/>
  <p:tag name="KSO_WM_UNIT_HIGHLIGHT" val="0"/>
  <p:tag name="KSO_WM_UNIT_COMPATIBLE" val="1"/>
  <p:tag name="KSO_WM_BEAUTIFY_FLAG" val="#wm#"/>
  <p:tag name="KSO_WM_UNIT_PRESET_TEXT" val="01"/>
  <p:tag name="KSO_WM_UNIT_NOCLEAR" val="0"/>
  <p:tag name="KSO_WM_UNIT_DIAGRAM_ISNUMVISUAL" val="0"/>
  <p:tag name="KSO_WM_UNIT_DIAGRAM_ISREFERUNIT" val="0"/>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BEAUTIFY_FLAG" val="#wm#"/>
  <p:tag name="KSO_WM_UNIT_TYPE" val="i"/>
  <p:tag name="KSO_WM_UNIT_INDEX" val="2"/>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3"/>
  <p:tag name="KSO_WM_UNIT_LAYERLEVEL" val="1"/>
  <p:tag name="KSO_WM_TAG_VERSION" val="1.0"/>
  <p:tag name="KSO_WM_BEAUTIFY_FLAG" val="#wm#"/>
  <p:tag name="KSO_WM_UNIT_TYPE" val="i"/>
  <p:tag name="KSO_WM_UNIT_INDEX" val="3"/>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i*4"/>
  <p:tag name="KSO_WM_UNIT_LAYERLEVEL" val="1"/>
  <p:tag name="KSO_WM_TAG_VERSION" val="1.0"/>
  <p:tag name="KSO_WM_BEAUTIFY_FLAG" val="#wm#"/>
  <p:tag name="KSO_WM_UNIT_TYPE" val="i"/>
  <p:tag name="KSO_WM_UNIT_INDEX" val="4"/>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BEAUTIFY_FLAG" val="#wm#"/>
  <p:tag name="KSO_WM_UNIT_TYPE" val="i"/>
  <p:tag name="KSO_WM_UNIT_INDEX" val="2"/>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3"/>
  <p:tag name="KSO_WM_UNIT_LAYERLEVEL" val="1"/>
  <p:tag name="KSO_WM_TAG_VERSION" val="1.0"/>
  <p:tag name="KSO_WM_BEAUTIFY_FLAG" val="#wm#"/>
  <p:tag name="KSO_WM_UNIT_TYPE" val="i"/>
  <p:tag name="KSO_WM_UNIT_INDEX" val="3"/>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i*4"/>
  <p:tag name="KSO_WM_UNIT_LAYERLEVEL" val="1"/>
  <p:tag name="KSO_WM_TAG_VERSION" val="1.0"/>
  <p:tag name="KSO_WM_BEAUTIFY_FLAG" val="#wm#"/>
  <p:tag name="KSO_WM_UNIT_TYPE" val="i"/>
  <p:tag name="KSO_WM_UNIT_INDEX" val="4"/>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186795"/>
  <p:tag name="KSO_WM_TAG_VERSION" val="1.0"/>
  <p:tag name="KSO_WM_TEMPLATE_THUMBS_INDEX" val="1、5、6、7、8、9、10、11、12、13、15"/>
  <p:tag name="KSO_WM_BEAUTIFY_FLAG" val="#wm#"/>
  <p:tag name="KSO_WM_TEMPLATE_SUBCATEGORY" val="0"/>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BEAUTIFY_FLAG" val="#wm#"/>
  <p:tag name="KSO_WM_UNIT_TYPE" val="i"/>
  <p:tag name="KSO_WM_UNIT_INDEX" val="2"/>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3"/>
  <p:tag name="KSO_WM_UNIT_LAYERLEVEL" val="1"/>
  <p:tag name="KSO_WM_TAG_VERSION" val="1.0"/>
  <p:tag name="KSO_WM_BEAUTIFY_FLAG" val="#wm#"/>
  <p:tag name="KSO_WM_UNIT_TYPE" val="i"/>
  <p:tag name="KSO_WM_UNIT_INDEX" val="3"/>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i*4"/>
  <p:tag name="KSO_WM_UNIT_LAYERLEVEL" val="1"/>
  <p:tag name="KSO_WM_TAG_VERSION" val="1.0"/>
  <p:tag name="KSO_WM_BEAUTIFY_FLAG" val="#wm#"/>
  <p:tag name="KSO_WM_UNIT_TYPE" val="i"/>
  <p:tag name="KSO_WM_UNIT_INDEX" val="4"/>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BEAUTIFY_FLAG" val="#wm#"/>
  <p:tag name="KSO_WM_UNIT_TYPE" val="i"/>
  <p:tag name="KSO_WM_UNIT_INDEX" val="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3"/>
  <p:tag name="KSO_WM_UNIT_LAYERLEVEL" val="1"/>
  <p:tag name="KSO_WM_TAG_VERSION" val="1.0"/>
  <p:tag name="KSO_WM_BEAUTIFY_FLAG" val="#wm#"/>
  <p:tag name="KSO_WM_UNIT_TYPE" val="i"/>
  <p:tag name="KSO_WM_UNIT_INDEX" val="3"/>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i*4"/>
  <p:tag name="KSO_WM_UNIT_LAYERLEVEL" val="1"/>
  <p:tag name="KSO_WM_TAG_VERSION" val="1.0"/>
  <p:tag name="KSO_WM_BEAUTIFY_FLAG" val="#wm#"/>
  <p:tag name="KSO_WM_UNIT_TYPE" val="i"/>
  <p:tag name="KSO_WM_UNIT_INDEX" val="4"/>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BEAUTIFY_FLAG" val="#wm#"/>
  <p:tag name="KSO_WM_UNIT_TYPE" val="i"/>
  <p:tag name="KSO_WM_UNIT_INDEX" val="2"/>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BEAUTIFY_FLAG" val="#wm#"/>
  <p:tag name="KSO_WM_UNIT_TYPE" val="i"/>
  <p:tag name="KSO_WM_UNIT_INDEX" val="3"/>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BEAUTIFY_FLAG" val="#wm#"/>
  <p:tag name="KSO_WM_UNIT_TYPE" val="i"/>
  <p:tag name="KSO_WM_UNIT_INDEX" val="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UNIT_TYPE" val="i"/>
  <p:tag name="KSO_WM_UNIT_INDEX"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2"/>
  <p:tag name="KSO_WM_UNIT_LAYERLEVEL" val="1"/>
  <p:tag name="KSO_WM_TAG_VERSION" val="1.0"/>
  <p:tag name="KSO_WM_BEAUTIFY_FLAG" val="#wm#"/>
  <p:tag name="KSO_WM_UNIT_TYPE" val="i"/>
  <p:tag name="KSO_WM_UNIT_INDEX"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3"/>
  <p:tag name="KSO_WM_UNIT_LAYERLEVEL" val="1"/>
  <p:tag name="KSO_WM_TAG_VERSION" val="1.0"/>
  <p:tag name="KSO_WM_BEAUTIFY_FLAG" val="#wm#"/>
  <p:tag name="KSO_WM_UNIT_TYPE" val="i"/>
  <p:tag name="KSO_WM_UNIT_INDEX" val="3"/>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4"/>
  <p:tag name="KSO_WM_UNIT_LAYERLEVEL" val="1"/>
  <p:tag name="KSO_WM_TAG_VERSION" val="1.0"/>
  <p:tag name="KSO_WM_BEAUTIFY_FLAG" val="#wm#"/>
  <p:tag name="KSO_WM_UNIT_TYPE" val="i"/>
  <p:tag name="KSO_WM_UNIT_INDEX" val="4"/>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i*5"/>
  <p:tag name="KSO_WM_UNIT_LAYERLEVEL" val="1"/>
  <p:tag name="KSO_WM_TAG_VERSION" val="1.0"/>
  <p:tag name="KSO_WM_BEAUTIFY_FLAG" val="#wm#"/>
  <p:tag name="KSO_WM_UNIT_TYPE" val="i"/>
  <p:tag name="KSO_WM_UNIT_INDEX" val="5"/>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heme/theme1.xml><?xml version="1.0" encoding="utf-8"?>
<a:theme xmlns:a="http://schemas.openxmlformats.org/drawingml/2006/main" name="1_Office 主题​​">
  <a:themeElements>
    <a:clrScheme name="A20186795">
      <a:dk1>
        <a:srgbClr val="000000"/>
      </a:dk1>
      <a:lt1>
        <a:srgbClr val="FFFFFF"/>
      </a:lt1>
      <a:dk2>
        <a:srgbClr val="212121"/>
      </a:dk2>
      <a:lt2>
        <a:srgbClr val="FFFFFF"/>
      </a:lt2>
      <a:accent1>
        <a:srgbClr val="2261A6"/>
      </a:accent1>
      <a:accent2>
        <a:srgbClr val="0076B8"/>
      </a:accent2>
      <a:accent3>
        <a:srgbClr val="0088B2"/>
      </a:accent3>
      <a:accent4>
        <a:srgbClr val="009A96"/>
      </a:accent4>
      <a:accent5>
        <a:srgbClr val="00A067"/>
      </a:accent5>
      <a:accent6>
        <a:srgbClr val="22A625"/>
      </a:accent6>
      <a:hlink>
        <a:srgbClr val="304FFE"/>
      </a:hlink>
      <a:folHlink>
        <a:srgbClr val="492067"/>
      </a:folHlink>
    </a:clrScheme>
    <a:fontScheme name="商务风">
      <a:majorFont>
        <a:latin typeface="微软雅黑"/>
        <a:ea typeface="汉仪旗黑-85S"/>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492</TotalTime>
  <Words>1104</Words>
  <Application>Microsoft Office PowerPoint</Application>
  <PresentationFormat>宽屏</PresentationFormat>
  <Paragraphs>323</Paragraphs>
  <Slides>45</Slides>
  <Notes>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45</vt:i4>
      </vt:variant>
    </vt:vector>
  </HeadingPairs>
  <TitlesOfParts>
    <vt:vector size="56" baseType="lpstr">
      <vt:lpstr>Arial</vt:lpstr>
      <vt:lpstr>宋体</vt:lpstr>
      <vt:lpstr>Tahoma</vt:lpstr>
      <vt:lpstr>微软雅黑</vt:lpstr>
      <vt:lpstr>Calibri</vt:lpstr>
      <vt:lpstr>汉仪旗黑-85S</vt:lpstr>
      <vt:lpstr>Wingdings</vt:lpstr>
      <vt:lpstr>Times New Roman</vt:lpstr>
      <vt:lpstr>1_Office 主题​​</vt:lpstr>
      <vt:lpstr>Equation.3</vt:lpstr>
      <vt:lpstr>Equation.DSMT4</vt:lpstr>
      <vt:lpstr>无季节效应的非平稳序列分析</vt:lpstr>
      <vt:lpstr>PowerPoint 演示文稿</vt:lpstr>
      <vt:lpstr>Cramer分解定理</vt:lpstr>
      <vt:lpstr>Cramer分解定理</vt:lpstr>
      <vt:lpstr>PowerPoint 演示文稿</vt:lpstr>
      <vt:lpstr>差分运算</vt:lpstr>
      <vt:lpstr>差分运算的实质</vt:lpstr>
      <vt:lpstr>差分方式的选择</vt:lpstr>
      <vt:lpstr>例5-1</vt:lpstr>
      <vt:lpstr>例5-1 一阶差分提取确定性信息</vt:lpstr>
      <vt:lpstr>例4.2</vt:lpstr>
      <vt:lpstr>差分后序列时序图</vt:lpstr>
      <vt:lpstr>例4.3</vt:lpstr>
      <vt:lpstr>差分后序列时序图</vt:lpstr>
      <vt:lpstr>过差分 </vt:lpstr>
      <vt:lpstr>例4.4</vt:lpstr>
      <vt:lpstr>比较</vt:lpstr>
      <vt:lpstr>PowerPoint 演示文稿</vt:lpstr>
      <vt:lpstr>ARIMA模型结构</vt:lpstr>
      <vt:lpstr>ARIMA 模型族</vt:lpstr>
      <vt:lpstr>随机游走模型( random walk)</vt:lpstr>
      <vt:lpstr>ARIMA模型的平稳性</vt:lpstr>
      <vt:lpstr>ARIMA模型的方差齐性（以ARIMA(0,1,0）为例）</vt:lpstr>
      <vt:lpstr>ARIMA模型建模步骤</vt:lpstr>
      <vt:lpstr>例4.9</vt:lpstr>
      <vt:lpstr>差分平稳</vt:lpstr>
      <vt:lpstr>模型定阶</vt:lpstr>
      <vt:lpstr>建模</vt:lpstr>
      <vt:lpstr>建模</vt:lpstr>
      <vt:lpstr>ARIMA模型预测</vt:lpstr>
      <vt:lpstr>预测值</vt:lpstr>
      <vt:lpstr>例5-7</vt:lpstr>
      <vt:lpstr>例5-7解</vt:lpstr>
      <vt:lpstr>例4.9</vt:lpstr>
      <vt:lpstr>例4.9</vt:lpstr>
      <vt:lpstr>PowerPoint 演示文稿</vt:lpstr>
      <vt:lpstr>疏系数模型</vt:lpstr>
      <vt:lpstr>疏系数模型类型</vt:lpstr>
      <vt:lpstr>例4.10</vt:lpstr>
      <vt:lpstr>一阶差分</vt:lpstr>
      <vt:lpstr>模型定阶</vt:lpstr>
      <vt:lpstr>建模</vt:lpstr>
      <vt:lpstr>建模</vt:lpstr>
      <vt:lpstr>拟合预测效果图</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无季节效应的非平稳序列分析</dc:title>
  <dc:creator/>
  <cp:lastModifiedBy>CHR</cp:lastModifiedBy>
  <cp:revision>15</cp:revision>
  <dcterms:created xsi:type="dcterms:W3CDTF">2019-07-31T02:21:00Z</dcterms:created>
  <dcterms:modified xsi:type="dcterms:W3CDTF">2020-11-15T09:19:09Z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