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anrope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anro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anrop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6bc81c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6bc81c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6200" y="98073"/>
            <a:ext cx="3566100" cy="87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High IQ score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6200" y="971042"/>
            <a:ext cx="3566100" cy="109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Diagnosis and treatment</a:t>
            </a:r>
            <a:b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approach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6200" y="2014989"/>
            <a:ext cx="3566100" cy="127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Identifying and labeling students as ‘gifted’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6200" y="3291563"/>
            <a:ext cx="3566100" cy="1276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Screening and referral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01824" y="98073"/>
            <a:ext cx="3566100" cy="873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Intelligence is </a:t>
            </a:r>
            <a:r>
              <a:rPr b="1"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multifaceted</a:t>
            </a:r>
            <a:endParaRPr b="1"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501824" y="971042"/>
            <a:ext cx="3566100" cy="1096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Education-provision Approach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501824" y="2014989"/>
            <a:ext cx="3566100" cy="1276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Recognizing the needs</a:t>
            </a: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for differentiating our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responses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01824" y="3291563"/>
            <a:ext cx="3566100" cy="1276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Searching for strengths and talents</a:t>
            </a:r>
            <a:b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-GB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in multiple ways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144120" y="1854424"/>
            <a:ext cx="10110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