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6131-AA12-4636-B781-1651048F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7BADA-5FBD-41DA-BE0D-B1C001C8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9B31-B3C1-4B31-B2D4-89D25298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7B419-8286-4464-83FD-A9FF7772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0CF7A-B96F-408D-8347-0B7720A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727AB-1A3A-4FB3-AD0D-DF0173A3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54003-3534-4F26-A30B-FB900969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25DEE-A976-4054-A440-4467AB00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8122B-FF20-4DDA-9567-EE92E69C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5BF-2452-4998-A71E-44F7B038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2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05833-C297-4B3C-9770-34789A7C2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AAECC-3A31-4BFD-9C4E-704616770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09F5-31CA-4C7A-98A4-E4E9C09F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C6B79-A15D-4C3F-AA64-05143094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C757E-25E7-4FFE-8F2E-93180F21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5A7FE-4F78-435B-8821-73CBFB60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AC482-17F9-4B81-8437-4FAC52C6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D4843-2EFD-4300-A2EB-E9A2C8A6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1EADD-C464-4CDF-B468-2E43647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3C8CD-5D3A-4E18-88FB-DF71F4F8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EAC9E-D6A1-4F09-ACCB-F6EFEDA6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E0262-CD44-4FEF-860A-177BD4FC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84411-6676-4351-AB15-47885245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7BD98-8C0B-4708-A612-BC0FD9DC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C348-22DF-4829-9F33-5E8FCD1B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E11D-A859-4AC5-BBB8-1F8BC209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1321-1E66-4FA9-A1DC-B277B19F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FE673-EAD8-467B-A1DF-158F375C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C941F-147A-4CA1-B7CD-CC46B05A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D8CA8-FAE6-4729-98BD-B15990A0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E71B3-B629-40F9-930F-A3BF54F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ABC2-6900-410F-A593-12E0719F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F720C-5549-4361-B020-DD172E02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801BB-6E95-4466-A78B-52C1FA34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43E1C-6809-47D6-966B-CF757678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74A7A5-C497-46C3-BD78-D75AD9C58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9E70B-5541-4511-8C27-21B4DA3C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58EE2-3ED2-450E-979D-1C57EF2F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35BA8-1C07-40FF-83EE-3C963EA3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D66B-6E53-476D-B56B-F653D558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42C5C-6BD5-41CB-B1BE-FE49F07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CD97F8-0CF9-4B9B-B7E8-053A01E9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19997-5816-4C33-8C2F-6AE1D3FA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85236-48AA-41B5-9A63-0CC34161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BEFDE-E786-456A-93ED-AD55EEB7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6DA65-B4E7-4E4E-916D-48B85A20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BE90D-59AE-4BA1-90A9-166024B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4D123-8987-4B2D-A253-F17CB224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4358C-3A06-4465-A545-04ABE704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179A3-2F54-4BE2-A055-4C9FDB3A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DB927-95B2-4CC4-8B61-935A6A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DEEFB-9311-475C-A74B-7F6F0C22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1EFC-642E-4872-86B5-D914B6F9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6A4A65-F99A-4720-A21D-50CDFDB57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4C3C8-8B6A-4962-B5D8-D5194BE04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A396D-FDC7-4B7E-A1EA-0097C716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10FB6-DF53-48B2-B0FA-7DCCE3D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31724-8E9E-443E-8209-CF064E62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9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9B9EB-E82D-4711-8BD0-823BE63B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8CE7E-EDD7-4728-B8B8-D7A0AC1A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B3DA1-9FDB-4F25-9597-B30F51770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CD66-ED37-4D12-9EEA-F9E53729C70D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F3160-DE2A-4BB3-A3D5-BB51B2D3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E31ED-16B3-4AC5-9132-84C327D6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DDAE-D11A-4321-8C57-439A398C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26193B-B4BB-41BB-AC27-8E47E763CE2F}"/>
              </a:ext>
            </a:extLst>
          </p:cNvPr>
          <p:cNvSpPr/>
          <p:nvPr/>
        </p:nvSpPr>
        <p:spPr>
          <a:xfrm>
            <a:off x="1924772" y="97865"/>
            <a:ext cx="33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Display edge backlight leakage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D6671F-293A-47F7-89AD-63A704C16EB4}"/>
              </a:ext>
            </a:extLst>
          </p:cNvPr>
          <p:cNvSpPr/>
          <p:nvPr/>
        </p:nvSpPr>
        <p:spPr>
          <a:xfrm>
            <a:off x="701727" y="97865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,C4(0)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78" y="655027"/>
            <a:ext cx="2941320" cy="560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09" y="655027"/>
            <a:ext cx="3467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1332"/>
              </p:ext>
            </p:extLst>
          </p:nvPr>
        </p:nvGraphicFramePr>
        <p:xfrm>
          <a:off x="668216" y="1046282"/>
          <a:ext cx="10685584" cy="3842268"/>
        </p:xfrm>
        <a:graphic>
          <a:graphicData uri="http://schemas.openxmlformats.org/drawingml/2006/table">
            <a:tbl>
              <a:tblPr/>
              <a:tblGrid>
                <a:gridCol w="1335698">
                  <a:extLst>
                    <a:ext uri="{9D8B030D-6E8A-4147-A177-3AD203B41FA5}">
                      <a16:colId xmlns:a16="http://schemas.microsoft.com/office/drawing/2014/main" val="3101549302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2271118445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1630454291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2151599321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1591505968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3069270043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228818103"/>
                    </a:ext>
                  </a:extLst>
                </a:gridCol>
                <a:gridCol w="1335698">
                  <a:extLst>
                    <a:ext uri="{9D8B030D-6E8A-4147-A177-3AD203B41FA5}">
                      <a16:colId xmlns:a16="http://schemas.microsoft.com/office/drawing/2014/main" val="4096121849"/>
                    </a:ext>
                  </a:extLst>
                </a:gridCol>
              </a:tblGrid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913113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18599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48923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74169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24384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91540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191930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3017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36160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49429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78611"/>
                  </a:ext>
                </a:extLst>
              </a:tr>
              <a:tr h="320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746.7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745.6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3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26193B-B4BB-41BB-AC27-8E47E763CE2F}"/>
              </a:ext>
            </a:extLst>
          </p:cNvPr>
          <p:cNvSpPr/>
          <p:nvPr/>
        </p:nvSpPr>
        <p:spPr>
          <a:xfrm>
            <a:off x="1924772" y="97865"/>
            <a:ext cx="33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Display edge backlight leakage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D6671F-293A-47F7-89AD-63A704C16EB4}"/>
              </a:ext>
            </a:extLst>
          </p:cNvPr>
          <p:cNvSpPr/>
          <p:nvPr/>
        </p:nvSpPr>
        <p:spPr>
          <a:xfrm>
            <a:off x="701727" y="978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9" y="757604"/>
            <a:ext cx="309372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26193B-B4BB-41BB-AC27-8E47E763CE2F}"/>
              </a:ext>
            </a:extLst>
          </p:cNvPr>
          <p:cNvSpPr/>
          <p:nvPr/>
        </p:nvSpPr>
        <p:spPr>
          <a:xfrm>
            <a:off x="1924772" y="97865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Display missing pixels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D6671F-293A-47F7-89AD-63A704C16EB4}"/>
              </a:ext>
            </a:extLst>
          </p:cNvPr>
          <p:cNvSpPr/>
          <p:nvPr/>
        </p:nvSpPr>
        <p:spPr>
          <a:xfrm>
            <a:off x="701727" y="978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8" y="645062"/>
            <a:ext cx="3246120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375" y="343972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ESD </a:t>
            </a:r>
            <a:r>
              <a:rPr lang="zh-CN" altLang="en-US" dirty="0" smtClean="0"/>
              <a:t>Report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8782"/>
              </p:ext>
            </p:extLst>
          </p:nvPr>
        </p:nvGraphicFramePr>
        <p:xfrm>
          <a:off x="457200" y="1107830"/>
          <a:ext cx="10896599" cy="4849629"/>
        </p:xfrm>
        <a:graphic>
          <a:graphicData uri="http://schemas.openxmlformats.org/drawingml/2006/table">
            <a:tbl>
              <a:tblPr/>
              <a:tblGrid>
                <a:gridCol w="462316">
                  <a:extLst>
                    <a:ext uri="{9D8B030D-6E8A-4147-A177-3AD203B41FA5}">
                      <a16:colId xmlns:a16="http://schemas.microsoft.com/office/drawing/2014/main" val="1018200131"/>
                    </a:ext>
                  </a:extLst>
                </a:gridCol>
                <a:gridCol w="645515">
                  <a:extLst>
                    <a:ext uri="{9D8B030D-6E8A-4147-A177-3AD203B41FA5}">
                      <a16:colId xmlns:a16="http://schemas.microsoft.com/office/drawing/2014/main" val="159442581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4131667521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85796936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669570795"/>
                    </a:ext>
                  </a:extLst>
                </a:gridCol>
                <a:gridCol w="6104791">
                  <a:extLst>
                    <a:ext uri="{9D8B030D-6E8A-4147-A177-3AD203B41FA5}">
                      <a16:colId xmlns:a16="http://schemas.microsoft.com/office/drawing/2014/main" val="147092791"/>
                    </a:ext>
                  </a:extLst>
                </a:gridCol>
              </a:tblGrid>
              <a:tr h="22887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Unit C1 - test without accessory   Test Condition:25.4</a:t>
                      </a:r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</a:t>
                      </a:r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31.7%                                         </a:t>
                      </a:r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Tested by: </a:t>
                      </a:r>
                      <a:r>
                        <a:rPr lang="en-US" sz="11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HuangKai</a:t>
                      </a:r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</a:t>
                      </a:r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83838"/>
                  </a:ext>
                </a:extLst>
              </a:tr>
              <a:tr h="56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DISCHARGE MODE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VOLTAGE LEVEL (kV)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Setup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Zone when abnormality was found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Pass/Fail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  O  M  M  E  N  T  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86177"/>
                  </a:ext>
                </a:extLst>
              </a:tr>
              <a:tr h="3356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AIR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+8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Standby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10514"/>
                  </a:ext>
                </a:extLst>
              </a:tr>
              <a:tr h="335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99530"/>
                  </a:ext>
                </a:extLst>
              </a:tr>
              <a:tr h="3596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AIR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+15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Standby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Zone1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15KV air discharge at zone1(Aging 10),proximity sensor no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function,recover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after reboot.(7/15/2020,10:19)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42290"/>
                  </a:ext>
                </a:extLst>
              </a:tr>
              <a:tr h="335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50961"/>
                  </a:ext>
                </a:extLst>
              </a:tr>
              <a:tr h="22264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205961"/>
                  </a:ext>
                </a:extLst>
              </a:tr>
              <a:tr h="22887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Unit C2 - test with charger and Bluetooth Headset   Test Condition:25.4</a:t>
                      </a:r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℃</a:t>
                      </a:r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31.7%                              </a:t>
                      </a:r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Tested by: </a:t>
                      </a:r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HuangKai                 </a:t>
                      </a:r>
                    </a:p>
                  </a:txBody>
                  <a:tcPr marL="8629" marR="8629" marT="86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00755"/>
                  </a:ext>
                </a:extLst>
              </a:tr>
              <a:tr h="568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DISCHARGE MODE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VOLTAGE LEVEL (kV)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Setup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Zone when abnormality was found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Pass/Fail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  O  M  M  E  N  T  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94160"/>
                  </a:ext>
                </a:extLst>
              </a:tr>
              <a:tr h="3356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AIR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+8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a call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05692"/>
                  </a:ext>
                </a:extLst>
              </a:tr>
              <a:tr h="335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66096"/>
                  </a:ext>
                </a:extLst>
              </a:tr>
              <a:tr h="3356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AIR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+15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a call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06377"/>
                  </a:ext>
                </a:extLst>
              </a:tr>
              <a:tr h="335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707434"/>
                  </a:ext>
                </a:extLst>
              </a:tr>
              <a:tr h="26157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Remark: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C1 &amp;C2 ESD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</a:t>
                      </a:r>
                      <a:r>
                        <a:rPr lang="en-US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GPS,BT,WLAN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should be turned on.</a:t>
                      </a:r>
                    </a:p>
                  </a:txBody>
                  <a:tcPr marL="8629" marR="8629" marT="8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4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138" y="130645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ESD </a:t>
            </a:r>
            <a:r>
              <a:rPr lang="zh-CN" altLang="en-US" dirty="0" smtClean="0"/>
              <a:t>Illustration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2" y="770206"/>
            <a:ext cx="1098804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1646" y="497193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SPL </a:t>
            </a:r>
            <a:r>
              <a:rPr lang="zh-CN" altLang="en-US" dirty="0" smtClean="0"/>
              <a:t>Data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475"/>
              </p:ext>
            </p:extLst>
          </p:nvPr>
        </p:nvGraphicFramePr>
        <p:xfrm>
          <a:off x="791310" y="1186961"/>
          <a:ext cx="10304581" cy="5011625"/>
        </p:xfrm>
        <a:graphic>
          <a:graphicData uri="http://schemas.openxmlformats.org/drawingml/2006/table">
            <a:tbl>
              <a:tblPr/>
              <a:tblGrid>
                <a:gridCol w="2059818">
                  <a:extLst>
                    <a:ext uri="{9D8B030D-6E8A-4147-A177-3AD203B41FA5}">
                      <a16:colId xmlns:a16="http://schemas.microsoft.com/office/drawing/2014/main" val="1532645451"/>
                    </a:ext>
                  </a:extLst>
                </a:gridCol>
                <a:gridCol w="2059818">
                  <a:extLst>
                    <a:ext uri="{9D8B030D-6E8A-4147-A177-3AD203B41FA5}">
                      <a16:colId xmlns:a16="http://schemas.microsoft.com/office/drawing/2014/main" val="2237888008"/>
                    </a:ext>
                  </a:extLst>
                </a:gridCol>
                <a:gridCol w="2059818">
                  <a:extLst>
                    <a:ext uri="{9D8B030D-6E8A-4147-A177-3AD203B41FA5}">
                      <a16:colId xmlns:a16="http://schemas.microsoft.com/office/drawing/2014/main" val="2211929136"/>
                    </a:ext>
                  </a:extLst>
                </a:gridCol>
                <a:gridCol w="2059818">
                  <a:extLst>
                    <a:ext uri="{9D8B030D-6E8A-4147-A177-3AD203B41FA5}">
                      <a16:colId xmlns:a16="http://schemas.microsoft.com/office/drawing/2014/main" val="1001781406"/>
                    </a:ext>
                  </a:extLst>
                </a:gridCol>
                <a:gridCol w="2065309">
                  <a:extLst>
                    <a:ext uri="{9D8B030D-6E8A-4147-A177-3AD203B41FA5}">
                      <a16:colId xmlns:a16="http://schemas.microsoft.com/office/drawing/2014/main" val="2470248889"/>
                    </a:ext>
                  </a:extLst>
                </a:gridCol>
              </a:tblGrid>
              <a:tr h="2501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Inspector: HuangKai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746738"/>
                  </a:ext>
                </a:extLst>
              </a:tr>
              <a:tr h="2501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Date: 7/18/2020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65162"/>
                  </a:ext>
                </a:extLst>
              </a:tr>
              <a:tr h="2501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Unit: dB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01439"/>
                  </a:ext>
                </a:extLst>
              </a:tr>
              <a:tr h="258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Initial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Degradation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3953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86867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51301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52037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84292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934156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46849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75718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81230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38069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864608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066006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299013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71744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912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59325"/>
                  </a:ext>
                </a:extLst>
              </a:tr>
              <a:tr h="2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91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4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9504"/>
              </p:ext>
            </p:extLst>
          </p:nvPr>
        </p:nvGraphicFramePr>
        <p:xfrm>
          <a:off x="627185" y="1241277"/>
          <a:ext cx="10515600" cy="4236356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9116896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702343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62346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659481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51231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413689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034665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73418839"/>
                    </a:ext>
                  </a:extLst>
                </a:gridCol>
              </a:tblGrid>
              <a:tr h="22017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Template Version:Rev.O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85927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Brometer test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04453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Number:WH128516-2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47098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by:huangkai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75133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Date:07/16/2020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875934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2961"/>
                  </a:ext>
                </a:extLst>
              </a:tr>
              <a:tr h="273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Height/meter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Test Pressure/Hpa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Equipment Pressure/Hpa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Phone Pressure/Hpa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Thermal/C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Delta/Hpa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Fass/Fail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5069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159315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28258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624759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223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152903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03806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03506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243057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40371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008666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44758"/>
                  </a:ext>
                </a:extLst>
              </a:tr>
              <a:tr h="220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NTP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998.9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8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4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4825"/>
              </p:ext>
            </p:extLst>
          </p:nvPr>
        </p:nvGraphicFramePr>
        <p:xfrm>
          <a:off x="465989" y="167056"/>
          <a:ext cx="11368456" cy="6479928"/>
        </p:xfrm>
        <a:graphic>
          <a:graphicData uri="http://schemas.openxmlformats.org/drawingml/2006/table">
            <a:tbl>
              <a:tblPr/>
              <a:tblGrid>
                <a:gridCol w="1421057">
                  <a:extLst>
                    <a:ext uri="{9D8B030D-6E8A-4147-A177-3AD203B41FA5}">
                      <a16:colId xmlns:a16="http://schemas.microsoft.com/office/drawing/2014/main" val="1741569016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3325826742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3275016253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663570001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1721765507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4043880387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4032977105"/>
                    </a:ext>
                  </a:extLst>
                </a:gridCol>
                <a:gridCol w="1421057">
                  <a:extLst>
                    <a:ext uri="{9D8B030D-6E8A-4147-A177-3AD203B41FA5}">
                      <a16:colId xmlns:a16="http://schemas.microsoft.com/office/drawing/2014/main" val="973684806"/>
                    </a:ext>
                  </a:extLst>
                </a:gridCol>
              </a:tblGrid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55357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911007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232659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53335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039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80399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5571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17349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691368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661618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58878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954.9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955.3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54891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51715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10796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38786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187964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1792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65012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928956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47240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259660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034985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957782"/>
                  </a:ext>
                </a:extLst>
              </a:tr>
              <a:tr h="269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899.5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897.6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897.8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765" marR="6765" marT="67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33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1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15274"/>
              </p:ext>
            </p:extLst>
          </p:nvPr>
        </p:nvGraphicFramePr>
        <p:xfrm>
          <a:off x="378066" y="298929"/>
          <a:ext cx="11605848" cy="6049116"/>
        </p:xfrm>
        <a:graphic>
          <a:graphicData uri="http://schemas.openxmlformats.org/drawingml/2006/table">
            <a:tbl>
              <a:tblPr/>
              <a:tblGrid>
                <a:gridCol w="1450731">
                  <a:extLst>
                    <a:ext uri="{9D8B030D-6E8A-4147-A177-3AD203B41FA5}">
                      <a16:colId xmlns:a16="http://schemas.microsoft.com/office/drawing/2014/main" val="3764871928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377968119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2849539006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490404242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2506275925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490392493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078847826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3688950"/>
                    </a:ext>
                  </a:extLst>
                </a:gridCol>
              </a:tblGrid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49584"/>
                  </a:ext>
                </a:extLst>
              </a:tr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959293"/>
                  </a:ext>
                </a:extLst>
              </a:tr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21561"/>
                  </a:ext>
                </a:extLst>
              </a:tr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11810"/>
                  </a:ext>
                </a:extLst>
              </a:tr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951045"/>
                  </a:ext>
                </a:extLst>
              </a:tr>
              <a:tr h="334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01243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22865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94396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35259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80586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97703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845.5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844.6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3529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463467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NK0T140083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8551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1052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217307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96917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025424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0456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30872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NK0T140059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793.7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381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NK0T140002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01389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NK0T140069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68088"/>
                  </a:ext>
                </a:extLst>
              </a:tr>
              <a:tr h="224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NK0T140045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794.8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793.6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8215" marR="8215" marT="8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5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9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889</Words>
  <Application>Microsoft Office PowerPoint</Application>
  <PresentationFormat>宽屏</PresentationFormat>
  <Paragraphs>741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ort</dc:creator>
  <cp:lastModifiedBy>Yalan YL7 Huang</cp:lastModifiedBy>
  <cp:revision>31</cp:revision>
  <dcterms:created xsi:type="dcterms:W3CDTF">2018-12-10T02:15:17Z</dcterms:created>
  <dcterms:modified xsi:type="dcterms:W3CDTF">2020-07-18T11:31:17Z</dcterms:modified>
</cp:coreProperties>
</file>