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D12-9E1D-4F04-8A0B-9C017816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ADA43-112F-4653-B2E2-E1F328789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63B5-D913-47E7-AAA0-9B026690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BAB5-D3EE-496A-968E-89135224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64F34-596F-4C1A-8210-8838B63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597F-451D-43AB-8F4F-BA520CFA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7988-BBBA-4298-836F-C1E31CBD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167C-8C28-40E2-86FD-FEDCC6B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287A-2427-4898-9469-D7F6CC36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2130-FE87-4AD0-9C6F-770B39AC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0ADE1-8BF1-42A3-942F-281626D60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4F5C2-173D-4E0A-A1D2-B061D073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0919-8830-47C8-8D74-18073F5F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2656-AAFC-4449-8EB5-6D50E73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52A3-0D14-4622-803A-F45C2321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8E1A-0CF1-4832-A48D-63EF87FE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50DB-5B5A-4279-AD30-36328F3E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F233-4F2A-471B-823A-A2F6FCC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FE43-0A84-4CD1-914C-8DA3A9C3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2A09-4D0A-446E-9056-155E4FF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A59-D544-4322-97F0-5E26AC80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0198-5A7E-413E-80FA-C6EA43F4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3FC-C337-4C19-AF2A-D0D5101B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E762-2DCC-4965-B04C-8998B06B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8FDB-5976-4DCE-8D14-3216DCE1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5B04-EC6D-490B-811C-C859539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472-EF86-42D4-8D56-F87CCDB1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72D15-EC50-4BA7-8B4B-405CF9E8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4BC8-F6C1-4F38-9039-69DB1A3B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262A-00DC-47FE-BB5E-9771AB21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4B47-D9DB-4C75-AC23-52587D16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67D7-A373-4DD0-9514-B87DABC3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A95E-9210-488E-BA5A-E1E13241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EECD-2D2F-4312-B500-C53FA21C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6F7F-0751-4026-B18F-7029473D6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CC684-B3B2-4585-BC90-440EBA2E0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7868-4399-48ED-A987-85C1A3D4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7BC12-B989-42EB-810F-A5855CB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A3142-4EC5-4A2E-A254-84DBE4B9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00D6-E3DC-477B-B8BD-CA8031C4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EF46-0BF9-4803-B857-C716C9EF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C1EAF-2932-4960-A0E9-6E4225F3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65C6-AA83-4AFB-B123-A8E008A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A98A-91E1-4CD2-BBF5-3AF3BC7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A3B39-8370-4079-80AE-5662A158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5E6E-D9DE-4C40-85CA-1EB29C7D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F00E-D327-4ABA-9454-5FD93710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A561-B3CD-40CE-9608-C0FBAA2D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D005-ED3F-4FC5-A028-305D8DA9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BA927-1DE9-4F44-BDB9-197E2977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13C3D-F4FD-443F-9671-51826425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C9B-88E6-4FCD-8FC4-67010204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FCE-C88F-47A9-9D83-4E41CDE8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FC36-CD05-4838-AAF5-111FC2967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773A-C2DD-4AB6-BDE7-4D52E0D9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2832-8730-4C7F-BC2D-06461890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F57DF-4478-4702-8701-B907F8B8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E004-9972-4287-B630-5B80132D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90AC4-25B8-4A82-97BF-F8AF19AE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847D-F128-4833-AD08-ED64A9AE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D89-528A-48AD-A3F0-AFD69868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325C-86DB-4473-81D1-C1F47C8560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3FDC-8B77-4EEA-96EE-5F54E3766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0FAE-EB7D-4FFD-B3DD-7B2EC9DF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6976-F4FA-4615-9DD1-128DAB22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107F3-D199-4F96-9C28-140411DC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" y="1619250"/>
            <a:ext cx="5319713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05980-F49C-4B31-8323-0F251781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58" y="1685376"/>
            <a:ext cx="3187776" cy="326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B80B0-F369-41D0-B728-D966003CF116}"/>
              </a:ext>
            </a:extLst>
          </p:cNvPr>
          <p:cNvSpPr txBox="1"/>
          <p:nvPr/>
        </p:nvSpPr>
        <p:spPr>
          <a:xfrm>
            <a:off x="720876" y="643467"/>
            <a:ext cx="972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Product</a:t>
            </a:r>
            <a:r>
              <a:rPr lang="zh-CN" altLang="en-US" dirty="0"/>
              <a:t>页中填写项目</a:t>
            </a:r>
            <a:r>
              <a:rPr lang="en-US" altLang="zh-CN" dirty="0"/>
              <a:t>Segment Code</a:t>
            </a:r>
            <a:r>
              <a:rPr lang="zh-CN" altLang="en-US" dirty="0"/>
              <a:t>和对应的</a:t>
            </a:r>
            <a:r>
              <a:rPr lang="en-US" altLang="zh-CN" dirty="0"/>
              <a:t>Internal Name</a:t>
            </a:r>
            <a:r>
              <a:rPr lang="zh-CN" altLang="en-US" dirty="0"/>
              <a:t>，该信息可以在</a:t>
            </a:r>
            <a:r>
              <a:rPr lang="en-US" altLang="zh-CN" dirty="0"/>
              <a:t>ALT</a:t>
            </a:r>
            <a:r>
              <a:rPr lang="zh-CN" altLang="en-US" dirty="0"/>
              <a:t>系统里查询得出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D36AF-0B3C-411D-B60E-6642335CE29F}"/>
              </a:ext>
            </a:extLst>
          </p:cNvPr>
          <p:cNvSpPr txBox="1"/>
          <p:nvPr/>
        </p:nvSpPr>
        <p:spPr>
          <a:xfrm>
            <a:off x="2859314" y="5142895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Excel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E48D0-04AA-413C-A3B8-F02A095857D1}"/>
              </a:ext>
            </a:extLst>
          </p:cNvPr>
          <p:cNvSpPr txBox="1"/>
          <p:nvPr/>
        </p:nvSpPr>
        <p:spPr>
          <a:xfrm>
            <a:off x="8508462" y="5142895"/>
            <a:ext cx="13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EE166-3E01-4D69-ABFF-01824EB4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1" y="261257"/>
            <a:ext cx="2738592" cy="6102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78CBF-390D-4CDB-8A9C-E4E0F93F08F8}"/>
              </a:ext>
            </a:extLst>
          </p:cNvPr>
          <p:cNvSpPr txBox="1"/>
          <p:nvPr/>
        </p:nvSpPr>
        <p:spPr>
          <a:xfrm>
            <a:off x="3996266" y="367694"/>
            <a:ext cx="697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Submission-Details</a:t>
            </a:r>
            <a:r>
              <a:rPr lang="zh-CN" altLang="en-US" dirty="0"/>
              <a:t>页中填写测试所需基本信息和申请人的用户名及密码，密码以暗文形式体现，以免遭窥视，如果想更隐私，可以将</a:t>
            </a:r>
            <a:r>
              <a:rPr lang="en-US" altLang="zh-CN" dirty="0"/>
              <a:t>Excel</a:t>
            </a:r>
            <a:r>
              <a:rPr lang="zh-CN" altLang="en-US" dirty="0"/>
              <a:t>的</a:t>
            </a:r>
            <a:r>
              <a:rPr lang="en-US" altLang="zh-CN" dirty="0"/>
              <a:t>View-Formula Bar</a:t>
            </a:r>
            <a:r>
              <a:rPr lang="zh-CN" altLang="en-US" dirty="0"/>
              <a:t>取消勾选，甚至设置</a:t>
            </a:r>
            <a:r>
              <a:rPr lang="en-US" altLang="zh-CN" dirty="0"/>
              <a:t>Review-Protect Sheet</a:t>
            </a:r>
            <a:r>
              <a:rPr lang="zh-CN" altLang="en-US" dirty="0"/>
              <a:t>将该</a:t>
            </a:r>
            <a:r>
              <a:rPr lang="en-US" altLang="zh-CN" dirty="0"/>
              <a:t>cell</a:t>
            </a:r>
            <a:r>
              <a:rPr lang="zh-CN" altLang="en-US" dirty="0"/>
              <a:t>内容进行保护。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C00FB-F155-4510-BF54-D67CEFE0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4" y="1769005"/>
            <a:ext cx="5138072" cy="20724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3DB79-0C02-4825-917C-08075E0389F6}"/>
              </a:ext>
            </a:extLst>
          </p:cNvPr>
          <p:cNvSpPr/>
          <p:nvPr/>
        </p:nvSpPr>
        <p:spPr>
          <a:xfrm>
            <a:off x="5849258" y="2540000"/>
            <a:ext cx="205800" cy="1935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102ED-6BF5-46B9-AA3D-13FC09E59EF2}"/>
              </a:ext>
            </a:extLst>
          </p:cNvPr>
          <p:cNvSpPr txBox="1"/>
          <p:nvPr/>
        </p:nvSpPr>
        <p:spPr>
          <a:xfrm>
            <a:off x="301044" y="4075263"/>
            <a:ext cx="8519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Test</a:t>
            </a:r>
            <a:r>
              <a:rPr lang="zh-CN" altLang="en-US" dirty="0"/>
              <a:t>列勾选需要提交的测试，如果是</a:t>
            </a:r>
            <a:r>
              <a:rPr lang="en-US" altLang="zh-CN" dirty="0"/>
              <a:t>DOE</a:t>
            </a:r>
            <a:r>
              <a:rPr lang="zh-CN" altLang="en-US" dirty="0"/>
              <a:t>测试，则将</a:t>
            </a:r>
            <a:r>
              <a:rPr lang="en-US" altLang="zh-CN" dirty="0"/>
              <a:t>Eval</a:t>
            </a:r>
            <a:r>
              <a:rPr lang="zh-CN" altLang="en-US" dirty="0"/>
              <a:t>列也一并勾选，在</a:t>
            </a:r>
            <a:r>
              <a:rPr lang="en-US" altLang="zh-CN" dirty="0"/>
              <a:t>Qty</a:t>
            </a:r>
            <a:r>
              <a:rPr lang="zh-CN" altLang="en-US" dirty="0"/>
              <a:t>列填入样机数量。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如果一次需要提交多个相同的测试</a:t>
            </a:r>
            <a:r>
              <a:rPr lang="en-US" altLang="zh-CN" dirty="0"/>
              <a:t>case</a:t>
            </a:r>
            <a:r>
              <a:rPr lang="zh-CN" altLang="en-US" dirty="0"/>
              <a:t>，则将该测试</a:t>
            </a:r>
            <a:r>
              <a:rPr lang="en-US" altLang="zh-CN" dirty="0"/>
              <a:t>case </a:t>
            </a:r>
            <a:r>
              <a:rPr lang="en-US" altLang="zh-CN" dirty="0" err="1"/>
              <a:t>copy&amp;paste</a:t>
            </a:r>
            <a:r>
              <a:rPr lang="zh-CN" altLang="en-US" dirty="0"/>
              <a:t>到其它行即可，如图中所示。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最后在</a:t>
            </a:r>
            <a:r>
              <a:rPr lang="en-US" altLang="zh-CN" dirty="0"/>
              <a:t>Submission Purpose</a:t>
            </a:r>
            <a:r>
              <a:rPr lang="zh-CN" altLang="en-US" dirty="0"/>
              <a:t>中填入验证的目的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保存并关闭</a:t>
            </a:r>
            <a:r>
              <a:rPr lang="en-US" altLang="zh-CN" dirty="0"/>
              <a:t>Excel</a:t>
            </a:r>
            <a:r>
              <a:rPr lang="zh-CN" altLang="en-US" dirty="0"/>
              <a:t>表，运行自动提单程序。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C9085-4E9A-487B-BCD0-35035508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4" y="508853"/>
            <a:ext cx="7599841" cy="34535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8B24C-2DBC-49C8-8FAE-93EABE990694}"/>
              </a:ext>
            </a:extLst>
          </p:cNvPr>
          <p:cNvSpPr/>
          <p:nvPr/>
        </p:nvSpPr>
        <p:spPr>
          <a:xfrm>
            <a:off x="1593466" y="3091543"/>
            <a:ext cx="3001280" cy="759581"/>
          </a:xfrm>
          <a:prstGeom prst="rect">
            <a:avLst/>
          </a:prstGeom>
          <a:solidFill>
            <a:srgbClr val="FF000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D22CA-E0A1-492D-B492-23D92FD3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91"/>
          <a:stretch/>
        </p:blipFill>
        <p:spPr>
          <a:xfrm>
            <a:off x="6773334" y="477107"/>
            <a:ext cx="4431695" cy="2951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226E0A-BB97-4CE7-88B3-AC1F059287DB}"/>
              </a:ext>
            </a:extLst>
          </p:cNvPr>
          <p:cNvSpPr/>
          <p:nvPr/>
        </p:nvSpPr>
        <p:spPr>
          <a:xfrm>
            <a:off x="6773334" y="417535"/>
            <a:ext cx="1315961" cy="37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8791A-CC8B-43B4-BABC-4F0A3B24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8" y="750248"/>
            <a:ext cx="3717548" cy="247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F7158C-412C-46D5-9AA2-FB3AB07D1471}"/>
              </a:ext>
            </a:extLst>
          </p:cNvPr>
          <p:cNvSpPr txBox="1"/>
          <p:nvPr/>
        </p:nvSpPr>
        <p:spPr>
          <a:xfrm>
            <a:off x="183996" y="3618570"/>
            <a:ext cx="541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自动提交完毕后，如果信息填写没有错误，那么已经成功提交的单号可以在</a:t>
            </a:r>
            <a:r>
              <a:rPr lang="en-US" altLang="zh-CN" dirty="0"/>
              <a:t>Submission-number</a:t>
            </a:r>
            <a:r>
              <a:rPr lang="zh-CN" altLang="en-US" dirty="0"/>
              <a:t>页中查看了，默认最后提交单号会显示在最上面。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55BD2-0950-4D1F-9BD5-14422BDDAB79}"/>
              </a:ext>
            </a:extLst>
          </p:cNvPr>
          <p:cNvSpPr txBox="1"/>
          <p:nvPr/>
        </p:nvSpPr>
        <p:spPr>
          <a:xfrm>
            <a:off x="6633177" y="3841122"/>
            <a:ext cx="541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下次提交单号前，点击下</a:t>
            </a:r>
            <a:r>
              <a:rPr lang="en-US" altLang="zh-CN" dirty="0"/>
              <a:t>Re-set</a:t>
            </a:r>
            <a:r>
              <a:rPr lang="zh-CN" altLang="en-US" dirty="0"/>
              <a:t>，能让之前复制粘贴乱掉的表格自动恢复最初状态。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2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JH4 He</dc:creator>
  <cp:lastModifiedBy>Jianhua JH4 He</cp:lastModifiedBy>
  <cp:revision>4</cp:revision>
  <dcterms:created xsi:type="dcterms:W3CDTF">2020-09-01T06:27:42Z</dcterms:created>
  <dcterms:modified xsi:type="dcterms:W3CDTF">2020-09-01T06:55:18Z</dcterms:modified>
</cp:coreProperties>
</file>