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1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4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24575,'8'0'0,"5"0"0,11 0 0,0 0 0,-5 0 0,0 0 0,-1 0 0,1 0 0,-4 0 0,2 0 0,-7 0 0,8 0 0,-9 0 0,4 0 0,-4 0 0,4 0 0,-3 0 0,3 0 0,-5 0 0,5 0 0,-3 0 0,3 0 0,-4 0 0,-1-4 0,1 3 0,-1-2 0,1 3 0,-1 0 0,1 0 0,4 0 0,-3-4 0,3 3 0,-5-3 0,5 4 0,-3 0 0,8-4 0,-9 3 0,4-3 0,-4 4 0,0 0 0,4 0 0,-4-4 0,4 3 0,-4-3 0,4 4 0,-3 0 0,3 0 0,0 0 0,-3 0 0,3 0 0,0 0 0,-4 0 0,5-4 0,-6 3 0,5-2 0,-3 3 0,3 0 0,0 0 0,-3 0 0,3 0 0,0-5 0,-3 4 0,3-3 0,-5 4 0,5 0 0,-3 0 0,3 0 0,-4 0 0,-1 0 0,1-4 0,4 4 0,-4-4 0,4 4 0,-4 0 0,-1 0 0,1 0 0,4 0 0,-3 0 0,3 0 0,-5-4 0,5 3 0,-3-3 0,3 4 0,-4 0 0,4-4 0,-3 3 0,3-3 0,-5 4 0,5 0 0,-3 0 0,3 0 0,0-4 0,-3 3 0,7-4 0,-7 2 0,8 2 0,-4-3 0,0 0 0,4 3 0,-4-3 0,5 4 0,-5 0 0,4-4 0,-4 3 0,1-3 0,2 4 0,-2 0 0,3 0 0,1-4 0,-4 3 0,2-4 0,-7 5 0,8 0 0,-4 0 0,0 0 0,-1 0 0,0 0 0,-3-3 0,3 2 0,0-3 0,-3 4 0,3 0 0,0 0 0,-3 0 0,11-4 0,-6 3 0,4-3 0,-2 4 0,-3-4 0,5 3 0,-4-3 0,2 4 0,-2 0 0,3 0 0,-3 0 0,2 0 0,-2 0 0,4-4 0,-1 3 0,1-3 0,0 4 0,0 0 0,0 0 0,0 0 0,0 0 0,-1 0 0,-3 0 0,2 0 0,-2 0 0,-1 0 0,3 0 0,-7 0 0,8 0 0,-4 0 0,5 0 0,0 0 0,0 0 0,0 0 0,-1 0 0,1 0 0,0 0 0,0 0 0,0 0 0,0 0 0,0 0 0,-5 0 0,4 0 0,-4 0 0,0 0 0,4 0 0,-4 0 0,5 0 0,0 0 0,-5 0 0,4 0 0,-4 0 0,5 0 0,-5 0 0,4 0 0,-9 0 0,9 0 0,-8 0 0,7 0 0,-7 0 0,8 0 0,-8 0 0,7 0 0,-7 0 0,3 3 0,-5-2 0,1 3 0,4-4 0,-3 0 0,3 0 0,-5 0 0,5 0 0,1 0 0,5 0 0,-6 0 0,5 4 0,-4-3 0,5 4 0,-5-5 0,4 0 0,-4 4 0,5-3 0,0 3 0,-5-4 0,4 0 0,-4 4 0,0-3 0,4 3 0,-8-4 0,7 5 0,-2-4 0,-1 3 0,4-4 0,-9 0 0,13 4 0,-12-3 0,7 2 0,-8-3 0,-1 0 0,1 0 0,-1 0 0,1 0 0,-1 0 0,1 4 0,-1-3 0,1 3 0,-1-4 0,-3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3582 0 24575,'-32'0'0,"-11"0"0,-36 0 0,3 0-1258,15 0 0,-3 0 1258,7 0 0,0 0 0,-8 0 0,-2 0 0,-3 0 0,0 0 0,4 0 0,1 0 0,-1 0 0,-1 0 0,-3 0 0,0 0 0,4 0 0,1 0 0,-1 0 0,0 0 0,1 0 0,1 0 0,-1 0 0,0 0 0,4 0 0,0 0 0,-11 0 0,4 0 59,-21 0-59,27 0 0,2 0 0,-17 0 0,-22 0 0,12 6 0,0 2 0,-12-1 0,22 4 0,-16-4 585,37 0-585,-12 4 0,7-10 0,7 10 1260,8-10-1260,9 9 612,6-9-612,0 3 0,0-4 0,0 5 0,0-4 0,0 4 0,0-5 0,0 0 0,0 4 0,0-2 0,0 2 0,5-4 0,2 0 0,5 0 0,0 0 0,5 0 0,-4 0 0,8 0 0,-3 0 0,5 0 0,3 4 0,2 0 0,3 4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24575,'-12'0'0,"5"3"0,0 2 0,-2 3 0,-1 0 0,-7 2 0,6 3 0,-6-3 0,2 8 0,1-8 0,-4 8 0,8-8 0,-3 3 0,5-5 0,-1 1 0,5-1 0,0 1 0,4-1 0,0-1 0,-9 2 0,3-1 0,-11 1 0,2 0 0,1 5 0,-4-3 0,8 2 0,-3-4 0,4-1 0,5 1 0,-4-1 0,10-3 0,-1-1 0,7-4 0,1 0 0,-1 0 0,0 0 0,1 4 0,-1 0 0,1 5 0,-1-1 0,1 1 0,-1-1 0,5 1 0,-3 4 0,8-2 0,-3 7 0,4-8 0,0 8 0,-1-7 0,1 6 0,0-6 0,0 2 0,5 2 0,-4-4 0,10 3 0,-10-4 0,10 0 0,-10 4 0,5-3 0,-7 2 0,1-3 0,-5-1 0,4 0 0,-8-4 0,3 3 0,-5-7 0,-3 6 0,2-6 0,-6 3 0,3-4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7F7C-6EE8-3649-8EC5-289BF20B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249" y="1954697"/>
            <a:ext cx="9377502" cy="838198"/>
          </a:xfrm>
        </p:spPr>
        <p:txBody>
          <a:bodyPr>
            <a:noAutofit/>
          </a:bodyPr>
          <a:lstStyle/>
          <a:p>
            <a:r>
              <a:rPr kumimoji="1" lang="en-US" altLang="zh-CN" sz="5400" dirty="0"/>
              <a:t>2022</a:t>
            </a:r>
            <a:r>
              <a:rPr kumimoji="1" lang="zh-CN" altLang="en-US" sz="5400" dirty="0"/>
              <a:t>卒業制作の</a:t>
            </a:r>
            <a:r>
              <a:rPr lang="zh-CN" altLang="en-US" sz="5400" dirty="0"/>
              <a:t>ガイドライン</a:t>
            </a:r>
            <a:endParaRPr kumimoji="1" lang="zh-CN" altLang="en-US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D75C54-DCAF-A04C-853D-C40037A4F84D}"/>
              </a:ext>
            </a:extLst>
          </p:cNvPr>
          <p:cNvSpPr txBox="1"/>
          <p:nvPr/>
        </p:nvSpPr>
        <p:spPr>
          <a:xfrm>
            <a:off x="6533166" y="4065106"/>
            <a:ext cx="2707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dirty="0"/>
              <a:t>情報処理科</a:t>
            </a:r>
            <a:r>
              <a:rPr kumimoji="1" lang="en-US" altLang="zh-CN" sz="2400" dirty="0"/>
              <a:t>CD65-2</a:t>
            </a:r>
          </a:p>
          <a:p>
            <a:pPr algn="r"/>
            <a:r>
              <a:rPr kumimoji="1" lang="zh-CN" altLang="en-US" sz="2400" dirty="0"/>
              <a:t>グループ</a:t>
            </a:r>
            <a:r>
              <a:rPr kumimoji="1" lang="en-US" altLang="zh-CN" sz="2400" dirty="0"/>
              <a:t>Ⅴ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0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10AC-02AD-A04B-830D-E29172DF65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9861" y="193896"/>
            <a:ext cx="9932278" cy="5619183"/>
          </a:xfrm>
        </p:spPr>
        <p:txBody>
          <a:bodyPr numCol="2">
            <a:noAutofit/>
          </a:bodyPr>
          <a:lstStyle/>
          <a:p>
            <a:r>
              <a:rPr kumimoji="1" lang="en" altLang="zh-CN" sz="800" dirty="0"/>
              <a:t>-- customer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database if exists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create database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use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create table customer(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custid</a:t>
            </a:r>
            <a:r>
              <a:rPr kumimoji="1" lang="en" altLang="zh-CN" sz="800" dirty="0"/>
              <a:t>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custname</a:t>
            </a:r>
            <a:r>
              <a:rPr kumimoji="1" lang="en" altLang="zh-CN" sz="800" dirty="0"/>
              <a:t> varchar(20) not null unique,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custpassword</a:t>
            </a:r>
            <a:r>
              <a:rPr kumimoji="1" lang="en" altLang="zh-CN" sz="800" dirty="0"/>
              <a:t> varchar(32)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custsex</a:t>
            </a:r>
            <a:r>
              <a:rPr kumimoji="1" lang="en" altLang="zh-CN" sz="800" dirty="0"/>
              <a:t> TINYINT(1),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custemail</a:t>
            </a:r>
            <a:r>
              <a:rPr kumimoji="1" lang="en" altLang="zh-CN" sz="800" dirty="0"/>
              <a:t> varchar(200),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custaddress</a:t>
            </a:r>
            <a:r>
              <a:rPr kumimoji="1" lang="en" altLang="zh-CN" sz="800" dirty="0"/>
              <a:t> VARCHAR(300)</a:t>
            </a:r>
          </a:p>
          <a:p>
            <a:r>
              <a:rPr kumimoji="1" lang="en" altLang="zh-CN" sz="800" dirty="0"/>
              <a:t>);</a:t>
            </a:r>
          </a:p>
          <a:p>
            <a:r>
              <a:rPr kumimoji="1" lang="en" altLang="zh-CN" sz="800" dirty="0"/>
              <a:t>insert into customer(</a:t>
            </a:r>
            <a:r>
              <a:rPr kumimoji="1" lang="en" altLang="zh-CN" sz="800" dirty="0" err="1"/>
              <a:t>custname,custpassword,custsex,custemail,custaddress</a:t>
            </a:r>
            <a:r>
              <a:rPr kumimoji="1" lang="en" altLang="zh-CN" sz="800" dirty="0"/>
              <a:t>) values('admin','admin',0,'admin@jh.com','</a:t>
            </a:r>
            <a:r>
              <a:rPr kumimoji="1" lang="zh-CN" altLang="en-US" sz="800" dirty="0"/>
              <a:t>品川区南大井</a:t>
            </a:r>
            <a:r>
              <a:rPr kumimoji="1" lang="en-US" altLang="zh-CN" sz="800" dirty="0"/>
              <a:t>1-1-1');</a:t>
            </a:r>
          </a:p>
          <a:p>
            <a:r>
              <a:rPr kumimoji="1" lang="en" altLang="zh-CN" sz="800" dirty="0"/>
              <a:t>select * from customer;</a:t>
            </a:r>
          </a:p>
          <a:p>
            <a:endParaRPr kumimoji="1" lang="en" altLang="zh-CN" sz="800" dirty="0"/>
          </a:p>
          <a:p>
            <a:r>
              <a:rPr kumimoji="1" lang="en" altLang="zh-CN" sz="800" dirty="0"/>
              <a:t>-- company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TABLE IF EXISTS company;</a:t>
            </a:r>
          </a:p>
          <a:p>
            <a:r>
              <a:rPr kumimoji="1" lang="en" altLang="zh-CN" sz="800" dirty="0"/>
              <a:t>CREATE TABLE company (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compid</a:t>
            </a:r>
            <a:r>
              <a:rPr kumimoji="1" lang="en" altLang="zh-CN" sz="800" dirty="0"/>
              <a:t>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compusername</a:t>
            </a:r>
            <a:r>
              <a:rPr kumimoji="1" lang="en" altLang="zh-CN" sz="800" dirty="0"/>
              <a:t> VARCHAR ( 20 ) NOT NULL UNIQUE,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comppassword</a:t>
            </a:r>
            <a:r>
              <a:rPr kumimoji="1" lang="en" altLang="zh-CN" sz="800" dirty="0"/>
              <a:t> VARCHAR ( 32 )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compname</a:t>
            </a:r>
            <a:r>
              <a:rPr kumimoji="1" lang="en" altLang="zh-CN" sz="800" dirty="0"/>
              <a:t> VARCHAR ( 32 )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compemail</a:t>
            </a:r>
            <a:r>
              <a:rPr kumimoji="1" lang="en" altLang="zh-CN" sz="800" dirty="0"/>
              <a:t> VARCHAR ( 200 ),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legalname</a:t>
            </a:r>
            <a:r>
              <a:rPr kumimoji="1" lang="en" altLang="zh-CN" sz="800" dirty="0"/>
              <a:t> VARCHAR ( 200 ) 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compaddress</a:t>
            </a:r>
            <a:r>
              <a:rPr kumimoji="1" lang="en" altLang="zh-CN" sz="800" dirty="0"/>
              <a:t> VARCHAR(255)</a:t>
            </a:r>
          </a:p>
          <a:p>
            <a:r>
              <a:rPr kumimoji="1" lang="en" altLang="zh-CN" sz="800" dirty="0"/>
              <a:t>);</a:t>
            </a:r>
          </a:p>
          <a:p>
            <a:r>
              <a:rPr kumimoji="1" lang="en" altLang="zh-CN" sz="800" dirty="0"/>
              <a:t>INSERT INTO company ( </a:t>
            </a:r>
            <a:r>
              <a:rPr kumimoji="1" lang="en" altLang="zh-CN" sz="800" dirty="0" err="1"/>
              <a:t>compusername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comppassword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compname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compemail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legalname</a:t>
            </a:r>
            <a:r>
              <a:rPr kumimoji="1" lang="en" altLang="zh-CN" sz="800" dirty="0"/>
              <a:t> ,</a:t>
            </a:r>
            <a:r>
              <a:rPr kumimoji="1" lang="en" altLang="zh-CN" sz="800" dirty="0" err="1"/>
              <a:t>compaddress</a:t>
            </a:r>
            <a:r>
              <a:rPr kumimoji="1" lang="en" altLang="zh-CN" sz="800" dirty="0"/>
              <a:t>)</a:t>
            </a:r>
          </a:p>
          <a:p>
            <a:r>
              <a:rPr kumimoji="1" lang="en" altLang="zh-CN" sz="800" dirty="0"/>
              <a:t>VALUES</a:t>
            </a:r>
          </a:p>
          <a:p>
            <a:r>
              <a:rPr kumimoji="1" lang="en" altLang="zh-CN" sz="800" dirty="0"/>
              <a:t>	( 'admin', 'admin', '</a:t>
            </a:r>
            <a:r>
              <a:rPr kumimoji="1" lang="zh-CN" altLang="en-US" sz="800" dirty="0"/>
              <a:t>日本工学院株式会社</a:t>
            </a:r>
            <a:r>
              <a:rPr kumimoji="1" lang="en-US" altLang="zh-CN" sz="800" dirty="0"/>
              <a:t>', '</a:t>
            </a:r>
            <a:r>
              <a:rPr kumimoji="1" lang="en" altLang="zh-CN" sz="800" dirty="0" err="1"/>
              <a:t>admin@gmail.com</a:t>
            </a:r>
            <a:r>
              <a:rPr kumimoji="1" lang="en" altLang="zh-CN" sz="800" dirty="0"/>
              <a:t>', '</a:t>
            </a:r>
            <a:r>
              <a:rPr kumimoji="1" lang="zh-CN" altLang="en-US" sz="800" dirty="0"/>
              <a:t>大田太郎</a:t>
            </a:r>
            <a:r>
              <a:rPr kumimoji="1" lang="en-US" altLang="zh-CN" sz="800" dirty="0"/>
              <a:t>','</a:t>
            </a:r>
            <a:r>
              <a:rPr kumimoji="1" lang="zh-CN" altLang="en-US" sz="800" dirty="0"/>
              <a:t>太田区</a:t>
            </a:r>
            <a:r>
              <a:rPr kumimoji="1" lang="en-US" altLang="zh-CN" sz="800" dirty="0"/>
              <a:t>1-1-1' );</a:t>
            </a:r>
          </a:p>
          <a:p>
            <a:r>
              <a:rPr kumimoji="1" lang="en" altLang="zh-CN" sz="800" dirty="0"/>
              <a:t>SELECT * FROM company;</a:t>
            </a:r>
          </a:p>
          <a:p>
            <a:endParaRPr kumimoji="1" lang="en" altLang="zh-CN" sz="800" dirty="0"/>
          </a:p>
          <a:p>
            <a:r>
              <a:rPr kumimoji="1" lang="en" altLang="zh-CN" sz="800" dirty="0"/>
              <a:t>-- pets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TABLE IF EXISTS pets;</a:t>
            </a:r>
          </a:p>
          <a:p>
            <a:r>
              <a:rPr kumimoji="1" lang="en" altLang="zh-CN" sz="800" dirty="0"/>
              <a:t>CREATE TABLE pets (</a:t>
            </a:r>
          </a:p>
          <a:p>
            <a:r>
              <a:rPr kumimoji="1" lang="en" altLang="zh-CN" sz="800" dirty="0"/>
              <a:t>	id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petsname</a:t>
            </a:r>
            <a:r>
              <a:rPr kumimoji="1" lang="en" altLang="zh-CN" sz="800" dirty="0"/>
              <a:t> VARCHAR ( 20 ) NOT NULL UNIQUE,</a:t>
            </a:r>
          </a:p>
          <a:p>
            <a:r>
              <a:rPr kumimoji="1" lang="en" altLang="zh-CN" sz="800" dirty="0"/>
              <a:t>	species VARCHAR(40) NOT NULL,</a:t>
            </a:r>
          </a:p>
          <a:p>
            <a:r>
              <a:rPr kumimoji="1" lang="en" altLang="zh-CN" sz="800" dirty="0"/>
              <a:t>	amount INTEGER (3) NOT NULL,</a:t>
            </a:r>
          </a:p>
          <a:p>
            <a:r>
              <a:rPr kumimoji="1" lang="en" altLang="zh-CN" sz="800" dirty="0"/>
              <a:t>	instruction VARCHAR(255)</a:t>
            </a:r>
          </a:p>
          <a:p>
            <a:r>
              <a:rPr kumimoji="1" lang="en" altLang="zh-CN" sz="800" dirty="0"/>
              <a:t>-- 	</a:t>
            </a:r>
            <a:r>
              <a:rPr kumimoji="1" lang="zh-CN" altLang="en-US" sz="800" dirty="0"/>
              <a:t>差一个</a:t>
            </a:r>
            <a:r>
              <a:rPr kumimoji="1" lang="en" altLang="zh-CN" sz="800" dirty="0" err="1"/>
              <a:t>bolb</a:t>
            </a:r>
            <a:r>
              <a:rPr kumimoji="1" lang="zh-CN" altLang="en-US" sz="800" dirty="0"/>
              <a:t>类型的图片（手动添加）</a:t>
            </a:r>
          </a:p>
          <a:p>
            <a:r>
              <a:rPr kumimoji="1" lang="en-US" altLang="zh-CN" sz="800" dirty="0"/>
              <a:t>);</a:t>
            </a:r>
          </a:p>
          <a:p>
            <a:endParaRPr kumimoji="1" lang="en-US" altLang="zh-CN" sz="800" dirty="0"/>
          </a:p>
          <a:p>
            <a:r>
              <a:rPr kumimoji="1" lang="en" altLang="zh-CN" sz="800" dirty="0"/>
              <a:t>INSERT INTO pets (</a:t>
            </a:r>
            <a:r>
              <a:rPr kumimoji="1" lang="en" altLang="zh-CN" sz="800" dirty="0" err="1"/>
              <a:t>petsname,species,amount,instruction</a:t>
            </a:r>
            <a:r>
              <a:rPr kumimoji="1" lang="en" altLang="zh-CN" sz="800" dirty="0"/>
              <a:t>)</a:t>
            </a:r>
          </a:p>
          <a:p>
            <a:r>
              <a:rPr kumimoji="1" lang="en" altLang="zh-CN" sz="800" dirty="0"/>
              <a:t>VALUES</a:t>
            </a:r>
          </a:p>
          <a:p>
            <a:r>
              <a:rPr kumimoji="1" lang="en" altLang="zh-CN" sz="800" dirty="0"/>
              <a:t>	('</a:t>
            </a:r>
            <a:r>
              <a:rPr kumimoji="1" lang="ja-JP" altLang="en-US" sz="800"/>
              <a:t>ももちゃん</a:t>
            </a:r>
            <a:r>
              <a:rPr kumimoji="1" lang="en-US" altLang="ja-JP" sz="800" dirty="0"/>
              <a:t>','</a:t>
            </a:r>
            <a:r>
              <a:rPr kumimoji="1" lang="en" altLang="zh-CN" sz="800" dirty="0"/>
              <a:t>cat',10,'</a:t>
            </a:r>
            <a:r>
              <a:rPr kumimoji="1" lang="zh-CN" altLang="en-US" sz="800" dirty="0"/>
              <a:t>可愛</a:t>
            </a:r>
            <a:r>
              <a:rPr kumimoji="1" lang="ja-JP" altLang="en-US" sz="800"/>
              <a:t>いももちゃんだよ、</a:t>
            </a:r>
            <a:r>
              <a:rPr kumimoji="1" lang="zh-CN" altLang="en-US" sz="800" dirty="0"/>
              <a:t>今後</a:t>
            </a:r>
            <a:r>
              <a:rPr kumimoji="1" lang="ja-JP" altLang="en-US" sz="800"/>
              <a:t>の</a:t>
            </a:r>
            <a:r>
              <a:rPr kumimoji="1" lang="zh-CN" altLang="en-US" sz="800" dirty="0"/>
              <a:t>人生</a:t>
            </a:r>
            <a:r>
              <a:rPr kumimoji="1" lang="ja-JP" altLang="en-US" sz="800"/>
              <a:t>は</a:t>
            </a:r>
            <a:r>
              <a:rPr kumimoji="1" lang="zh-CN" altLang="en-US" sz="800" dirty="0"/>
              <a:t>一緒</a:t>
            </a:r>
            <a:r>
              <a:rPr kumimoji="1" lang="ja-JP" altLang="en-US" sz="800"/>
              <a:t>に</a:t>
            </a:r>
            <a:r>
              <a:rPr kumimoji="1" lang="zh-CN" altLang="en-US" sz="800" dirty="0"/>
              <a:t>過</a:t>
            </a:r>
            <a:r>
              <a:rPr kumimoji="1" lang="ja-JP" altLang="en-US" sz="800"/>
              <a:t>ごしましょう！</a:t>
            </a:r>
            <a:r>
              <a:rPr kumimoji="1" lang="en-US" altLang="ja-JP" sz="800" dirty="0"/>
              <a:t>');</a:t>
            </a:r>
          </a:p>
          <a:p>
            <a:r>
              <a:rPr kumimoji="1" lang="en" altLang="zh-CN" sz="800" dirty="0"/>
              <a:t>SELECT * FROM pets;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9679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9E277-780D-BB4D-AFD8-B0CD0C5A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6517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9F1C7-C790-BD44-B4FC-7FE7AC175E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12111"/>
            <a:ext cx="10363826" cy="5135525"/>
          </a:xfrm>
        </p:spPr>
        <p:txBody>
          <a:bodyPr/>
          <a:lstStyle/>
          <a:p>
            <a:r>
              <a:rPr kumimoji="1" lang="en-US" altLang="zh-CN" dirty="0"/>
              <a:t>Index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Login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Regist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View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53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2CEB01-CBF9-3B4C-8529-1AD8EE3C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7475" b="8255"/>
          <a:stretch/>
        </p:blipFill>
        <p:spPr>
          <a:xfrm>
            <a:off x="-3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F9786E-45ED-9844-BCE5-59AD8EDBD6A6}"/>
              </a:ext>
            </a:extLst>
          </p:cNvPr>
          <p:cNvSpPr txBox="1"/>
          <p:nvPr/>
        </p:nvSpPr>
        <p:spPr>
          <a:xfrm>
            <a:off x="-26" y="4227615"/>
            <a:ext cx="8689976" cy="103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800" cap="all" dirty="0">
                <a:latin typeface="+mj-lt"/>
                <a:ea typeface="+mj-ea"/>
                <a:cs typeface="+mj-cs"/>
              </a:rPr>
              <a:t>Thank you</a:t>
            </a:r>
            <a:r>
              <a:rPr kumimoji="1" lang="en-US" altLang="ja-JP" sz="4800" cap="all" dirty="0">
                <a:latin typeface="+mj-lt"/>
                <a:ea typeface="+mj-ea"/>
                <a:cs typeface="+mj-cs"/>
              </a:rPr>
              <a:t> for Listening</a:t>
            </a:r>
            <a:endParaRPr kumimoji="1" lang="en-US" altLang="zh-CN" sz="48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232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CD55-23A7-C44D-BDE7-2E663F48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718931"/>
            <a:ext cx="10364451" cy="1147893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必要な</a:t>
            </a:r>
            <a:r>
              <a:rPr kumimoji="1" lang="zh-CN" altLang="en-US" sz="4000" u="sng" dirty="0"/>
              <a:t>ファイル</a:t>
            </a:r>
            <a:r>
              <a:rPr kumimoji="1" lang="zh-CN" altLang="en-US" sz="4000" dirty="0"/>
              <a:t>と</a:t>
            </a:r>
            <a:r>
              <a:rPr kumimoji="1" lang="zh-CN" altLang="en-US" sz="4000" u="sng" dirty="0"/>
              <a:t>ソフトウェア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E5C901-7D27-D74B-87EF-324F4F61CEBD}"/>
              </a:ext>
            </a:extLst>
          </p:cNvPr>
          <p:cNvSpPr txBox="1"/>
          <p:nvPr/>
        </p:nvSpPr>
        <p:spPr>
          <a:xfrm>
            <a:off x="913149" y="2843875"/>
            <a:ext cx="92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IntelliJ IDEA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年以上的版本均可，</a:t>
            </a:r>
            <a:r>
              <a:rPr kumimoji="1" lang="en-US" altLang="zh-CN" dirty="0"/>
              <a:t> Eclipse</a:t>
            </a:r>
            <a:r>
              <a:rPr kumimoji="1" lang="zh-CN" altLang="en-US" dirty="0"/>
              <a:t>熟悉也可不安装）绿色版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Navicat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（命令行熟悉也可不安装，为方便）绿色版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051EED-2314-F746-9A83-6B925EF42348}"/>
              </a:ext>
            </a:extLst>
          </p:cNvPr>
          <p:cNvSpPr txBox="1"/>
          <p:nvPr/>
        </p:nvSpPr>
        <p:spPr>
          <a:xfrm>
            <a:off x="913149" y="21245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ソフトウェア</a:t>
            </a:r>
            <a:endParaRPr kumimoji="1"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019383-DAD5-184E-85DE-4C9D79FA85C5}"/>
              </a:ext>
            </a:extLst>
          </p:cNvPr>
          <p:cNvSpPr txBox="1"/>
          <p:nvPr/>
        </p:nvSpPr>
        <p:spPr>
          <a:xfrm>
            <a:off x="913149" y="35646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ファイル</a:t>
            </a:r>
            <a:endParaRPr kumimoji="1"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74AB3B-3CDA-F143-9C4B-FAFE01AD8083}"/>
              </a:ext>
            </a:extLst>
          </p:cNvPr>
          <p:cNvSpPr txBox="1"/>
          <p:nvPr/>
        </p:nvSpPr>
        <p:spPr>
          <a:xfrm>
            <a:off x="913149" y="4138521"/>
            <a:ext cx="339702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后端所需：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JDK 14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Tomcat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9.0.50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mysql-connector-java-8.0.26.jar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druid-1.2.8.jar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commons-dbutils-1.7.jar</a:t>
            </a:r>
          </a:p>
          <a:p>
            <a:r>
              <a:rPr kumimoji="1" lang="zh-CN" altLang="en" dirty="0"/>
              <a:t>前段所需</a:t>
            </a:r>
            <a:r>
              <a:rPr kumimoji="1" lang="zh-CN" altLang="en-US" dirty="0"/>
              <a:t>（框架）</a:t>
            </a:r>
            <a:endParaRPr kumimoji="1"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jquery-easyui-1.10.0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95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13A1-E96C-B949-B36B-6AE458CF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6"/>
            <a:ext cx="10364451" cy="1596177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ダウンロード方法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0907A5-D9D6-104F-A2F3-584B5562E4CC}"/>
              </a:ext>
            </a:extLst>
          </p:cNvPr>
          <p:cNvSpPr txBox="1"/>
          <p:nvPr/>
        </p:nvSpPr>
        <p:spPr>
          <a:xfrm>
            <a:off x="1326524" y="2967335"/>
            <a:ext cx="6212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Github</a:t>
            </a:r>
            <a:endParaRPr kumimoji="1" lang="en-US" altLang="zh-CN" sz="2400" dirty="0"/>
          </a:p>
          <a:p>
            <a:r>
              <a:rPr kumimoji="1" lang="en" altLang="zh-CN" dirty="0"/>
              <a:t>	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https://</a:t>
            </a:r>
            <a:r>
              <a:rPr kumimoji="1" lang="en" altLang="zh-CN" sz="2000" dirty="0" err="1"/>
              <a:t>github.com</a:t>
            </a:r>
            <a:r>
              <a:rPr kumimoji="1" lang="en" altLang="zh-CN" sz="2000" dirty="0"/>
              <a:t>/jh0612/2022-Graduation_Design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3411E4-0B9A-B644-94E2-245676B7414F}"/>
              </a:ext>
            </a:extLst>
          </p:cNvPr>
          <p:cNvSpPr txBox="1"/>
          <p:nvPr/>
        </p:nvSpPr>
        <p:spPr>
          <a:xfrm>
            <a:off x="1326524" y="4857886"/>
            <a:ext cx="662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b="1" dirty="0"/>
              <a:t>ネットを活用して、各自でダウンロードしてください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4B8337-545A-2149-92D6-FFDF99586AE9}"/>
              </a:ext>
            </a:extLst>
          </p:cNvPr>
          <p:cNvSpPr txBox="1"/>
          <p:nvPr/>
        </p:nvSpPr>
        <p:spPr>
          <a:xfrm>
            <a:off x="1478924" y="40357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ソフトウェア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AE812-159A-FD48-AFFE-0AC491413DBA}"/>
              </a:ext>
            </a:extLst>
          </p:cNvPr>
          <p:cNvSpPr txBox="1"/>
          <p:nvPr/>
        </p:nvSpPr>
        <p:spPr>
          <a:xfrm>
            <a:off x="1478924" y="23294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3132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B49A6619-8B18-FF40-800C-DA7E716E68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47761" y="1039366"/>
            <a:ext cx="8499204" cy="47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EE5B-7DBD-A14E-BF93-F3882D99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7909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フロントエンド（</a:t>
            </a:r>
            <a:r>
              <a:rPr kumimoji="1" lang="en-US" altLang="zh-CN" dirty="0"/>
              <a:t>Front end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A7853-E335-5E47-AAA9-5B9D8050A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2499127" cy="46626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イメージ：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D67B66-45B2-1449-BB06-C3BE39C4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4" y="1313645"/>
            <a:ext cx="7879399" cy="54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0D02-3580-1542-8166-DC21B836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213" y="97554"/>
            <a:ext cx="7057408" cy="1041877"/>
          </a:xfrm>
        </p:spPr>
        <p:txBody>
          <a:bodyPr/>
          <a:lstStyle/>
          <a:p>
            <a:r>
              <a:rPr kumimoji="1" lang="en" altLang="zh-CN" dirty="0"/>
              <a:t>jquery-easyui-1.10.0</a:t>
            </a:r>
            <a:r>
              <a:rPr kumimoji="1" lang="zh-CN" altLang="en-US" dirty="0"/>
              <a:t>使用例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92BE-9DA2-6042-9C71-48E0233CB2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5233" y="834887"/>
            <a:ext cx="8091079" cy="5761127"/>
          </a:xfrm>
        </p:spPr>
        <p:txBody>
          <a:bodyPr>
            <a:normAutofit fontScale="92500"/>
          </a:bodyPr>
          <a:lstStyle/>
          <a:p>
            <a:r>
              <a:rPr lang="en" altLang="zh-CN" sz="1000" dirty="0"/>
              <a:t>&lt;!DOCTYPE html&gt;</a:t>
            </a:r>
            <a:br>
              <a:rPr lang="en" altLang="zh-CN" sz="1000" dirty="0"/>
            </a:br>
            <a:r>
              <a:rPr lang="en" altLang="zh-CN" sz="1000" dirty="0"/>
              <a:t>&lt;html&gt;</a:t>
            </a:r>
            <a:br>
              <a:rPr lang="en" altLang="zh-CN" sz="1000" dirty="0"/>
            </a:br>
            <a:r>
              <a:rPr lang="en" altLang="zh-CN" sz="1000" dirty="0"/>
              <a:t>&lt;head&gt;</a:t>
            </a:r>
            <a:br>
              <a:rPr lang="en" altLang="zh-CN" sz="1000" dirty="0"/>
            </a:br>
            <a:r>
              <a:rPr lang="en" altLang="zh-CN" sz="1000" dirty="0"/>
              <a:t>   &lt;meta charset="UTF-8"&gt;</a:t>
            </a:r>
            <a:br>
              <a:rPr lang="en" altLang="zh-CN" sz="1000" dirty="0"/>
            </a:br>
            <a:r>
              <a:rPr lang="en" altLang="zh-CN" sz="1000" dirty="0"/>
              <a:t>   &lt;title&gt;Keep Expandable Panel in Accordion - jQuery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Demo&lt;/title&gt;</a:t>
            </a:r>
            <a:br>
              <a:rPr lang="en" altLang="zh-CN" sz="1000" dirty="0"/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="../../themes/default/</a:t>
            </a:r>
            <a:r>
              <a:rPr lang="en" altLang="zh-CN" sz="1000" dirty="0" err="1">
                <a:solidFill>
                  <a:srgbClr val="FF0000"/>
                </a:solidFill>
              </a:rPr>
              <a:t>easyui.css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</a:t>
            </a:r>
            <a:r>
              <a:rPr lang="en" altLang="zh-CN" sz="1000" dirty="0" err="1">
                <a:solidFill>
                  <a:srgbClr val="FF0000"/>
                </a:solidFill>
              </a:rPr>
              <a:t>icon.css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</a:t>
            </a:r>
            <a:r>
              <a:rPr lang="en" altLang="zh-CN" sz="1000" dirty="0" err="1">
                <a:solidFill>
                  <a:srgbClr val="FF0000"/>
                </a:solidFill>
              </a:rPr>
              <a:t>demo.css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jquery.easyui.min.js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/>
              <a:t>&lt;/head&gt;</a:t>
            </a:r>
            <a:br>
              <a:rPr lang="en" altLang="zh-CN" sz="1000" dirty="0"/>
            </a:br>
            <a:r>
              <a:rPr lang="en" altLang="zh-CN" sz="1000" dirty="0"/>
              <a:t>&lt;body&gt;</a:t>
            </a:r>
            <a:br>
              <a:rPr lang="en" altLang="zh-CN" sz="1000" dirty="0"/>
            </a:br>
            <a:r>
              <a:rPr lang="en" altLang="zh-CN" sz="1000" dirty="0"/>
              <a:t>   &lt;h2&gt;Keep Expandable Panel in Accordion&lt;/h2&gt;</a:t>
            </a:r>
            <a:br>
              <a:rPr lang="en" altLang="zh-CN" sz="1000" dirty="0"/>
            </a:br>
            <a:r>
              <a:rPr lang="en" altLang="zh-CN" sz="1000" dirty="0"/>
              <a:t>   &lt;p&gt;Keep a expandable panel and prevent it from collapsing.&lt;/p&gt;</a:t>
            </a:r>
            <a:br>
              <a:rPr lang="en" altLang="zh-CN" sz="1000" dirty="0"/>
            </a:br>
            <a:r>
              <a:rPr lang="en" altLang="zh-CN" sz="1000" dirty="0"/>
              <a:t>   &lt;div style="margin:</a:t>
            </a:r>
            <a:r>
              <a:rPr lang="en" altLang="zh-CN" sz="1000" b="1" dirty="0">
                <a:solidFill>
                  <a:srgbClr val="00B050"/>
                </a:solidFill>
              </a:rPr>
              <a:t>20px 0 10px 0</a:t>
            </a:r>
            <a:r>
              <a:rPr lang="en" altLang="zh-CN" sz="1000" b="1" dirty="0"/>
              <a:t>;</a:t>
            </a:r>
            <a:r>
              <a:rPr lang="en" altLang="zh-CN" sz="1000" dirty="0"/>
              <a:t>"&gt;&lt;/div&gt;</a:t>
            </a:r>
            <a:br>
              <a:rPr lang="en" altLang="zh-CN" sz="1000" dirty="0"/>
            </a:br>
            <a:r>
              <a:rPr lang="en" altLang="zh-CN" sz="1000" dirty="0"/>
              <a:t>   &lt;div class="</a:t>
            </a:r>
            <a:r>
              <a:rPr lang="en" altLang="zh-CN" sz="1000" dirty="0" err="1"/>
              <a:t>easyui</a:t>
            </a:r>
            <a:r>
              <a:rPr lang="en" altLang="zh-CN" sz="1000" dirty="0"/>
              <a:t>-accordion" style="width:</a:t>
            </a:r>
            <a:r>
              <a:rPr lang="en" altLang="zh-CN" sz="1000" dirty="0">
                <a:solidFill>
                  <a:srgbClr val="00B050"/>
                </a:solidFill>
              </a:rPr>
              <a:t>500px</a:t>
            </a:r>
            <a:r>
              <a:rPr lang="en" altLang="zh-CN" sz="1000" b="1" dirty="0">
                <a:solidFill>
                  <a:srgbClr val="00B050"/>
                </a:solidFill>
              </a:rPr>
              <a:t>;</a:t>
            </a:r>
            <a:r>
              <a:rPr lang="en" altLang="zh-CN" sz="1000" dirty="0">
                <a:solidFill>
                  <a:srgbClr val="00B050"/>
                </a:solidFill>
              </a:rPr>
              <a:t>height:300px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&lt;div title="Top Panel" data-options="</a:t>
            </a:r>
            <a:r>
              <a:rPr lang="en" altLang="zh-CN" sz="1000" dirty="0" err="1"/>
              <a:t>iconCls</a:t>
            </a:r>
            <a:r>
              <a:rPr lang="en" altLang="zh-CN" sz="1000" dirty="0"/>
              <a:t>:'icon-search',</a:t>
            </a:r>
            <a:r>
              <a:rPr lang="en" altLang="zh-CN" sz="1000" dirty="0" err="1"/>
              <a:t>collapsed:false,collapsible:false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&lt;input class="</a:t>
            </a:r>
            <a:r>
              <a:rPr lang="en" altLang="zh-CN" sz="1000" dirty="0" err="1"/>
              <a:t>easyui-searchbox</a:t>
            </a:r>
            <a:r>
              <a:rPr lang="en" altLang="zh-CN" sz="1000" dirty="0"/>
              <a:t>" prompt="Enter something here" style="</a:t>
            </a:r>
            <a:r>
              <a:rPr lang="en" altLang="zh-CN" sz="1000" dirty="0">
                <a:solidFill>
                  <a:srgbClr val="00B050"/>
                </a:solidFill>
              </a:rPr>
              <a:t>width:300px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title="About" data-options="</a:t>
            </a:r>
            <a:r>
              <a:rPr lang="en" altLang="zh-CN" sz="1000" dirty="0" err="1"/>
              <a:t>selected:true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&lt;h3 style="color</a:t>
            </a:r>
            <a:r>
              <a:rPr lang="en" altLang="zh-CN" sz="1000" dirty="0">
                <a:solidFill>
                  <a:srgbClr val="00B050"/>
                </a:solidFill>
              </a:rPr>
              <a:t>:#0099FF</a:t>
            </a:r>
            <a:r>
              <a:rPr lang="en" altLang="zh-CN" sz="1000" b="1" dirty="0"/>
              <a:t>;</a:t>
            </a:r>
            <a:r>
              <a:rPr lang="en" altLang="zh-CN" sz="1000" dirty="0"/>
              <a:t>"&gt;Accordion for jQuery&lt;/h3&gt;</a:t>
            </a:r>
            <a:br>
              <a:rPr lang="en" altLang="zh-CN" sz="1000" dirty="0"/>
            </a:br>
            <a:r>
              <a:rPr lang="en" altLang="zh-CN" sz="1000" dirty="0"/>
              <a:t>         &lt;p&gt;Accordion is a part of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framework for jQuery. It lets you define your accordion component on web page more easily.&lt;/p&gt;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title="Title1"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&lt;p&gt;Content1&lt;/p&gt;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title="Title2"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&lt;p&gt;Content2&lt;/p&gt;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&lt;/div&gt;</a:t>
            </a:r>
            <a:br>
              <a:rPr lang="en" altLang="zh-CN" sz="1000" dirty="0"/>
            </a:br>
            <a:br>
              <a:rPr lang="en" altLang="zh-CN" sz="1000" dirty="0"/>
            </a:br>
            <a:r>
              <a:rPr lang="en" altLang="zh-CN" sz="1000" dirty="0"/>
              <a:t>&lt;/body&gt;</a:t>
            </a:r>
            <a:br>
              <a:rPr lang="en" altLang="zh-CN" sz="1000" dirty="0"/>
            </a:br>
            <a:r>
              <a:rPr lang="en" altLang="zh-CN" sz="1000" dirty="0"/>
              <a:t>&lt;/html&gt;</a:t>
            </a:r>
            <a:endParaRPr kumimoji="1" lang="zh-CN" altLang="en-US" sz="1000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89B30EF-3B14-6047-B791-F685B689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25" y="1507178"/>
            <a:ext cx="2739609" cy="4721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14:cNvPr>
              <p14:cNvContentPartPr/>
              <p14:nvPr/>
            </p14:nvContentPartPr>
            <p14:xfrm>
              <a:off x="9351837" y="3169164"/>
              <a:ext cx="1142280" cy="583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3197" y="3160524"/>
                <a:ext cx="115992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2E7CD46-FD21-794E-B9A9-7C8F3BA95348}"/>
              </a:ext>
            </a:extLst>
          </p:cNvPr>
          <p:cNvGrpSpPr/>
          <p:nvPr/>
        </p:nvGrpSpPr>
        <p:grpSpPr>
          <a:xfrm>
            <a:off x="8035677" y="3077004"/>
            <a:ext cx="1295280" cy="222480"/>
            <a:chOff x="8035677" y="3077004"/>
            <a:chExt cx="12952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14:cNvPr>
                <p14:cNvContentPartPr/>
                <p14:nvPr/>
              </p14:nvContentPartPr>
              <p14:xfrm>
                <a:off x="8041077" y="3135324"/>
                <a:ext cx="1289880" cy="47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32437" y="3126324"/>
                  <a:ext cx="1307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14:cNvPr>
                <p14:cNvContentPartPr/>
                <p14:nvPr/>
              </p14:nvContentPartPr>
              <p14:xfrm>
                <a:off x="8035677" y="3077004"/>
                <a:ext cx="195480" cy="2224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26677" y="3068364"/>
                  <a:ext cx="21312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17074D3-84F1-A94B-8A01-E7F3C6417C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2857" y="794544"/>
            <a:ext cx="6828706" cy="52689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7311D4-3702-A040-9971-EE3BA8D5F14C}"/>
              </a:ext>
            </a:extLst>
          </p:cNvPr>
          <p:cNvSpPr txBox="1"/>
          <p:nvPr/>
        </p:nvSpPr>
        <p:spPr>
          <a:xfrm>
            <a:off x="8324602" y="2505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将这些个文件中的</a:t>
            </a:r>
            <a:r>
              <a:rPr kumimoji="1" lang="en-US" altLang="zh-CN" dirty="0"/>
              <a:t>.html</a:t>
            </a:r>
            <a:r>
              <a:rPr kumimoji="1" lang="zh-CN" altLang="en-US" dirty="0"/>
              <a:t>代码进行</a:t>
            </a:r>
            <a:endParaRPr kumimoji="1" lang="en-US" altLang="zh-CN" dirty="0"/>
          </a:p>
          <a:p>
            <a:r>
              <a:rPr kumimoji="1" lang="zh-CN" altLang="en-US" dirty="0"/>
              <a:t>相应的搭配，以及大小的修改就</a:t>
            </a:r>
            <a:endParaRPr kumimoji="1" lang="en-US" altLang="zh-CN" dirty="0"/>
          </a:p>
          <a:p>
            <a:r>
              <a:rPr kumimoji="1" lang="zh-CN" altLang="en-US" dirty="0"/>
              <a:t>可以呈现出各种页面效果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5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86A1-00E1-FB40-878C-8501689A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フロントエンド完成時間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FA50C-C38F-CC4F-A9C0-4A4B236B7E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今の考えは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月、また</a:t>
            </a:r>
            <a:r>
              <a:rPr kumimoji="1" lang="en-US" altLang="zh-CN" dirty="0"/>
              <a:t>1</a:t>
            </a:r>
            <a:r>
              <a:rPr kumimoji="1" lang="zh-CN" altLang="en-US" dirty="0"/>
              <a:t>ヶ月半ぐらい。</a:t>
            </a:r>
            <a:endParaRPr kumimoji="1" lang="en-US" altLang="zh-CN" dirty="0"/>
          </a:p>
          <a:p>
            <a:r>
              <a:rPr kumimoji="1" lang="zh-CN" altLang="en-US" dirty="0"/>
              <a:t>ページ数（メインページ、后台バックグラウンド管理画面、登録画面、ショッピングカート界面、ペット紹介画面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各ページの機能を各自で考えてください</a:t>
            </a:r>
            <a:endParaRPr kumimoji="1" lang="en-US" altLang="zh-CN" dirty="0"/>
          </a:p>
          <a:p>
            <a:r>
              <a:rPr kumimoji="1" lang="zh-CN" altLang="en-US" dirty="0"/>
              <a:t>データベースの方は考えなくで良い</a:t>
            </a:r>
            <a:endParaRPr kumimoji="1" lang="en-US" altLang="zh-CN" dirty="0"/>
          </a:p>
          <a:p>
            <a:r>
              <a:rPr kumimoji="1" lang="zh-CN" altLang="en-US" dirty="0"/>
              <a:t>可愛いペットの写真を探して下さい（自分が撮影してもいいしネットで調べてもいい）</a:t>
            </a:r>
            <a:endParaRPr kumimoji="1" lang="en-US" altLang="zh-CN" dirty="0"/>
          </a:p>
          <a:p>
            <a:r>
              <a:rPr kumimoji="1" lang="zh-CN" altLang="en-US" dirty="0"/>
              <a:t>ピクセルが高いほど良い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5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5D2DC-26CF-D94A-82D1-B34852E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データベース構造と命名規範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7C574262-743F-F54A-9C82-48001AA09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68461" y="976451"/>
            <a:ext cx="6623538" cy="5990036"/>
          </a:xfr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7A43AAC8-4723-1D4C-A871-8AADEE1F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5" y="1084939"/>
            <a:ext cx="5543451" cy="57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1770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1013</TotalTime>
  <Words>1007</Words>
  <Application>Microsoft Macintosh PowerPoint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Tw Cen MT</vt:lpstr>
      <vt:lpstr>水滴</vt:lpstr>
      <vt:lpstr>2022卒業制作のガイドライン</vt:lpstr>
      <vt:lpstr>必要なファイルとソフトウェア</vt:lpstr>
      <vt:lpstr>ダウンロード方法</vt:lpstr>
      <vt:lpstr>PowerPoint 演示文稿</vt:lpstr>
      <vt:lpstr>フロントエンド（Front end）</vt:lpstr>
      <vt:lpstr>jquery-easyui-1.10.0使用例</vt:lpstr>
      <vt:lpstr>PowerPoint 演示文稿</vt:lpstr>
      <vt:lpstr>フロントエンド完成時間</vt:lpstr>
      <vt:lpstr>データベース構造と命名規範</vt:lpstr>
      <vt:lpstr>PowerPoint 演示文稿</vt:lpstr>
      <vt:lpstr>機能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2022卒業制作のガイドライン</dc:title>
  <dc:creator>jh0612@icloud.com</dc:creator>
  <cp:lastModifiedBy>jh0612@icloud.com</cp:lastModifiedBy>
  <cp:revision>20</cp:revision>
  <dcterms:created xsi:type="dcterms:W3CDTF">2021-10-13T07:49:34Z</dcterms:created>
  <dcterms:modified xsi:type="dcterms:W3CDTF">2021-10-26T13:42:44Z</dcterms:modified>
</cp:coreProperties>
</file>