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84168" y="5373216"/>
            <a:ext cx="3059832" cy="882119"/>
          </a:xfrm>
        </p:spPr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11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429" y="1988840"/>
            <a:ext cx="5429200" cy="2133600"/>
          </a:xfrm>
        </p:spPr>
        <p:txBody>
          <a:bodyPr>
            <a:noAutofit/>
          </a:bodyPr>
          <a:lstStyle/>
          <a:p>
            <a:pPr marL="182880"/>
            <a:r>
              <a:rPr lang="zh-TW" altLang="en-US" sz="4800" dirty="0" smtClean="0"/>
              <a:t>股票分析系統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/>
              <a:t/>
            </a:r>
            <a:br>
              <a:rPr lang="zh-TW" altLang="en-US" sz="4800" dirty="0"/>
            </a:br>
            <a:r>
              <a:rPr lang="zh-TW" altLang="en-US" sz="2000" dirty="0"/>
              <a:t>技術面 與 實務面 的</a:t>
            </a:r>
            <a:r>
              <a:rPr lang="zh-TW" altLang="en-US" sz="2000" dirty="0" smtClean="0"/>
              <a:t>整合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/>
              <a:t>指導</a:t>
            </a:r>
            <a:r>
              <a:rPr lang="zh-TW" altLang="en-US" sz="2000" dirty="0" smtClean="0"/>
              <a:t>老師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薛兆亨教授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" y="4018828"/>
            <a:ext cx="6799114" cy="28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4"/>
          <a:stretch/>
        </p:blipFill>
        <p:spPr>
          <a:xfrm>
            <a:off x="159544" y="620688"/>
            <a:ext cx="8551981" cy="598311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3164" y="0"/>
            <a:ext cx="2819400" cy="792088"/>
          </a:xfrm>
        </p:spPr>
        <p:txBody>
          <a:bodyPr/>
          <a:lstStyle/>
          <a:p>
            <a:r>
              <a:rPr lang="zh-TW" altLang="en-US" dirty="0" smtClean="0"/>
              <a:t>使用者案例圖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74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7684" y="2902632"/>
            <a:ext cx="5688632" cy="10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80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技術整合</a:t>
            </a:r>
            <a:r>
              <a:rPr lang="en-US" altLang="zh-TW" sz="480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-</a:t>
            </a:r>
            <a:r>
              <a:rPr lang="zh-TW" altLang="en-US" sz="480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上市公司</a:t>
            </a:r>
            <a:endParaRPr lang="en-US" altLang="zh-TW" sz="4800" dirty="0" smtClean="0">
              <a:gradFill>
                <a:gsLst>
                  <a:gs pos="0">
                    <a:schemeClr val="tx1">
                      <a:lumMod val="50000"/>
                    </a:schemeClr>
                  </a:gs>
                  <a:gs pos="61000">
                    <a:schemeClr val="tx1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indent="0" algn="r">
              <a:buNone/>
            </a:pPr>
            <a:r>
              <a:rPr lang="zh-TW" altLang="en-US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詹博皓</a:t>
            </a:r>
            <a:endParaRPr lang="zh-TW" altLang="en-US" dirty="0">
              <a:gradFill>
                <a:gsLst>
                  <a:gs pos="0">
                    <a:schemeClr val="tx1">
                      <a:lumMod val="50000"/>
                    </a:schemeClr>
                  </a:gs>
                  <a:gs pos="61000">
                    <a:schemeClr val="tx1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96258"/>
            <a:ext cx="6193209" cy="32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3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7684" y="2902632"/>
            <a:ext cx="5688632" cy="10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80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技術整合</a:t>
            </a:r>
            <a:r>
              <a:rPr lang="en-US" altLang="zh-TW" sz="480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-</a:t>
            </a:r>
            <a:r>
              <a:rPr lang="zh-TW" altLang="en-US" sz="480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上櫃公司</a:t>
            </a:r>
            <a:endParaRPr lang="en-US" altLang="zh-TW" sz="4800" dirty="0" smtClean="0">
              <a:gradFill>
                <a:gsLst>
                  <a:gs pos="0">
                    <a:schemeClr val="tx1">
                      <a:lumMod val="50000"/>
                    </a:schemeClr>
                  </a:gs>
                  <a:gs pos="61000">
                    <a:schemeClr val="tx1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indent="0" algn="r">
              <a:buNone/>
            </a:pPr>
            <a:r>
              <a:rPr lang="zh-TW" altLang="en-US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楊博文</a:t>
            </a:r>
            <a:endParaRPr lang="zh-TW" altLang="en-US" dirty="0">
              <a:gradFill>
                <a:gsLst>
                  <a:gs pos="0">
                    <a:schemeClr val="tx1">
                      <a:lumMod val="50000"/>
                    </a:schemeClr>
                  </a:gs>
                  <a:gs pos="61000">
                    <a:schemeClr val="tx1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96258"/>
            <a:ext cx="6193209" cy="32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3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9732" y="2902632"/>
            <a:ext cx="4824536" cy="10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實務面整合</a:t>
            </a:r>
            <a:r>
              <a:rPr lang="en-US" altLang="zh-TW" sz="360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-</a:t>
            </a:r>
            <a:r>
              <a:rPr lang="zh-TW" altLang="en-US" sz="360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rPr>
              <a:t>營收分析</a:t>
            </a:r>
            <a:endParaRPr lang="en-US" altLang="zh-TW" sz="3600" dirty="0" smtClean="0">
              <a:gradFill>
                <a:gsLst>
                  <a:gs pos="0">
                    <a:schemeClr val="tx1">
                      <a:lumMod val="50000"/>
                    </a:schemeClr>
                  </a:gs>
                  <a:gs pos="61000">
                    <a:schemeClr val="tx1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  <a:p>
            <a:pPr marL="0" indent="0" algn="r">
              <a:buNone/>
            </a:pPr>
            <a:r>
              <a:rPr lang="zh-TW" altLang="en-US" dirty="0"/>
              <a:t>林鍇樺</a:t>
            </a:r>
            <a:endParaRPr lang="zh-TW" altLang="en-US" dirty="0">
              <a:gradFill>
                <a:gsLst>
                  <a:gs pos="0">
                    <a:schemeClr val="tx1">
                      <a:lumMod val="50000"/>
                    </a:schemeClr>
                  </a:gs>
                  <a:gs pos="61000">
                    <a:schemeClr val="tx1"/>
                  </a:gs>
                </a:gsLst>
                <a:lin ang="5400000" scaled="0"/>
              </a:gradFill>
              <a:latin typeface="+mj-lt"/>
              <a:ea typeface="+mj-ea"/>
              <a:cs typeface="+mj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8129"/>
            <a:ext cx="4363244" cy="14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89391"/>
      </p:ext>
    </p:extLst>
  </p:cSld>
  <p:clrMapOvr>
    <a:masterClrMapping/>
  </p:clrMapOvr>
</p:sld>
</file>

<file path=ppt/theme/theme1.xml><?xml version="1.0" encoding="utf-8"?>
<a:theme xmlns:a="http://schemas.openxmlformats.org/drawingml/2006/main" name="綜合">
  <a:themeElements>
    <a:clrScheme name="綜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綜合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綜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60</TotalTime>
  <Words>32</Words>
  <Application>Microsoft Office PowerPoint</Application>
  <PresentationFormat>如螢幕大小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綜合</vt:lpstr>
      <vt:lpstr>股票分析系統   技術面 與 實務面 的整合 指導老師:薛兆亨教授 </vt:lpstr>
      <vt:lpstr>使用者案例圖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股票分析系統   技術面 與 實務面 的整合 </dc:title>
  <dc:creator>吳璇璇</dc:creator>
  <cp:lastModifiedBy>user</cp:lastModifiedBy>
  <cp:revision>6</cp:revision>
  <dcterms:created xsi:type="dcterms:W3CDTF">2018-01-02T04:51:43Z</dcterms:created>
  <dcterms:modified xsi:type="dcterms:W3CDTF">2018-01-02T06:32:20Z</dcterms:modified>
</cp:coreProperties>
</file>