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3DCEB-EFCF-422B-9AAA-05A7ABBE13CA}" type="datetimeFigureOut">
              <a:rPr lang="es-ES" smtClean="0"/>
              <a:t>05/01/2011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DAB70-3940-4B1A-B5E2-9B43293B881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DAB70-3940-4B1A-B5E2-9B43293B8811}" type="slidenum">
              <a:rPr lang="es-ES" smtClean="0"/>
              <a:t>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CB4-7C2E-4083-82B3-ADAC77EC7329}" type="datetimeFigureOut">
              <a:rPr lang="es-ES" smtClean="0"/>
              <a:pPr/>
              <a:t>05/01/2011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3A41-6110-4C86-8900-A908EBCC0B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CB4-7C2E-4083-82B3-ADAC77EC7329}" type="datetimeFigureOut">
              <a:rPr lang="es-ES" smtClean="0"/>
              <a:pPr/>
              <a:t>05/01/2011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3A41-6110-4C86-8900-A908EBCC0B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CB4-7C2E-4083-82B3-ADAC77EC7329}" type="datetimeFigureOut">
              <a:rPr lang="es-ES" smtClean="0"/>
              <a:pPr/>
              <a:t>05/01/2011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3A41-6110-4C86-8900-A908EBCC0B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CB4-7C2E-4083-82B3-ADAC77EC7329}" type="datetimeFigureOut">
              <a:rPr lang="es-ES" smtClean="0"/>
              <a:pPr/>
              <a:t>05/01/2011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3A41-6110-4C86-8900-A908EBCC0B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CB4-7C2E-4083-82B3-ADAC77EC7329}" type="datetimeFigureOut">
              <a:rPr lang="es-ES" smtClean="0"/>
              <a:pPr/>
              <a:t>05/01/2011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3A41-6110-4C86-8900-A908EBCC0B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CB4-7C2E-4083-82B3-ADAC77EC7329}" type="datetimeFigureOut">
              <a:rPr lang="es-ES" smtClean="0"/>
              <a:pPr/>
              <a:t>05/01/2011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3A41-6110-4C86-8900-A908EBCC0B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CB4-7C2E-4083-82B3-ADAC77EC7329}" type="datetimeFigureOut">
              <a:rPr lang="es-ES" smtClean="0"/>
              <a:pPr/>
              <a:t>05/01/2011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3A41-6110-4C86-8900-A908EBCC0B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CB4-7C2E-4083-82B3-ADAC77EC7329}" type="datetimeFigureOut">
              <a:rPr lang="es-ES" smtClean="0"/>
              <a:pPr/>
              <a:t>05/01/2011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3A41-6110-4C86-8900-A908EBCC0B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CB4-7C2E-4083-82B3-ADAC77EC7329}" type="datetimeFigureOut">
              <a:rPr lang="es-ES" smtClean="0"/>
              <a:pPr/>
              <a:t>05/01/2011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3A41-6110-4C86-8900-A908EBCC0B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CB4-7C2E-4083-82B3-ADAC77EC7329}" type="datetimeFigureOut">
              <a:rPr lang="es-ES" smtClean="0"/>
              <a:pPr/>
              <a:t>05/01/2011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3A41-6110-4C86-8900-A908EBCC0B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CB4-7C2E-4083-82B3-ADAC77EC7329}" type="datetimeFigureOut">
              <a:rPr lang="es-ES" smtClean="0"/>
              <a:pPr/>
              <a:t>05/01/2011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3A41-6110-4C86-8900-A908EBCC0B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2CB4-7C2E-4083-82B3-ADAC77EC7329}" type="datetimeFigureOut">
              <a:rPr lang="es-ES" smtClean="0"/>
              <a:pPr/>
              <a:t>05/01/2011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53A41-6110-4C86-8900-A908EBCC0B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:\Programación WEB\PagWeb_Original\Banner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44624" y="0"/>
            <a:ext cx="11401425" cy="1695450"/>
          </a:xfrm>
          <a:prstGeom prst="rect">
            <a:avLst/>
          </a:prstGeom>
          <a:noFill/>
        </p:spPr>
      </p:pic>
      <p:sp>
        <p:nvSpPr>
          <p:cNvPr id="5" name="4 Rectángulo redondeado"/>
          <p:cNvSpPr/>
          <p:nvPr/>
        </p:nvSpPr>
        <p:spPr>
          <a:xfrm>
            <a:off x="-1116632" y="1844824"/>
            <a:ext cx="11521280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 descr="C:\Documents and Settings\Jhon Blanco\Mis documentos\Descargas\140497674420442614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88164" y="1916832"/>
            <a:ext cx="436364" cy="436364"/>
          </a:xfrm>
          <a:prstGeom prst="rect">
            <a:avLst/>
          </a:prstGeom>
          <a:noFill/>
        </p:spPr>
      </p:pic>
      <p:pic>
        <p:nvPicPr>
          <p:cNvPr id="1028" name="Picture 4" descr="C:\Documents and Settings\Jhon Blanco\Mis documentos\Descargas\36633905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24528" y="1916832"/>
            <a:ext cx="432048" cy="432048"/>
          </a:xfrm>
          <a:prstGeom prst="rect">
            <a:avLst/>
          </a:prstGeom>
          <a:noFill/>
        </p:spPr>
      </p:pic>
      <p:pic>
        <p:nvPicPr>
          <p:cNvPr id="1030" name="Picture 6" descr="C:\Documents and Settings\Jhon Blanco\Mis documentos\Descargas\1609419289132097368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56576" y="1961828"/>
            <a:ext cx="360040" cy="360040"/>
          </a:xfrm>
          <a:prstGeom prst="rect">
            <a:avLst/>
          </a:prstGeom>
          <a:noFill/>
        </p:spPr>
      </p:pic>
      <p:sp>
        <p:nvSpPr>
          <p:cNvPr id="11" name="10 CuadroTexto"/>
          <p:cNvSpPr txBox="1"/>
          <p:nvPr/>
        </p:nvSpPr>
        <p:spPr>
          <a:xfrm>
            <a:off x="7236296" y="198884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Virtual DJ" pitchFamily="2" charset="0"/>
              </a:rPr>
              <a:t>Síguenos por:</a:t>
            </a:r>
            <a:endParaRPr lang="es-ES" sz="1200" dirty="0">
              <a:latin typeface="Virtual DJ" pitchFamily="2" charset="0"/>
            </a:endParaRPr>
          </a:p>
        </p:txBody>
      </p:sp>
      <p:pic>
        <p:nvPicPr>
          <p:cNvPr id="1032" name="Picture 8" descr="C:\Documents and Settings\Jhon Blanco\Mis documentos\Descargas\75980855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972616" y="1839243"/>
            <a:ext cx="581645" cy="581645"/>
          </a:xfrm>
          <a:prstGeom prst="rect">
            <a:avLst/>
          </a:prstGeom>
          <a:noFill/>
        </p:spPr>
      </p:pic>
      <p:grpSp>
        <p:nvGrpSpPr>
          <p:cNvPr id="21" name="20 Grupo"/>
          <p:cNvGrpSpPr/>
          <p:nvPr/>
        </p:nvGrpSpPr>
        <p:grpSpPr>
          <a:xfrm>
            <a:off x="251520" y="2924944"/>
            <a:ext cx="1872208" cy="2736304"/>
            <a:chOff x="107504" y="2636912"/>
            <a:chExt cx="2016224" cy="3456384"/>
          </a:xfrm>
        </p:grpSpPr>
        <p:sp>
          <p:nvSpPr>
            <p:cNvPr id="14" name="13 Rectángulo redondeado"/>
            <p:cNvSpPr/>
            <p:nvPr/>
          </p:nvSpPr>
          <p:spPr>
            <a:xfrm>
              <a:off x="107504" y="2636912"/>
              <a:ext cx="2016224" cy="324036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467544" y="263691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irtual DJ" pitchFamily="2" charset="0"/>
                </a:rPr>
                <a:t>Menú</a:t>
              </a: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rtual DJ" pitchFamily="2" charset="0"/>
              </a:endParaRPr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251520" y="2996952"/>
              <a:ext cx="1728192" cy="309634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" name="Picture 2" descr="I:\Programación WEB\PagWeb_Original\menu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7865" y="3140968"/>
            <a:ext cx="1719142" cy="2448272"/>
          </a:xfrm>
          <a:prstGeom prst="rect">
            <a:avLst/>
          </a:prstGeom>
          <a:noFill/>
        </p:spPr>
      </p:pic>
      <p:sp>
        <p:nvSpPr>
          <p:cNvPr id="22" name="21 Rectángulo redondeado"/>
          <p:cNvSpPr/>
          <p:nvPr/>
        </p:nvSpPr>
        <p:spPr>
          <a:xfrm>
            <a:off x="-1044624" y="5805264"/>
            <a:ext cx="113772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5" name="24 Grupo"/>
          <p:cNvGrpSpPr/>
          <p:nvPr/>
        </p:nvGrpSpPr>
        <p:grpSpPr>
          <a:xfrm>
            <a:off x="6516216" y="2996952"/>
            <a:ext cx="1872208" cy="2736304"/>
            <a:chOff x="107504" y="2636912"/>
            <a:chExt cx="2016224" cy="3456384"/>
          </a:xfrm>
        </p:grpSpPr>
        <p:sp>
          <p:nvSpPr>
            <p:cNvPr id="26" name="25 Rectángulo redondeado"/>
            <p:cNvSpPr/>
            <p:nvPr/>
          </p:nvSpPr>
          <p:spPr>
            <a:xfrm>
              <a:off x="107504" y="2636912"/>
              <a:ext cx="2016224" cy="324036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389997" y="2636912"/>
              <a:ext cx="1423543" cy="38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irtual DJ" pitchFamily="2" charset="0"/>
                </a:rPr>
                <a:t>noticias</a:t>
              </a:r>
              <a:endPara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rtual DJ" pitchFamily="2" charset="0"/>
              </a:endParaRPr>
            </a:p>
          </p:txBody>
        </p:sp>
        <p:sp>
          <p:nvSpPr>
            <p:cNvPr id="28" name="27 Rectángulo redondeado"/>
            <p:cNvSpPr/>
            <p:nvPr/>
          </p:nvSpPr>
          <p:spPr>
            <a:xfrm>
              <a:off x="251520" y="2996952"/>
              <a:ext cx="1728192" cy="309634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-1116632" y="2492896"/>
            <a:ext cx="11521280" cy="1224136"/>
            <a:chOff x="395536" y="2420888"/>
            <a:chExt cx="7704856" cy="1224136"/>
          </a:xfrm>
        </p:grpSpPr>
        <p:sp>
          <p:nvSpPr>
            <p:cNvPr id="20" name="19 Rectángulo redondeado"/>
            <p:cNvSpPr/>
            <p:nvPr/>
          </p:nvSpPr>
          <p:spPr>
            <a:xfrm>
              <a:off x="395536" y="2420888"/>
              <a:ext cx="7704856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3" name="Picture 2" descr="G:\Programación WEB\imagenes\crysis2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115616" y="2492896"/>
              <a:ext cx="1582837" cy="1008112"/>
            </a:xfrm>
            <a:prstGeom prst="rect">
              <a:avLst/>
            </a:prstGeom>
            <a:noFill/>
          </p:spPr>
        </p:pic>
        <p:pic>
          <p:nvPicPr>
            <p:cNvPr id="24" name="Picture 3" descr="G:\Programación WEB\imagenes\COD4 MW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43808" y="2492897"/>
              <a:ext cx="1440160" cy="1008112"/>
            </a:xfrm>
            <a:prstGeom prst="rect">
              <a:avLst/>
            </a:prstGeom>
            <a:noFill/>
          </p:spPr>
        </p:pic>
        <p:pic>
          <p:nvPicPr>
            <p:cNvPr id="29" name="Picture 4" descr="C:\Documents and Settings\Jhon Blanco\Mis documentos\Descargas\canvas3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012160" y="2492896"/>
              <a:ext cx="1440160" cy="1008112"/>
            </a:xfrm>
            <a:prstGeom prst="rect">
              <a:avLst/>
            </a:prstGeom>
            <a:noFill/>
          </p:spPr>
        </p:pic>
        <p:pic>
          <p:nvPicPr>
            <p:cNvPr id="30" name="Picture 5" descr="C:\Documents and Settings\Jhon Blanco\Mis documentos\Descargas\images213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413990" y="2492896"/>
              <a:ext cx="1526162" cy="100811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39 Grupo"/>
          <p:cNvGrpSpPr/>
          <p:nvPr/>
        </p:nvGrpSpPr>
        <p:grpSpPr>
          <a:xfrm>
            <a:off x="-1188640" y="0"/>
            <a:ext cx="11521280" cy="1224136"/>
            <a:chOff x="-1188640" y="0"/>
            <a:chExt cx="11521280" cy="1224136"/>
          </a:xfrm>
        </p:grpSpPr>
        <p:sp>
          <p:nvSpPr>
            <p:cNvPr id="34" name="33 Rectángulo redondeado"/>
            <p:cNvSpPr/>
            <p:nvPr/>
          </p:nvSpPr>
          <p:spPr>
            <a:xfrm>
              <a:off x="-1188640" y="0"/>
              <a:ext cx="11521280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5" name="Picture 2" descr="G:\Programación WEB\imagenes\crysis2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116632"/>
              <a:ext cx="2366859" cy="1008112"/>
            </a:xfrm>
            <a:prstGeom prst="rect">
              <a:avLst/>
            </a:prstGeom>
            <a:noFill/>
          </p:spPr>
        </p:pic>
        <p:pic>
          <p:nvPicPr>
            <p:cNvPr id="36" name="Picture 3" descr="G:\Programación WEB\imagenes\COD4 MW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67780" y="116633"/>
              <a:ext cx="2153510" cy="1008112"/>
            </a:xfrm>
            <a:prstGeom prst="rect">
              <a:avLst/>
            </a:prstGeom>
            <a:noFill/>
          </p:spPr>
        </p:pic>
        <p:pic>
          <p:nvPicPr>
            <p:cNvPr id="37" name="Picture 4" descr="C:\Documents and Settings\Jhon Blanco\Mis documentos\Descargas\canvas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005503" y="116632"/>
              <a:ext cx="2153510" cy="1008112"/>
            </a:xfrm>
            <a:prstGeom prst="rect">
              <a:avLst/>
            </a:prstGeom>
            <a:noFill/>
          </p:spPr>
        </p:pic>
        <p:pic>
          <p:nvPicPr>
            <p:cNvPr id="38" name="Picture 5" descr="C:\Documents and Settings\Jhon Blanco\Mis documentos\Descargas\images213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15716" y="116632"/>
              <a:ext cx="2282111" cy="1008112"/>
            </a:xfrm>
            <a:prstGeom prst="rect">
              <a:avLst/>
            </a:prstGeom>
            <a:noFill/>
          </p:spPr>
        </p:pic>
        <p:sp>
          <p:nvSpPr>
            <p:cNvPr id="39" name="38 CuadroTexto"/>
            <p:cNvSpPr txBox="1"/>
            <p:nvPr/>
          </p:nvSpPr>
          <p:spPr>
            <a:xfrm>
              <a:off x="-1188640" y="44624"/>
              <a:ext cx="1944216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Std" pitchFamily="49" charset="0"/>
                </a:rPr>
                <a:t> ¡</a:t>
              </a:r>
              <a:r>
                <a:rPr lang="es-ES" sz="17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Std" pitchFamily="49" charset="0"/>
                </a:rPr>
                <a:t>Destacados del 2010!</a:t>
              </a:r>
              <a:endParaRPr lang="es-E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CR A Std" pitchFamily="49" charset="0"/>
              </a:endParaRPr>
            </a:p>
          </p:txBody>
        </p:sp>
      </p:grpSp>
      <p:sp>
        <p:nvSpPr>
          <p:cNvPr id="9" name="8 Rectángulo redondeado"/>
          <p:cNvSpPr/>
          <p:nvPr/>
        </p:nvSpPr>
        <p:spPr>
          <a:xfrm>
            <a:off x="2051720" y="1412776"/>
            <a:ext cx="1116632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 redondeado"/>
          <p:cNvSpPr/>
          <p:nvPr/>
        </p:nvSpPr>
        <p:spPr>
          <a:xfrm>
            <a:off x="-1116632" y="2132856"/>
            <a:ext cx="11521280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 redondeado"/>
          <p:cNvSpPr/>
          <p:nvPr/>
        </p:nvSpPr>
        <p:spPr>
          <a:xfrm>
            <a:off x="107504" y="2924944"/>
            <a:ext cx="7992888" cy="5040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 redondeado"/>
          <p:cNvSpPr/>
          <p:nvPr/>
        </p:nvSpPr>
        <p:spPr>
          <a:xfrm>
            <a:off x="-1116632" y="3645024"/>
            <a:ext cx="11521280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12</Words>
  <Application>Microsoft Office PowerPoint</Application>
  <PresentationFormat>Presentación en pantalla (4:3)</PresentationFormat>
  <Paragraphs>5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>SoftPack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Jhon Blanco</dc:creator>
  <cp:lastModifiedBy>Jhon Blanco</cp:lastModifiedBy>
  <cp:revision>68</cp:revision>
  <dcterms:created xsi:type="dcterms:W3CDTF">2010-12-19T06:25:51Z</dcterms:created>
  <dcterms:modified xsi:type="dcterms:W3CDTF">2011-01-05T06:57:33Z</dcterms:modified>
</cp:coreProperties>
</file>