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F3D1-E231-4020-A46E-1AA1A4DC5460}" type="datetimeFigureOut">
              <a:rPr lang="es-ES" smtClean="0"/>
              <a:pPr/>
              <a:t>01/03/2011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516F-C574-43F5-A123-25F7CF528D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F3D1-E231-4020-A46E-1AA1A4DC5460}" type="datetimeFigureOut">
              <a:rPr lang="es-ES" smtClean="0"/>
              <a:pPr/>
              <a:t>01/03/2011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516F-C574-43F5-A123-25F7CF528D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F3D1-E231-4020-A46E-1AA1A4DC5460}" type="datetimeFigureOut">
              <a:rPr lang="es-ES" smtClean="0"/>
              <a:pPr/>
              <a:t>01/03/2011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516F-C574-43F5-A123-25F7CF528D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F3D1-E231-4020-A46E-1AA1A4DC5460}" type="datetimeFigureOut">
              <a:rPr lang="es-ES" smtClean="0"/>
              <a:pPr/>
              <a:t>01/03/2011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516F-C574-43F5-A123-25F7CF528D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F3D1-E231-4020-A46E-1AA1A4DC5460}" type="datetimeFigureOut">
              <a:rPr lang="es-ES" smtClean="0"/>
              <a:pPr/>
              <a:t>01/03/2011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516F-C574-43F5-A123-25F7CF528D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F3D1-E231-4020-A46E-1AA1A4DC5460}" type="datetimeFigureOut">
              <a:rPr lang="es-ES" smtClean="0"/>
              <a:pPr/>
              <a:t>01/03/2011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516F-C574-43F5-A123-25F7CF528D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F3D1-E231-4020-A46E-1AA1A4DC5460}" type="datetimeFigureOut">
              <a:rPr lang="es-ES" smtClean="0"/>
              <a:pPr/>
              <a:t>01/03/2011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516F-C574-43F5-A123-25F7CF528D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F3D1-E231-4020-A46E-1AA1A4DC5460}" type="datetimeFigureOut">
              <a:rPr lang="es-ES" smtClean="0"/>
              <a:pPr/>
              <a:t>01/03/2011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516F-C574-43F5-A123-25F7CF528D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F3D1-E231-4020-A46E-1AA1A4DC5460}" type="datetimeFigureOut">
              <a:rPr lang="es-ES" smtClean="0"/>
              <a:pPr/>
              <a:t>01/03/2011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516F-C574-43F5-A123-25F7CF528D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F3D1-E231-4020-A46E-1AA1A4DC5460}" type="datetimeFigureOut">
              <a:rPr lang="es-ES" smtClean="0"/>
              <a:pPr/>
              <a:t>01/03/2011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516F-C574-43F5-A123-25F7CF528D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F3D1-E231-4020-A46E-1AA1A4DC5460}" type="datetimeFigureOut">
              <a:rPr lang="es-ES" smtClean="0"/>
              <a:pPr/>
              <a:t>01/03/2011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516F-C574-43F5-A123-25F7CF528D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0F3D1-E231-4020-A46E-1AA1A4DC5460}" type="datetimeFigureOut">
              <a:rPr lang="es-ES" smtClean="0"/>
              <a:pPr/>
              <a:t>01/03/2011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C516F-C574-43F5-A123-25F7CF528D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Jhon Blanco\Mis documentos\Descargas\estudiante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1360" y="1916832"/>
            <a:ext cx="1893117" cy="1224136"/>
          </a:xfrm>
          <a:prstGeom prst="rect">
            <a:avLst/>
          </a:prstGeom>
          <a:noFill/>
        </p:spPr>
      </p:pic>
      <p:grpSp>
        <p:nvGrpSpPr>
          <p:cNvPr id="21" name="20 Grupo"/>
          <p:cNvGrpSpPr/>
          <p:nvPr/>
        </p:nvGrpSpPr>
        <p:grpSpPr>
          <a:xfrm>
            <a:off x="-1044624" y="2060848"/>
            <a:ext cx="11089232" cy="1080120"/>
            <a:chOff x="-1044624" y="2060848"/>
            <a:chExt cx="11089232" cy="1080120"/>
          </a:xfrm>
        </p:grpSpPr>
        <p:sp>
          <p:nvSpPr>
            <p:cNvPr id="6" name="5 Rectángulo redondeado"/>
            <p:cNvSpPr/>
            <p:nvPr/>
          </p:nvSpPr>
          <p:spPr>
            <a:xfrm>
              <a:off x="-1044624" y="2060848"/>
              <a:ext cx="11089232" cy="1080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-736590" y="2204864"/>
              <a:ext cx="8162907" cy="79208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8 Rectángulo redondeado"/>
            <p:cNvSpPr/>
            <p:nvPr/>
          </p:nvSpPr>
          <p:spPr>
            <a:xfrm>
              <a:off x="7503326" y="2276872"/>
              <a:ext cx="2387265" cy="64807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-351547" y="2204864"/>
              <a:ext cx="71617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800" b="1" dirty="0" smtClean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etter Gothic Std" pitchFamily="49" charset="0"/>
                </a:rPr>
                <a:t>Ley de Educación Universitaria</a:t>
              </a: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649564" y="2627620"/>
              <a:ext cx="5236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smtClean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iner Hand ITC" pitchFamily="66" charset="0"/>
                </a:rPr>
                <a:t>“Hacia la emancipación del conocimiento “</a:t>
              </a: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72616" y="1340768"/>
            <a:ext cx="1094521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4 Rectángulo redondeado"/>
          <p:cNvSpPr/>
          <p:nvPr/>
        </p:nvSpPr>
        <p:spPr>
          <a:xfrm>
            <a:off x="-1017621" y="4293096"/>
            <a:ext cx="11089232" cy="108012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Rectángulo redondeado"/>
          <p:cNvSpPr/>
          <p:nvPr/>
        </p:nvSpPr>
        <p:spPr>
          <a:xfrm>
            <a:off x="-709587" y="4437112"/>
            <a:ext cx="8162907" cy="79208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Rectángulo redondeado"/>
          <p:cNvSpPr/>
          <p:nvPr/>
        </p:nvSpPr>
        <p:spPr>
          <a:xfrm>
            <a:off x="7530329" y="4509120"/>
            <a:ext cx="2387265" cy="648072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Picture 2" descr="C:\Documents and Settings\Jhon Blanco\Mis documentos\Descargas\estudiante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8363" y="4149080"/>
            <a:ext cx="1893117" cy="1224136"/>
          </a:xfrm>
          <a:prstGeom prst="rect">
            <a:avLst/>
          </a:prstGeom>
          <a:noFill/>
        </p:spPr>
      </p:pic>
      <p:sp>
        <p:nvSpPr>
          <p:cNvPr id="19" name="18 CuadroTexto"/>
          <p:cNvSpPr txBox="1"/>
          <p:nvPr/>
        </p:nvSpPr>
        <p:spPr>
          <a:xfrm>
            <a:off x="-324544" y="4437112"/>
            <a:ext cx="7161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tter Gothic Std" pitchFamily="49" charset="0"/>
              </a:rPr>
              <a:t>Ley de Educación Universitaria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676567" y="4859868"/>
            <a:ext cx="523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ner Hand ITC" pitchFamily="66" charset="0"/>
              </a:rPr>
              <a:t>“Hacia la emancipación del conocimiento “</a:t>
            </a: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72616" y="3573016"/>
            <a:ext cx="1094521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 descr="C:\Documents and Settings\Jhon Blanco\Mis documentos\Descargas\estudiante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91451" y="1916832"/>
            <a:ext cx="1893117" cy="12241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Rectángulo"/>
          <p:cNvSpPr/>
          <p:nvPr/>
        </p:nvSpPr>
        <p:spPr>
          <a:xfrm>
            <a:off x="287016" y="260648"/>
            <a:ext cx="8856984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4" name="3 Grupo"/>
          <p:cNvGrpSpPr/>
          <p:nvPr/>
        </p:nvGrpSpPr>
        <p:grpSpPr>
          <a:xfrm>
            <a:off x="467544" y="1412776"/>
            <a:ext cx="2160240" cy="3528392"/>
            <a:chOff x="4980551" y="3014331"/>
            <a:chExt cx="2195736" cy="4608512"/>
          </a:xfrm>
        </p:grpSpPr>
        <p:grpSp>
          <p:nvGrpSpPr>
            <p:cNvPr id="5" name="24 Grupo"/>
            <p:cNvGrpSpPr/>
            <p:nvPr/>
          </p:nvGrpSpPr>
          <p:grpSpPr>
            <a:xfrm>
              <a:off x="4980551" y="3014331"/>
              <a:ext cx="2195736" cy="4608512"/>
              <a:chOff x="7101881" y="2150237"/>
              <a:chExt cx="1008112" cy="432048"/>
            </a:xfrm>
          </p:grpSpPr>
          <p:sp>
            <p:nvSpPr>
              <p:cNvPr id="7" name="6 Recortar rectángulo de esquina diagonal"/>
              <p:cNvSpPr/>
              <p:nvPr/>
            </p:nvSpPr>
            <p:spPr>
              <a:xfrm>
                <a:off x="7101881" y="2150237"/>
                <a:ext cx="1008112" cy="432048"/>
              </a:xfrm>
              <a:prstGeom prst="snip2Diag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7 Recortar rectángulo de esquina diagonal"/>
              <p:cNvSpPr/>
              <p:nvPr/>
            </p:nvSpPr>
            <p:spPr>
              <a:xfrm>
                <a:off x="7169089" y="2172585"/>
                <a:ext cx="864096" cy="393472"/>
              </a:xfrm>
              <a:prstGeom prst="snip2Diag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6" name="5 CuadroTexto"/>
            <p:cNvSpPr txBox="1"/>
            <p:nvPr/>
          </p:nvSpPr>
          <p:spPr>
            <a:xfrm>
              <a:off x="5042105" y="3163635"/>
              <a:ext cx="1872208" cy="645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3200" b="1" i="1" u="sng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etter Gothic Std" pitchFamily="49" charset="0"/>
                </a:rPr>
                <a:t>Menú</a:t>
              </a:r>
              <a:endParaRPr lang="es-ES" sz="3200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tter Gothic Std" pitchFamily="49" charset="0"/>
              </a:endParaRPr>
            </a:p>
          </p:txBody>
        </p:sp>
      </p:grpSp>
      <p:grpSp>
        <p:nvGrpSpPr>
          <p:cNvPr id="14" name="13 Grupo"/>
          <p:cNvGrpSpPr/>
          <p:nvPr/>
        </p:nvGrpSpPr>
        <p:grpSpPr>
          <a:xfrm>
            <a:off x="4067944" y="1988840"/>
            <a:ext cx="2016224" cy="1584176"/>
            <a:chOff x="4067944" y="1988840"/>
            <a:chExt cx="2016224" cy="1584176"/>
          </a:xfrm>
        </p:grpSpPr>
        <p:grpSp>
          <p:nvGrpSpPr>
            <p:cNvPr id="15" name="24 Grupo"/>
            <p:cNvGrpSpPr/>
            <p:nvPr/>
          </p:nvGrpSpPr>
          <p:grpSpPr>
            <a:xfrm>
              <a:off x="4067944" y="1988840"/>
              <a:ext cx="2016224" cy="1584176"/>
              <a:chOff x="7101881" y="2150237"/>
              <a:chExt cx="1008112" cy="432048"/>
            </a:xfrm>
          </p:grpSpPr>
          <p:sp>
            <p:nvSpPr>
              <p:cNvPr id="17" name="16 Recortar rectángulo de esquina diagonal"/>
              <p:cNvSpPr/>
              <p:nvPr/>
            </p:nvSpPr>
            <p:spPr>
              <a:xfrm>
                <a:off x="7101881" y="2150237"/>
                <a:ext cx="1008112" cy="432048"/>
              </a:xfrm>
              <a:prstGeom prst="snip2Diag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17 Recortar rectángulo de esquina diagonal"/>
              <p:cNvSpPr/>
              <p:nvPr/>
            </p:nvSpPr>
            <p:spPr>
              <a:xfrm>
                <a:off x="7169089" y="2172585"/>
                <a:ext cx="864096" cy="393472"/>
              </a:xfrm>
              <a:prstGeom prst="snip2Diag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2" name="11 CuadroTexto"/>
            <p:cNvSpPr txBox="1"/>
            <p:nvPr/>
          </p:nvSpPr>
          <p:spPr>
            <a:xfrm>
              <a:off x="4139952" y="2300099"/>
              <a:ext cx="1800200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2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Artículos en Discusión. </a:t>
              </a:r>
            </a:p>
            <a:p>
              <a:pPr algn="ctr"/>
              <a:r>
                <a:rPr lang="es-ES" sz="1400" b="1" i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(Descarga la LEU)</a:t>
              </a:r>
              <a:endParaRPr lang="es-ES" sz="1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" name="15 Grupo"/>
          <p:cNvGrpSpPr/>
          <p:nvPr/>
        </p:nvGrpSpPr>
        <p:grpSpPr>
          <a:xfrm>
            <a:off x="4139952" y="3717032"/>
            <a:ext cx="2016224" cy="1584176"/>
            <a:chOff x="4067944" y="1988840"/>
            <a:chExt cx="2016224" cy="1584176"/>
          </a:xfrm>
        </p:grpSpPr>
        <p:grpSp>
          <p:nvGrpSpPr>
            <p:cNvPr id="19" name="24 Grupo"/>
            <p:cNvGrpSpPr/>
            <p:nvPr/>
          </p:nvGrpSpPr>
          <p:grpSpPr>
            <a:xfrm>
              <a:off x="4067944" y="1988840"/>
              <a:ext cx="2016224" cy="1584176"/>
              <a:chOff x="7101881" y="2150237"/>
              <a:chExt cx="1008112" cy="432048"/>
            </a:xfrm>
          </p:grpSpPr>
          <p:sp>
            <p:nvSpPr>
              <p:cNvPr id="22" name="21 Recortar rectángulo de esquina diagonal"/>
              <p:cNvSpPr/>
              <p:nvPr/>
            </p:nvSpPr>
            <p:spPr>
              <a:xfrm>
                <a:off x="7101881" y="2150237"/>
                <a:ext cx="1008112" cy="432048"/>
              </a:xfrm>
              <a:prstGeom prst="snip2Diag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22 Recortar rectángulo de esquina diagonal"/>
              <p:cNvSpPr/>
              <p:nvPr/>
            </p:nvSpPr>
            <p:spPr>
              <a:xfrm>
                <a:off x="7169089" y="2172585"/>
                <a:ext cx="864096" cy="393472"/>
              </a:xfrm>
              <a:prstGeom prst="snip2Diag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0" name="19 CuadroTexto"/>
            <p:cNvSpPr txBox="1"/>
            <p:nvPr/>
          </p:nvSpPr>
          <p:spPr>
            <a:xfrm>
              <a:off x="4139952" y="2300099"/>
              <a:ext cx="1800200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2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Artículos en Discusión. </a:t>
              </a:r>
            </a:p>
            <a:p>
              <a:pPr algn="ctr"/>
              <a:r>
                <a:rPr lang="es-ES" sz="1400" b="1" i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(Descarga la LEU)</a:t>
              </a:r>
              <a:endParaRPr lang="es-ES" sz="1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4" name="33 Grupo"/>
          <p:cNvGrpSpPr/>
          <p:nvPr/>
        </p:nvGrpSpPr>
        <p:grpSpPr>
          <a:xfrm>
            <a:off x="6372200" y="692696"/>
            <a:ext cx="1944216" cy="1584176"/>
            <a:chOff x="6372200" y="1988840"/>
            <a:chExt cx="2016224" cy="1872208"/>
          </a:xfrm>
        </p:grpSpPr>
        <p:grpSp>
          <p:nvGrpSpPr>
            <p:cNvPr id="24" name="23 Grupo"/>
            <p:cNvGrpSpPr/>
            <p:nvPr/>
          </p:nvGrpSpPr>
          <p:grpSpPr>
            <a:xfrm>
              <a:off x="6372200" y="1988840"/>
              <a:ext cx="2016224" cy="1872208"/>
              <a:chOff x="4067944" y="1988840"/>
              <a:chExt cx="2016224" cy="1584176"/>
            </a:xfrm>
          </p:grpSpPr>
          <p:grpSp>
            <p:nvGrpSpPr>
              <p:cNvPr id="25" name="24 Grupo"/>
              <p:cNvGrpSpPr/>
              <p:nvPr/>
            </p:nvGrpSpPr>
            <p:grpSpPr>
              <a:xfrm>
                <a:off x="4067944" y="1988840"/>
                <a:ext cx="2016224" cy="1584176"/>
                <a:chOff x="7101881" y="2150237"/>
                <a:chExt cx="1008112" cy="432048"/>
              </a:xfrm>
            </p:grpSpPr>
            <p:sp>
              <p:nvSpPr>
                <p:cNvPr id="27" name="26 Recortar rectángulo de esquina diagonal"/>
                <p:cNvSpPr/>
                <p:nvPr/>
              </p:nvSpPr>
              <p:spPr>
                <a:xfrm>
                  <a:off x="7101881" y="2150237"/>
                  <a:ext cx="1008112" cy="432048"/>
                </a:xfrm>
                <a:prstGeom prst="snip2Diag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8" name="27 Recortar rectángulo de esquina diagonal"/>
                <p:cNvSpPr/>
                <p:nvPr/>
              </p:nvSpPr>
              <p:spPr>
                <a:xfrm>
                  <a:off x="7169089" y="2172585"/>
                  <a:ext cx="828892" cy="370423"/>
                </a:xfrm>
                <a:prstGeom prst="snip2Diag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26" name="25 CuadroTexto"/>
              <p:cNvSpPr txBox="1"/>
              <p:nvPr/>
            </p:nvSpPr>
            <p:spPr>
              <a:xfrm>
                <a:off x="4139952" y="1988840"/>
                <a:ext cx="1800200" cy="364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Prueba:</a:t>
                </a:r>
                <a:endParaRPr lang="es-E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2" name="Picture 3" descr="C:\Documents and Settings\Jhon Blanco\Escritorio\Programación WEB\PagWeb_Proyecto2\img\logo_ubuntu_linux_for_transparent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21818" y="2420888"/>
              <a:ext cx="1062550" cy="1224136"/>
            </a:xfrm>
            <a:prstGeom prst="rect">
              <a:avLst/>
            </a:prstGeom>
            <a:noFill/>
          </p:spPr>
        </p:pic>
      </p:grpSp>
      <p:grpSp>
        <p:nvGrpSpPr>
          <p:cNvPr id="35" name="34 Grupo"/>
          <p:cNvGrpSpPr/>
          <p:nvPr/>
        </p:nvGrpSpPr>
        <p:grpSpPr>
          <a:xfrm>
            <a:off x="6516216" y="2420888"/>
            <a:ext cx="1872208" cy="1656184"/>
            <a:chOff x="6444208" y="2636912"/>
            <a:chExt cx="2016224" cy="2232248"/>
          </a:xfrm>
        </p:grpSpPr>
        <p:grpSp>
          <p:nvGrpSpPr>
            <p:cNvPr id="29" name="28 Grupo"/>
            <p:cNvGrpSpPr/>
            <p:nvPr/>
          </p:nvGrpSpPr>
          <p:grpSpPr>
            <a:xfrm>
              <a:off x="6444208" y="2636912"/>
              <a:ext cx="2016224" cy="2232248"/>
              <a:chOff x="4067944" y="1988840"/>
              <a:chExt cx="2016224" cy="1584176"/>
            </a:xfrm>
          </p:grpSpPr>
          <p:grpSp>
            <p:nvGrpSpPr>
              <p:cNvPr id="30" name="24 Grupo"/>
              <p:cNvGrpSpPr/>
              <p:nvPr/>
            </p:nvGrpSpPr>
            <p:grpSpPr>
              <a:xfrm>
                <a:off x="4067944" y="1988840"/>
                <a:ext cx="2016224" cy="1584176"/>
                <a:chOff x="7101881" y="2150237"/>
                <a:chExt cx="1008112" cy="432048"/>
              </a:xfrm>
            </p:grpSpPr>
            <p:sp>
              <p:nvSpPr>
                <p:cNvPr id="32" name="31 Recortar rectángulo de esquina diagonal"/>
                <p:cNvSpPr/>
                <p:nvPr/>
              </p:nvSpPr>
              <p:spPr>
                <a:xfrm>
                  <a:off x="7101881" y="2150237"/>
                  <a:ext cx="1008112" cy="432048"/>
                </a:xfrm>
                <a:prstGeom prst="snip2Diag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3" name="32 Recortar rectángulo de esquina diagonal"/>
                <p:cNvSpPr/>
                <p:nvPr/>
              </p:nvSpPr>
              <p:spPr>
                <a:xfrm>
                  <a:off x="7169089" y="2193442"/>
                  <a:ext cx="868896" cy="347032"/>
                </a:xfrm>
                <a:prstGeom prst="snip2Diag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31" name="30 CuadroTexto"/>
              <p:cNvSpPr txBox="1"/>
              <p:nvPr/>
            </p:nvSpPr>
            <p:spPr>
              <a:xfrm>
                <a:off x="4139952" y="2101896"/>
                <a:ext cx="1800200" cy="415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b="1" i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Página de la semana.</a:t>
                </a:r>
                <a:endParaRPr lang="es-ES" sz="16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24821" y="3447668"/>
              <a:ext cx="1275571" cy="100811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Jhon Blanco\Escritorio\Programación WEB\PagWeb_Proyecto2\img\lllnu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962150" cy="304800"/>
          </a:xfrm>
          <a:prstGeom prst="rect">
            <a:avLst/>
          </a:prstGeom>
          <a:noFill/>
        </p:spPr>
      </p:pic>
      <p:sp>
        <p:nvSpPr>
          <p:cNvPr id="13" name="12 Rectángulo redondeado"/>
          <p:cNvSpPr/>
          <p:nvPr/>
        </p:nvSpPr>
        <p:spPr>
          <a:xfrm>
            <a:off x="539552" y="692696"/>
            <a:ext cx="1080120" cy="2880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683568" y="69269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tter Gothic Std" pitchFamily="49" charset="0"/>
              </a:rPr>
              <a:t>Inicio</a:t>
            </a:r>
          </a:p>
        </p:txBody>
      </p:sp>
      <p:grpSp>
        <p:nvGrpSpPr>
          <p:cNvPr id="32" name="31 Grupo"/>
          <p:cNvGrpSpPr/>
          <p:nvPr/>
        </p:nvGrpSpPr>
        <p:grpSpPr>
          <a:xfrm>
            <a:off x="251520" y="1196752"/>
            <a:ext cx="3384376" cy="307777"/>
            <a:chOff x="251520" y="1196752"/>
            <a:chExt cx="3384376" cy="307777"/>
          </a:xfrm>
        </p:grpSpPr>
        <p:sp>
          <p:nvSpPr>
            <p:cNvPr id="16" name="15 Rectángulo redondeado"/>
            <p:cNvSpPr/>
            <p:nvPr/>
          </p:nvSpPr>
          <p:spPr>
            <a:xfrm>
              <a:off x="251520" y="1196752"/>
              <a:ext cx="324036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251520" y="1196752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etter Gothic Std" pitchFamily="49" charset="0"/>
                </a:rPr>
                <a:t>Sobre la ley de universidades</a:t>
              </a:r>
            </a:p>
          </p:txBody>
        </p:sp>
      </p:grpSp>
      <p:sp>
        <p:nvSpPr>
          <p:cNvPr id="18" name="17 Rectángulo redondeado"/>
          <p:cNvSpPr/>
          <p:nvPr/>
        </p:nvSpPr>
        <p:spPr>
          <a:xfrm>
            <a:off x="1691681" y="692696"/>
            <a:ext cx="1584176" cy="2880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CuadroTexto"/>
          <p:cNvSpPr txBox="1"/>
          <p:nvPr/>
        </p:nvSpPr>
        <p:spPr>
          <a:xfrm>
            <a:off x="1763688" y="69269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tter Gothic Std" pitchFamily="49" charset="0"/>
              </a:rPr>
              <a:t>Subscríbete</a:t>
            </a:r>
          </a:p>
        </p:txBody>
      </p:sp>
      <p:sp>
        <p:nvSpPr>
          <p:cNvPr id="23" name="22 Rectángulo redondeado"/>
          <p:cNvSpPr/>
          <p:nvPr/>
        </p:nvSpPr>
        <p:spPr>
          <a:xfrm>
            <a:off x="3347864" y="692696"/>
            <a:ext cx="1440160" cy="360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8" name="27 Grupo"/>
          <p:cNvGrpSpPr/>
          <p:nvPr/>
        </p:nvGrpSpPr>
        <p:grpSpPr>
          <a:xfrm>
            <a:off x="3635896" y="1196752"/>
            <a:ext cx="2448272" cy="307777"/>
            <a:chOff x="3635896" y="1196752"/>
            <a:chExt cx="2448272" cy="307777"/>
          </a:xfrm>
        </p:grpSpPr>
        <p:sp>
          <p:nvSpPr>
            <p:cNvPr id="26" name="25 Rectángulo redondeado"/>
            <p:cNvSpPr/>
            <p:nvPr/>
          </p:nvSpPr>
          <p:spPr>
            <a:xfrm>
              <a:off x="3635896" y="1196752"/>
              <a:ext cx="2376264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3635896" y="1196752"/>
              <a:ext cx="2448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etter Gothic Std" pitchFamily="49" charset="0"/>
                </a:rPr>
                <a:t>¡Léete la Ley Online!</a:t>
              </a:r>
            </a:p>
          </p:txBody>
        </p:sp>
      </p:grpSp>
      <p:grpSp>
        <p:nvGrpSpPr>
          <p:cNvPr id="29" name="28 Grupo"/>
          <p:cNvGrpSpPr/>
          <p:nvPr/>
        </p:nvGrpSpPr>
        <p:grpSpPr>
          <a:xfrm>
            <a:off x="4860032" y="692696"/>
            <a:ext cx="1728192" cy="307777"/>
            <a:chOff x="3635896" y="1044352"/>
            <a:chExt cx="2448272" cy="307777"/>
          </a:xfrm>
        </p:grpSpPr>
        <p:sp>
          <p:nvSpPr>
            <p:cNvPr id="30" name="29 Rectángulo redondeado"/>
            <p:cNvSpPr/>
            <p:nvPr/>
          </p:nvSpPr>
          <p:spPr>
            <a:xfrm>
              <a:off x="3635896" y="1044352"/>
              <a:ext cx="2376264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3635896" y="1044352"/>
              <a:ext cx="2448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etter Gothic Std" pitchFamily="49" charset="0"/>
                </a:rPr>
                <a:t>¡Descárgatela!</a:t>
              </a:r>
            </a:p>
          </p:txBody>
        </p:sp>
      </p:grpSp>
      <p:grpSp>
        <p:nvGrpSpPr>
          <p:cNvPr id="43" name="42 Grupo"/>
          <p:cNvGrpSpPr/>
          <p:nvPr/>
        </p:nvGrpSpPr>
        <p:grpSpPr>
          <a:xfrm>
            <a:off x="467544" y="3068960"/>
            <a:ext cx="1872208" cy="3240360"/>
            <a:chOff x="467544" y="3068960"/>
            <a:chExt cx="1872208" cy="3240360"/>
          </a:xfrm>
        </p:grpSpPr>
        <p:sp>
          <p:nvSpPr>
            <p:cNvPr id="39" name="38 Rectángulo redondeado"/>
            <p:cNvSpPr/>
            <p:nvPr/>
          </p:nvSpPr>
          <p:spPr>
            <a:xfrm>
              <a:off x="467544" y="3068960"/>
              <a:ext cx="1872208" cy="324036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39 Rectángulo redondeado"/>
            <p:cNvSpPr/>
            <p:nvPr/>
          </p:nvSpPr>
          <p:spPr>
            <a:xfrm>
              <a:off x="611560" y="3212976"/>
              <a:ext cx="1584176" cy="295232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2919" y="3130104"/>
            <a:ext cx="1507033" cy="7309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3140968"/>
            <a:ext cx="1546716" cy="6818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5013176"/>
            <a:ext cx="1835274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99792" y="4149080"/>
            <a:ext cx="1512168" cy="720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27784" y="5085184"/>
            <a:ext cx="1512168" cy="642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C:\Documents and Settings\Jhon Blanco\Escritorio\Programación WEB\PagWeb_Proyecto2\img\saime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11960" y="5661248"/>
            <a:ext cx="1743075" cy="885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1" name="Picture 3" descr="C:\Documents and Settings\Jhon Blanco\Escritorio\Programación WEB\PagWeb_Proyecto2\img\cadivi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56176" y="3933056"/>
            <a:ext cx="1685925" cy="828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35" name="34 Grupo"/>
          <p:cNvGrpSpPr/>
          <p:nvPr/>
        </p:nvGrpSpPr>
        <p:grpSpPr>
          <a:xfrm>
            <a:off x="-1265872" y="1700808"/>
            <a:ext cx="10409872" cy="288032"/>
            <a:chOff x="-1836712" y="1700808"/>
            <a:chExt cx="11814964" cy="432048"/>
          </a:xfrm>
        </p:grpSpPr>
        <p:grpSp>
          <p:nvGrpSpPr>
            <p:cNvPr id="33" name="32 Grupo"/>
            <p:cNvGrpSpPr/>
            <p:nvPr/>
          </p:nvGrpSpPr>
          <p:grpSpPr>
            <a:xfrm>
              <a:off x="-1836712" y="1700808"/>
              <a:ext cx="11814964" cy="432048"/>
              <a:chOff x="-365692" y="1844824"/>
              <a:chExt cx="10122267" cy="1008112"/>
            </a:xfrm>
          </p:grpSpPr>
          <p:sp>
            <p:nvSpPr>
              <p:cNvPr id="20" name="19 Recortar rectángulo de esquina diagonal"/>
              <p:cNvSpPr/>
              <p:nvPr/>
            </p:nvSpPr>
            <p:spPr>
              <a:xfrm>
                <a:off x="-365692" y="1844824"/>
                <a:ext cx="10122267" cy="1008112"/>
              </a:xfrm>
              <a:prstGeom prst="snip2Diag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21 Recortar rectángulo de esquina diagonal"/>
              <p:cNvSpPr/>
              <p:nvPr/>
            </p:nvSpPr>
            <p:spPr>
              <a:xfrm>
                <a:off x="-180528" y="1961637"/>
                <a:ext cx="9793088" cy="747283"/>
              </a:xfrm>
              <a:prstGeom prst="snip2Diag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34" name="33 CuadroTexto"/>
            <p:cNvSpPr txBox="1"/>
            <p:nvPr/>
          </p:nvSpPr>
          <p:spPr>
            <a:xfrm>
              <a:off x="-1749055" y="1700808"/>
              <a:ext cx="11672452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Universidad Bolivariana de Venezuela / Proyecto de Desarrollo en lenguaje HTML / Internet y la Web / LEU versión 1.0 / Jhon Blanco / Todos los derechos reservados / 2011.</a:t>
              </a:r>
              <a:endParaRPr lang="es-ES" sz="11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ortar rectángulo de esquina diagonal"/>
          <p:cNvSpPr/>
          <p:nvPr/>
        </p:nvSpPr>
        <p:spPr>
          <a:xfrm>
            <a:off x="-1044624" y="764704"/>
            <a:ext cx="11089232" cy="1080120"/>
          </a:xfrm>
          <a:prstGeom prst="snip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ortar rectángulo de esquina diagonal"/>
          <p:cNvSpPr/>
          <p:nvPr/>
        </p:nvSpPr>
        <p:spPr>
          <a:xfrm>
            <a:off x="-900608" y="908720"/>
            <a:ext cx="8136904" cy="792088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ortar rectángulo de esquina diagonal"/>
          <p:cNvSpPr/>
          <p:nvPr/>
        </p:nvSpPr>
        <p:spPr>
          <a:xfrm>
            <a:off x="7452320" y="980728"/>
            <a:ext cx="2448272" cy="648072"/>
          </a:xfrm>
          <a:prstGeom prst="snip2DiagRect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Picture 2" descr="C:\Documents and Settings\Jhon Blanco\Mis documentos\Descargas\estudiante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91451" y="620688"/>
            <a:ext cx="1893117" cy="1224136"/>
          </a:xfrm>
          <a:prstGeom prst="rect">
            <a:avLst/>
          </a:prstGeom>
          <a:noFill/>
        </p:spPr>
      </p:pic>
      <p:sp>
        <p:nvSpPr>
          <p:cNvPr id="12" name="11 CuadroTexto"/>
          <p:cNvSpPr txBox="1"/>
          <p:nvPr/>
        </p:nvSpPr>
        <p:spPr>
          <a:xfrm>
            <a:off x="-554953" y="908720"/>
            <a:ext cx="7647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tter Gothic Std" pitchFamily="49" charset="0"/>
              </a:rPr>
              <a:t>Ley de Educación Universitaria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467544" y="1340768"/>
            <a:ext cx="600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“Hacia la emancipación del conocimiento “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72616" y="44624"/>
            <a:ext cx="1094521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19 Rectángulo"/>
          <p:cNvSpPr/>
          <p:nvPr/>
        </p:nvSpPr>
        <p:spPr>
          <a:xfrm>
            <a:off x="-900608" y="1916832"/>
            <a:ext cx="10873208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1" name="20 Grupo"/>
          <p:cNvGrpSpPr/>
          <p:nvPr/>
        </p:nvGrpSpPr>
        <p:grpSpPr>
          <a:xfrm>
            <a:off x="4067944" y="2564904"/>
            <a:ext cx="1152128" cy="432048"/>
            <a:chOff x="5724128" y="2060848"/>
            <a:chExt cx="1008112" cy="432048"/>
          </a:xfrm>
        </p:grpSpPr>
        <p:sp>
          <p:nvSpPr>
            <p:cNvPr id="22" name="21 Recortar rectángulo de esquina diagonal"/>
            <p:cNvSpPr/>
            <p:nvPr/>
          </p:nvSpPr>
          <p:spPr>
            <a:xfrm>
              <a:off x="5724128" y="2060848"/>
              <a:ext cx="1008112" cy="432048"/>
            </a:xfrm>
            <a:prstGeom prst="snip2Diag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22 Recortar rectángulo de esquina diagonal"/>
            <p:cNvSpPr/>
            <p:nvPr/>
          </p:nvSpPr>
          <p:spPr>
            <a:xfrm>
              <a:off x="5787135" y="2132856"/>
              <a:ext cx="864096" cy="316835"/>
            </a:xfrm>
            <a:prstGeom prst="snip2Diag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5819677" y="2132856"/>
              <a:ext cx="786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urier New" pitchFamily="49" charset="0"/>
                </a:rPr>
                <a:t>inicio</a:t>
              </a:r>
              <a:endParaRPr lang="es-E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0" name="29 Grupo"/>
          <p:cNvGrpSpPr/>
          <p:nvPr/>
        </p:nvGrpSpPr>
        <p:grpSpPr>
          <a:xfrm>
            <a:off x="467544" y="1385392"/>
            <a:ext cx="2195736" cy="4923928"/>
            <a:chOff x="1979712" y="2060848"/>
            <a:chExt cx="2195736" cy="4608512"/>
          </a:xfrm>
        </p:grpSpPr>
        <p:grpSp>
          <p:nvGrpSpPr>
            <p:cNvPr id="25" name="24 Grupo"/>
            <p:cNvGrpSpPr/>
            <p:nvPr/>
          </p:nvGrpSpPr>
          <p:grpSpPr>
            <a:xfrm>
              <a:off x="1979712" y="2060848"/>
              <a:ext cx="2195736" cy="4608512"/>
              <a:chOff x="5724128" y="2060848"/>
              <a:chExt cx="1008112" cy="432048"/>
            </a:xfrm>
          </p:grpSpPr>
          <p:sp>
            <p:nvSpPr>
              <p:cNvPr id="26" name="25 Recortar rectángulo de esquina diagonal"/>
              <p:cNvSpPr/>
              <p:nvPr/>
            </p:nvSpPr>
            <p:spPr>
              <a:xfrm>
                <a:off x="5724128" y="2060848"/>
                <a:ext cx="1008112" cy="432048"/>
              </a:xfrm>
              <a:prstGeom prst="snip2Diag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26 Recortar rectángulo de esquina diagonal"/>
              <p:cNvSpPr/>
              <p:nvPr/>
            </p:nvSpPr>
            <p:spPr>
              <a:xfrm>
                <a:off x="5796136" y="2083993"/>
                <a:ext cx="864096" cy="393472"/>
              </a:xfrm>
              <a:prstGeom prst="snip2Diag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9" name="28 CuadroTexto"/>
            <p:cNvSpPr txBox="1"/>
            <p:nvPr/>
          </p:nvSpPr>
          <p:spPr>
            <a:xfrm>
              <a:off x="2051720" y="2196153"/>
              <a:ext cx="18722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3200" u="sng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Menú</a:t>
              </a:r>
              <a:endParaRPr lang="es-ES" sz="32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grpSp>
        <p:nvGrpSpPr>
          <p:cNvPr id="35" name="34 Grupo"/>
          <p:cNvGrpSpPr/>
          <p:nvPr/>
        </p:nvGrpSpPr>
        <p:grpSpPr>
          <a:xfrm>
            <a:off x="2987824" y="4077072"/>
            <a:ext cx="1368152" cy="432048"/>
            <a:chOff x="5724128" y="2060848"/>
            <a:chExt cx="1008112" cy="432048"/>
          </a:xfrm>
        </p:grpSpPr>
        <p:sp>
          <p:nvSpPr>
            <p:cNvPr id="36" name="35 Recortar rectángulo de esquina diagonal"/>
            <p:cNvSpPr/>
            <p:nvPr/>
          </p:nvSpPr>
          <p:spPr>
            <a:xfrm>
              <a:off x="5724128" y="2060848"/>
              <a:ext cx="1008112" cy="432048"/>
            </a:xfrm>
            <a:prstGeom prst="snip2Diag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36 Recortar rectángulo de esquina diagonal"/>
            <p:cNvSpPr/>
            <p:nvPr/>
          </p:nvSpPr>
          <p:spPr>
            <a:xfrm>
              <a:off x="5787135" y="2132856"/>
              <a:ext cx="864096" cy="316835"/>
            </a:xfrm>
            <a:prstGeom prst="snip2Diag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37 CuadroTexto"/>
            <p:cNvSpPr txBox="1"/>
            <p:nvPr/>
          </p:nvSpPr>
          <p:spPr>
            <a:xfrm>
              <a:off x="5819677" y="2132856"/>
              <a:ext cx="786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urier New" pitchFamily="49" charset="0"/>
                </a:rPr>
                <a:t>Síguenos: </a:t>
              </a:r>
              <a:endParaRPr lang="es-E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1026" name="Picture 2" descr="C:\Documents and Settings\Jhon Blanco\Escritorio\Programación WEB\PagWeb_Proyecto1\img\faceboo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2983" y="3068960"/>
            <a:ext cx="447049" cy="432048"/>
          </a:xfrm>
          <a:prstGeom prst="rect">
            <a:avLst/>
          </a:prstGeom>
          <a:noFill/>
        </p:spPr>
      </p:pic>
      <p:pic>
        <p:nvPicPr>
          <p:cNvPr id="1027" name="Picture 3" descr="C:\Documents and Settings\Jhon Blanco\Escritorio\Programación WEB\PagWeb_Proyecto1\img\twitt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3068960"/>
            <a:ext cx="432049" cy="432049"/>
          </a:xfrm>
          <a:prstGeom prst="rect">
            <a:avLst/>
          </a:prstGeom>
          <a:noFill/>
        </p:spPr>
      </p:pic>
      <p:pic>
        <p:nvPicPr>
          <p:cNvPr id="1028" name="Picture 4" descr="C:\Documents and Settings\Jhon Blanco\Escritorio\Programación WEB\PagWeb_Proyecto1\img\y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60032" y="3056012"/>
            <a:ext cx="432048" cy="432048"/>
          </a:xfrm>
          <a:prstGeom prst="rect">
            <a:avLst/>
          </a:prstGeom>
          <a:noFill/>
        </p:spPr>
      </p:pic>
      <p:pic>
        <p:nvPicPr>
          <p:cNvPr id="1029" name="Picture 5" descr="C:\Documents and Settings\Jhon Blanco\Escritorio\Programación WEB\PagWeb_Proyecto1\img\rs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96136" y="3068960"/>
            <a:ext cx="432048" cy="432048"/>
          </a:xfrm>
          <a:prstGeom prst="rect">
            <a:avLst/>
          </a:prstGeom>
          <a:noFill/>
        </p:spPr>
      </p:pic>
      <p:grpSp>
        <p:nvGrpSpPr>
          <p:cNvPr id="47" name="46 Grupo"/>
          <p:cNvGrpSpPr/>
          <p:nvPr/>
        </p:nvGrpSpPr>
        <p:grpSpPr>
          <a:xfrm>
            <a:off x="2987824" y="3573016"/>
            <a:ext cx="1584176" cy="432048"/>
            <a:chOff x="5724128" y="2060848"/>
            <a:chExt cx="1008112" cy="432048"/>
          </a:xfrm>
        </p:grpSpPr>
        <p:sp>
          <p:nvSpPr>
            <p:cNvPr id="48" name="47 Recortar rectángulo de esquina diagonal"/>
            <p:cNvSpPr/>
            <p:nvPr/>
          </p:nvSpPr>
          <p:spPr>
            <a:xfrm>
              <a:off x="5724128" y="2060848"/>
              <a:ext cx="1008112" cy="432048"/>
            </a:xfrm>
            <a:prstGeom prst="snip2Diag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48 Recortar rectángulo de esquina diagonal"/>
            <p:cNvSpPr/>
            <p:nvPr/>
          </p:nvSpPr>
          <p:spPr>
            <a:xfrm>
              <a:off x="5787135" y="2132856"/>
              <a:ext cx="864096" cy="316835"/>
            </a:xfrm>
            <a:prstGeom prst="snip2Diag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0" name="49 CuadroTexto"/>
            <p:cNvSpPr txBox="1"/>
            <p:nvPr/>
          </p:nvSpPr>
          <p:spPr>
            <a:xfrm>
              <a:off x="5819677" y="2132856"/>
              <a:ext cx="786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urier New" pitchFamily="49" charset="0"/>
                </a:rPr>
                <a:t>Contáctanos </a:t>
              </a:r>
              <a:endParaRPr lang="es-E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1" name="50 Grupo"/>
          <p:cNvGrpSpPr/>
          <p:nvPr/>
        </p:nvGrpSpPr>
        <p:grpSpPr>
          <a:xfrm>
            <a:off x="2987824" y="4581128"/>
            <a:ext cx="1368152" cy="432048"/>
            <a:chOff x="5724128" y="2060848"/>
            <a:chExt cx="1008112" cy="432048"/>
          </a:xfrm>
        </p:grpSpPr>
        <p:sp>
          <p:nvSpPr>
            <p:cNvPr id="52" name="51 Recortar rectángulo de esquina diagonal"/>
            <p:cNvSpPr/>
            <p:nvPr/>
          </p:nvSpPr>
          <p:spPr>
            <a:xfrm>
              <a:off x="5724128" y="2060848"/>
              <a:ext cx="1008112" cy="432048"/>
            </a:xfrm>
            <a:prstGeom prst="snip2Diag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52 Recortar rectángulo de esquina diagonal"/>
            <p:cNvSpPr/>
            <p:nvPr/>
          </p:nvSpPr>
          <p:spPr>
            <a:xfrm>
              <a:off x="5787135" y="2132856"/>
              <a:ext cx="864096" cy="316835"/>
            </a:xfrm>
            <a:prstGeom prst="snip2Diag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53 CuadroTexto"/>
            <p:cNvSpPr txBox="1"/>
            <p:nvPr/>
          </p:nvSpPr>
          <p:spPr>
            <a:xfrm>
              <a:off x="5819677" y="2132856"/>
              <a:ext cx="786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urier New" pitchFamily="49" charset="0"/>
                </a:rPr>
                <a:t>Descargas</a:t>
              </a:r>
              <a:endParaRPr lang="es-E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5" name="54 Grupo"/>
          <p:cNvGrpSpPr/>
          <p:nvPr/>
        </p:nvGrpSpPr>
        <p:grpSpPr>
          <a:xfrm>
            <a:off x="3059832" y="5085184"/>
            <a:ext cx="1296144" cy="432048"/>
            <a:chOff x="5724128" y="2060848"/>
            <a:chExt cx="1008112" cy="432048"/>
          </a:xfrm>
        </p:grpSpPr>
        <p:sp>
          <p:nvSpPr>
            <p:cNvPr id="56" name="55 Recortar rectángulo de esquina diagonal"/>
            <p:cNvSpPr/>
            <p:nvPr/>
          </p:nvSpPr>
          <p:spPr>
            <a:xfrm>
              <a:off x="5724128" y="2060848"/>
              <a:ext cx="1008112" cy="432048"/>
            </a:xfrm>
            <a:prstGeom prst="snip2Diag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7" name="56 Recortar rectángulo de esquina diagonal"/>
            <p:cNvSpPr/>
            <p:nvPr/>
          </p:nvSpPr>
          <p:spPr>
            <a:xfrm>
              <a:off x="5787135" y="2132856"/>
              <a:ext cx="864096" cy="316835"/>
            </a:xfrm>
            <a:prstGeom prst="snip2Diag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8" name="57 CuadroTexto"/>
            <p:cNvSpPr txBox="1"/>
            <p:nvPr/>
          </p:nvSpPr>
          <p:spPr>
            <a:xfrm>
              <a:off x="5819677" y="2132856"/>
              <a:ext cx="8595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urier New" pitchFamily="49" charset="0"/>
                </a:rPr>
                <a:t>Visita</a:t>
              </a:r>
              <a:endParaRPr lang="es-E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5" name="44 Grupo"/>
          <p:cNvGrpSpPr/>
          <p:nvPr/>
        </p:nvGrpSpPr>
        <p:grpSpPr>
          <a:xfrm>
            <a:off x="6660232" y="2060848"/>
            <a:ext cx="1800200" cy="648072"/>
            <a:chOff x="1979712" y="2060848"/>
            <a:chExt cx="2195736" cy="4608512"/>
          </a:xfrm>
        </p:grpSpPr>
        <p:grpSp>
          <p:nvGrpSpPr>
            <p:cNvPr id="46" name="24 Grupo"/>
            <p:cNvGrpSpPr/>
            <p:nvPr/>
          </p:nvGrpSpPr>
          <p:grpSpPr>
            <a:xfrm>
              <a:off x="1979712" y="2060848"/>
              <a:ext cx="2195736" cy="4608512"/>
              <a:chOff x="5724128" y="2060848"/>
              <a:chExt cx="1008112" cy="432048"/>
            </a:xfrm>
          </p:grpSpPr>
          <p:sp>
            <p:nvSpPr>
              <p:cNvPr id="62" name="61 Recortar rectángulo de esquina diagonal"/>
              <p:cNvSpPr/>
              <p:nvPr/>
            </p:nvSpPr>
            <p:spPr>
              <a:xfrm>
                <a:off x="5724128" y="2060848"/>
                <a:ext cx="1008112" cy="432048"/>
              </a:xfrm>
              <a:prstGeom prst="snip2Diag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3" name="62 Recortar rectángulo de esquina diagonal"/>
              <p:cNvSpPr/>
              <p:nvPr/>
            </p:nvSpPr>
            <p:spPr>
              <a:xfrm>
                <a:off x="5796136" y="2083993"/>
                <a:ext cx="864096" cy="393472"/>
              </a:xfrm>
              <a:prstGeom prst="snip2Diag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60" name="59 CuadroTexto"/>
            <p:cNvSpPr txBox="1"/>
            <p:nvPr/>
          </p:nvSpPr>
          <p:spPr>
            <a:xfrm>
              <a:off x="2051720" y="2196151"/>
              <a:ext cx="1872208" cy="3720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i="1" u="sng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Menú</a:t>
              </a:r>
              <a:endParaRPr lang="es-ES" sz="2800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sp>
        <p:nvSpPr>
          <p:cNvPr id="80" name="79 Recortar rectángulo de esquina diagonal"/>
          <p:cNvSpPr/>
          <p:nvPr/>
        </p:nvSpPr>
        <p:spPr>
          <a:xfrm>
            <a:off x="6588224" y="2780928"/>
            <a:ext cx="2160240" cy="3168352"/>
          </a:xfrm>
          <a:prstGeom prst="snip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64 Recortar rectángulo de esquina diagonal"/>
          <p:cNvSpPr/>
          <p:nvPr/>
        </p:nvSpPr>
        <p:spPr>
          <a:xfrm>
            <a:off x="3059832" y="5661248"/>
            <a:ext cx="1008112" cy="432048"/>
          </a:xfrm>
          <a:prstGeom prst="snip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65 Recortar rectángulo de esquina diagonal"/>
          <p:cNvSpPr/>
          <p:nvPr/>
        </p:nvSpPr>
        <p:spPr>
          <a:xfrm>
            <a:off x="3122839" y="5733256"/>
            <a:ext cx="864096" cy="316835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66 CuadroTexto"/>
          <p:cNvSpPr txBox="1"/>
          <p:nvPr/>
        </p:nvSpPr>
        <p:spPr>
          <a:xfrm>
            <a:off x="3155381" y="5733256"/>
            <a:ext cx="859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Utiliza</a:t>
            </a:r>
            <a:endParaRPr lang="es-E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4" name="63 Grupo"/>
          <p:cNvGrpSpPr/>
          <p:nvPr/>
        </p:nvGrpSpPr>
        <p:grpSpPr>
          <a:xfrm>
            <a:off x="5220072" y="6165304"/>
            <a:ext cx="1152128" cy="432048"/>
            <a:chOff x="5724128" y="2060848"/>
            <a:chExt cx="1008112" cy="432048"/>
          </a:xfrm>
        </p:grpSpPr>
        <p:sp>
          <p:nvSpPr>
            <p:cNvPr id="68" name="67 Recortar rectángulo de esquina diagonal"/>
            <p:cNvSpPr/>
            <p:nvPr/>
          </p:nvSpPr>
          <p:spPr>
            <a:xfrm>
              <a:off x="5724128" y="2060848"/>
              <a:ext cx="1008112" cy="432048"/>
            </a:xfrm>
            <a:prstGeom prst="snip2Diag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68 Recortar rectángulo de esquina diagonal"/>
            <p:cNvSpPr/>
            <p:nvPr/>
          </p:nvSpPr>
          <p:spPr>
            <a:xfrm>
              <a:off x="5783433" y="2132856"/>
              <a:ext cx="864097" cy="316835"/>
            </a:xfrm>
            <a:prstGeom prst="snip2Diag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69 CuadroTexto"/>
            <p:cNvSpPr txBox="1"/>
            <p:nvPr/>
          </p:nvSpPr>
          <p:spPr>
            <a:xfrm>
              <a:off x="5827091" y="2132856"/>
              <a:ext cx="8458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urier New" pitchFamily="49" charset="0"/>
                </a:rPr>
                <a:t>Anterior </a:t>
              </a:r>
              <a:endParaRPr lang="es-E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4" name="73 Grupo"/>
          <p:cNvGrpSpPr/>
          <p:nvPr/>
        </p:nvGrpSpPr>
        <p:grpSpPr>
          <a:xfrm>
            <a:off x="6876256" y="6165304"/>
            <a:ext cx="360040" cy="432048"/>
            <a:chOff x="5724128" y="2060848"/>
            <a:chExt cx="1008112" cy="432048"/>
          </a:xfrm>
        </p:grpSpPr>
        <p:sp>
          <p:nvSpPr>
            <p:cNvPr id="75" name="74 Recortar rectángulo de esquina diagonal"/>
            <p:cNvSpPr/>
            <p:nvPr/>
          </p:nvSpPr>
          <p:spPr>
            <a:xfrm>
              <a:off x="5724128" y="2060848"/>
              <a:ext cx="1008112" cy="432048"/>
            </a:xfrm>
            <a:prstGeom prst="snip2Diag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6" name="75 Recortar rectángulo de esquina diagonal"/>
            <p:cNvSpPr/>
            <p:nvPr/>
          </p:nvSpPr>
          <p:spPr>
            <a:xfrm>
              <a:off x="5787135" y="2132856"/>
              <a:ext cx="864096" cy="316835"/>
            </a:xfrm>
            <a:prstGeom prst="snip2Diag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7" name="76 CuadroTexto"/>
            <p:cNvSpPr txBox="1"/>
            <p:nvPr/>
          </p:nvSpPr>
          <p:spPr>
            <a:xfrm>
              <a:off x="5819677" y="2132856"/>
              <a:ext cx="786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urier New" pitchFamily="49" charset="0"/>
                </a:rPr>
                <a:t>1</a:t>
              </a:r>
              <a:endParaRPr lang="es-E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8" name="77 Grupo"/>
          <p:cNvGrpSpPr/>
          <p:nvPr/>
        </p:nvGrpSpPr>
        <p:grpSpPr>
          <a:xfrm>
            <a:off x="6444208" y="6165304"/>
            <a:ext cx="360040" cy="432048"/>
            <a:chOff x="5724128" y="2060848"/>
            <a:chExt cx="1008112" cy="432048"/>
          </a:xfrm>
        </p:grpSpPr>
        <p:sp>
          <p:nvSpPr>
            <p:cNvPr id="79" name="78 Recortar rectángulo de esquina diagonal"/>
            <p:cNvSpPr/>
            <p:nvPr/>
          </p:nvSpPr>
          <p:spPr>
            <a:xfrm>
              <a:off x="5724128" y="2060848"/>
              <a:ext cx="1008112" cy="432048"/>
            </a:xfrm>
            <a:prstGeom prst="snip2Diag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1" name="80 Recortar rectángulo de esquina diagonal"/>
            <p:cNvSpPr/>
            <p:nvPr/>
          </p:nvSpPr>
          <p:spPr>
            <a:xfrm>
              <a:off x="5787135" y="2132856"/>
              <a:ext cx="864096" cy="316835"/>
            </a:xfrm>
            <a:prstGeom prst="snip2Diag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2" name="81 CuadroTexto"/>
            <p:cNvSpPr txBox="1"/>
            <p:nvPr/>
          </p:nvSpPr>
          <p:spPr>
            <a:xfrm>
              <a:off x="5819678" y="2132856"/>
              <a:ext cx="7865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urier New" pitchFamily="49" charset="0"/>
                </a:rPr>
                <a:t>2</a:t>
              </a:r>
              <a:endParaRPr lang="es-E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1" name="60 Grupo"/>
          <p:cNvGrpSpPr/>
          <p:nvPr/>
        </p:nvGrpSpPr>
        <p:grpSpPr>
          <a:xfrm>
            <a:off x="3923928" y="6165304"/>
            <a:ext cx="1224135" cy="432048"/>
            <a:chOff x="5724128" y="2060848"/>
            <a:chExt cx="1008112" cy="432048"/>
          </a:xfrm>
        </p:grpSpPr>
        <p:sp>
          <p:nvSpPr>
            <p:cNvPr id="71" name="70 Recortar rectángulo de esquina diagonal"/>
            <p:cNvSpPr/>
            <p:nvPr/>
          </p:nvSpPr>
          <p:spPr>
            <a:xfrm>
              <a:off x="5724128" y="2060848"/>
              <a:ext cx="1008112" cy="432048"/>
            </a:xfrm>
            <a:prstGeom prst="snip2Diag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2" name="71 Recortar rectángulo de esquina diagonal"/>
            <p:cNvSpPr/>
            <p:nvPr/>
          </p:nvSpPr>
          <p:spPr>
            <a:xfrm>
              <a:off x="5783433" y="2132856"/>
              <a:ext cx="864097" cy="316835"/>
            </a:xfrm>
            <a:prstGeom prst="snip2Diag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72 CuadroTexto"/>
            <p:cNvSpPr txBox="1"/>
            <p:nvPr/>
          </p:nvSpPr>
          <p:spPr>
            <a:xfrm>
              <a:off x="5827091" y="2132856"/>
              <a:ext cx="8458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urier New" pitchFamily="49" charset="0"/>
                </a:rPr>
                <a:t>Siguiente </a:t>
              </a:r>
              <a:endParaRPr lang="es-E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268760"/>
            <a:ext cx="1001688" cy="376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772816"/>
            <a:ext cx="10081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908720"/>
            <a:ext cx="1085106" cy="80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7744" y="1916832"/>
            <a:ext cx="93610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6" name="85 Grupo"/>
          <p:cNvGrpSpPr/>
          <p:nvPr/>
        </p:nvGrpSpPr>
        <p:grpSpPr>
          <a:xfrm>
            <a:off x="899592" y="3284984"/>
            <a:ext cx="2016224" cy="1584176"/>
            <a:chOff x="4067944" y="1988840"/>
            <a:chExt cx="2016224" cy="1584176"/>
          </a:xfrm>
        </p:grpSpPr>
        <p:grpSp>
          <p:nvGrpSpPr>
            <p:cNvPr id="87" name="24 Grupo"/>
            <p:cNvGrpSpPr/>
            <p:nvPr/>
          </p:nvGrpSpPr>
          <p:grpSpPr>
            <a:xfrm>
              <a:off x="4067944" y="1988840"/>
              <a:ext cx="2016224" cy="1584176"/>
              <a:chOff x="7101881" y="2150237"/>
              <a:chExt cx="1008112" cy="432048"/>
            </a:xfrm>
          </p:grpSpPr>
          <p:sp>
            <p:nvSpPr>
              <p:cNvPr id="89" name="88 Recortar rectángulo de esquina diagonal"/>
              <p:cNvSpPr/>
              <p:nvPr/>
            </p:nvSpPr>
            <p:spPr>
              <a:xfrm>
                <a:off x="7101881" y="2150237"/>
                <a:ext cx="1008112" cy="432048"/>
              </a:xfrm>
              <a:prstGeom prst="snip2Diag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0" name="89 Recortar rectángulo de esquina diagonal"/>
              <p:cNvSpPr/>
              <p:nvPr/>
            </p:nvSpPr>
            <p:spPr>
              <a:xfrm>
                <a:off x="7169089" y="2192224"/>
                <a:ext cx="868896" cy="350784"/>
              </a:xfrm>
              <a:prstGeom prst="snip2Diag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88" name="87 CuadroTexto"/>
            <p:cNvSpPr txBox="1"/>
            <p:nvPr/>
          </p:nvSpPr>
          <p:spPr>
            <a:xfrm>
              <a:off x="4139952" y="2204864"/>
              <a:ext cx="18002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2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Ley de Educación Universitaria</a:t>
              </a:r>
            </a:p>
          </p:txBody>
        </p:sp>
      </p:grpSp>
      <p:grpSp>
        <p:nvGrpSpPr>
          <p:cNvPr id="94" name="93 Grupo"/>
          <p:cNvGrpSpPr/>
          <p:nvPr/>
        </p:nvGrpSpPr>
        <p:grpSpPr>
          <a:xfrm>
            <a:off x="3059832" y="3356992"/>
            <a:ext cx="2016224" cy="1584176"/>
            <a:chOff x="4067944" y="1988840"/>
            <a:chExt cx="2016224" cy="1584176"/>
          </a:xfrm>
        </p:grpSpPr>
        <p:grpSp>
          <p:nvGrpSpPr>
            <p:cNvPr id="95" name="24 Grupo"/>
            <p:cNvGrpSpPr/>
            <p:nvPr/>
          </p:nvGrpSpPr>
          <p:grpSpPr>
            <a:xfrm>
              <a:off x="4067944" y="1988840"/>
              <a:ext cx="2016224" cy="1584176"/>
              <a:chOff x="7101881" y="2150237"/>
              <a:chExt cx="1008112" cy="432048"/>
            </a:xfrm>
          </p:grpSpPr>
          <p:sp>
            <p:nvSpPr>
              <p:cNvPr id="97" name="96 Recortar rectángulo de esquina diagonal"/>
              <p:cNvSpPr/>
              <p:nvPr/>
            </p:nvSpPr>
            <p:spPr>
              <a:xfrm>
                <a:off x="7101881" y="2150237"/>
                <a:ext cx="1008112" cy="432048"/>
              </a:xfrm>
              <a:prstGeom prst="snip2Diag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8" name="97 Recortar rectángulo de esquina diagonal"/>
              <p:cNvSpPr/>
              <p:nvPr/>
            </p:nvSpPr>
            <p:spPr>
              <a:xfrm>
                <a:off x="7169089" y="2192224"/>
                <a:ext cx="868896" cy="350784"/>
              </a:xfrm>
              <a:prstGeom prst="snip2Diag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96" name="95 CuadroTexto"/>
            <p:cNvSpPr txBox="1"/>
            <p:nvPr/>
          </p:nvSpPr>
          <p:spPr>
            <a:xfrm>
              <a:off x="4139952" y="2204864"/>
              <a:ext cx="1800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Constitución de la Republica Bolivariana de Venezuela</a:t>
              </a:r>
            </a:p>
          </p:txBody>
        </p:sp>
      </p:grpSp>
      <p:grpSp>
        <p:nvGrpSpPr>
          <p:cNvPr id="110" name="109 Grupo"/>
          <p:cNvGrpSpPr/>
          <p:nvPr/>
        </p:nvGrpSpPr>
        <p:grpSpPr>
          <a:xfrm>
            <a:off x="5292080" y="3356992"/>
            <a:ext cx="2016224" cy="1584176"/>
            <a:chOff x="5292080" y="3356992"/>
            <a:chExt cx="2016224" cy="1584176"/>
          </a:xfrm>
        </p:grpSpPr>
        <p:grpSp>
          <p:nvGrpSpPr>
            <p:cNvPr id="100" name="24 Grupo"/>
            <p:cNvGrpSpPr/>
            <p:nvPr/>
          </p:nvGrpSpPr>
          <p:grpSpPr>
            <a:xfrm>
              <a:off x="5292080" y="3356992"/>
              <a:ext cx="2016224" cy="1584176"/>
              <a:chOff x="7101881" y="2150237"/>
              <a:chExt cx="1008112" cy="432048"/>
            </a:xfrm>
          </p:grpSpPr>
          <p:sp>
            <p:nvSpPr>
              <p:cNvPr id="102" name="101 Recortar rectángulo de esquina diagonal"/>
              <p:cNvSpPr/>
              <p:nvPr/>
            </p:nvSpPr>
            <p:spPr>
              <a:xfrm>
                <a:off x="7101881" y="2150237"/>
                <a:ext cx="1008112" cy="432048"/>
              </a:xfrm>
              <a:prstGeom prst="snip2Diag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3" name="102 Recortar rectángulo de esquina diagonal"/>
              <p:cNvSpPr/>
              <p:nvPr/>
            </p:nvSpPr>
            <p:spPr>
              <a:xfrm>
                <a:off x="7169089" y="2192224"/>
                <a:ext cx="868896" cy="350784"/>
              </a:xfrm>
              <a:prstGeom prst="snip2Diag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04" name="103 CuadroTexto"/>
            <p:cNvSpPr txBox="1"/>
            <p:nvPr/>
          </p:nvSpPr>
          <p:spPr>
            <a:xfrm>
              <a:off x="5364088" y="3717032"/>
              <a:ext cx="18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Plan Simón Bolívar</a:t>
              </a:r>
            </a:p>
          </p:txBody>
        </p:sp>
      </p:grpSp>
      <p:grpSp>
        <p:nvGrpSpPr>
          <p:cNvPr id="27" name="26 Grupo"/>
          <p:cNvGrpSpPr/>
          <p:nvPr/>
        </p:nvGrpSpPr>
        <p:grpSpPr>
          <a:xfrm>
            <a:off x="5220072" y="1700792"/>
            <a:ext cx="2016224" cy="1584173"/>
            <a:chOff x="5220072" y="1700792"/>
            <a:chExt cx="2016224" cy="1584173"/>
          </a:xfrm>
        </p:grpSpPr>
        <p:grpSp>
          <p:nvGrpSpPr>
            <p:cNvPr id="105" name="104 Grupo"/>
            <p:cNvGrpSpPr/>
            <p:nvPr/>
          </p:nvGrpSpPr>
          <p:grpSpPr>
            <a:xfrm>
              <a:off x="5220072" y="1700792"/>
              <a:ext cx="2016224" cy="1584173"/>
              <a:chOff x="4067944" y="1988824"/>
              <a:chExt cx="2016224" cy="1584173"/>
            </a:xfrm>
          </p:grpSpPr>
          <p:grpSp>
            <p:nvGrpSpPr>
              <p:cNvPr id="106" name="24 Grupo"/>
              <p:cNvGrpSpPr/>
              <p:nvPr/>
            </p:nvGrpSpPr>
            <p:grpSpPr>
              <a:xfrm>
                <a:off x="4067944" y="1988824"/>
                <a:ext cx="2016224" cy="1584173"/>
                <a:chOff x="7101881" y="2150237"/>
                <a:chExt cx="1008112" cy="432048"/>
              </a:xfrm>
            </p:grpSpPr>
            <p:sp>
              <p:nvSpPr>
                <p:cNvPr id="108" name="107 Recortar rectángulo de esquina diagonal"/>
                <p:cNvSpPr/>
                <p:nvPr/>
              </p:nvSpPr>
              <p:spPr>
                <a:xfrm>
                  <a:off x="7101881" y="2150237"/>
                  <a:ext cx="1008112" cy="432048"/>
                </a:xfrm>
                <a:prstGeom prst="snip2Diag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9" name="108 Recortar rectángulo de esquina diagonal"/>
                <p:cNvSpPr/>
                <p:nvPr/>
              </p:nvSpPr>
              <p:spPr>
                <a:xfrm>
                  <a:off x="7169089" y="2189519"/>
                  <a:ext cx="868896" cy="350785"/>
                </a:xfrm>
                <a:prstGeom prst="snip2Diag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107" name="106 CuadroTexto"/>
              <p:cNvSpPr txBox="1"/>
              <p:nvPr/>
            </p:nvSpPr>
            <p:spPr>
              <a:xfrm>
                <a:off x="4139952" y="2204864"/>
                <a:ext cx="18002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s-ES" sz="22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6" name="25 CuadroTexto"/>
            <p:cNvSpPr txBox="1"/>
            <p:nvPr/>
          </p:nvSpPr>
          <p:spPr>
            <a:xfrm>
              <a:off x="5292080" y="1844824"/>
              <a:ext cx="1800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Ley de Ciencia y Tecnología</a:t>
              </a:r>
              <a:endParaRPr lang="es-E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3041</TotalTime>
  <Words>138</Words>
  <Application>Microsoft Office PowerPoint</Application>
  <PresentationFormat>Presentación en pantalla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Diapositiva 3</vt:lpstr>
      <vt:lpstr>Diapositiva 4</vt:lpstr>
      <vt:lpstr>Diapositiva 5</vt:lpstr>
    </vt:vector>
  </TitlesOfParts>
  <Company>SoftPack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Jhon Blanco</dc:creator>
  <cp:lastModifiedBy>Jhon Blanco</cp:lastModifiedBy>
  <cp:revision>165</cp:revision>
  <dcterms:created xsi:type="dcterms:W3CDTF">2011-01-28T04:51:15Z</dcterms:created>
  <dcterms:modified xsi:type="dcterms:W3CDTF">2011-03-02T01:11:08Z</dcterms:modified>
</cp:coreProperties>
</file>