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63-A396-4451-B7D1-478896EEB2E3}" type="datetimeFigureOut">
              <a:rPr lang="es-ES" smtClean="0"/>
              <a:t>15/02/2011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EDAD-32B8-4C6D-8F12-4ADFA1D330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63-A396-4451-B7D1-478896EEB2E3}" type="datetimeFigureOut">
              <a:rPr lang="es-ES" smtClean="0"/>
              <a:t>15/02/2011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EDAD-32B8-4C6D-8F12-4ADFA1D330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63-A396-4451-B7D1-478896EEB2E3}" type="datetimeFigureOut">
              <a:rPr lang="es-ES" smtClean="0"/>
              <a:t>15/02/2011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EDAD-32B8-4C6D-8F12-4ADFA1D330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63-A396-4451-B7D1-478896EEB2E3}" type="datetimeFigureOut">
              <a:rPr lang="es-ES" smtClean="0"/>
              <a:t>15/02/2011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EDAD-32B8-4C6D-8F12-4ADFA1D330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63-A396-4451-B7D1-478896EEB2E3}" type="datetimeFigureOut">
              <a:rPr lang="es-ES" smtClean="0"/>
              <a:t>15/02/2011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EDAD-32B8-4C6D-8F12-4ADFA1D330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63-A396-4451-B7D1-478896EEB2E3}" type="datetimeFigureOut">
              <a:rPr lang="es-ES" smtClean="0"/>
              <a:t>15/02/2011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EDAD-32B8-4C6D-8F12-4ADFA1D330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63-A396-4451-B7D1-478896EEB2E3}" type="datetimeFigureOut">
              <a:rPr lang="es-ES" smtClean="0"/>
              <a:t>15/02/2011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EDAD-32B8-4C6D-8F12-4ADFA1D330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63-A396-4451-B7D1-478896EEB2E3}" type="datetimeFigureOut">
              <a:rPr lang="es-ES" smtClean="0"/>
              <a:t>15/02/2011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EDAD-32B8-4C6D-8F12-4ADFA1D330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63-A396-4451-B7D1-478896EEB2E3}" type="datetimeFigureOut">
              <a:rPr lang="es-ES" smtClean="0"/>
              <a:t>15/02/2011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EDAD-32B8-4C6D-8F12-4ADFA1D330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63-A396-4451-B7D1-478896EEB2E3}" type="datetimeFigureOut">
              <a:rPr lang="es-ES" smtClean="0"/>
              <a:t>15/02/2011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EDAD-32B8-4C6D-8F12-4ADFA1D330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63-A396-4451-B7D1-478896EEB2E3}" type="datetimeFigureOut">
              <a:rPr lang="es-ES" smtClean="0"/>
              <a:t>15/02/2011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EDAD-32B8-4C6D-8F12-4ADFA1D330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7F63-A396-4451-B7D1-478896EEB2E3}" type="datetimeFigureOut">
              <a:rPr lang="es-ES" smtClean="0"/>
              <a:t>15/02/2011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EDAD-32B8-4C6D-8F12-4ADFA1D330B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19 Grupo"/>
          <p:cNvGrpSpPr/>
          <p:nvPr/>
        </p:nvGrpSpPr>
        <p:grpSpPr>
          <a:xfrm>
            <a:off x="899592" y="764704"/>
            <a:ext cx="1656184" cy="432048"/>
            <a:chOff x="899592" y="764704"/>
            <a:chExt cx="1656184" cy="432048"/>
          </a:xfrm>
        </p:grpSpPr>
        <p:grpSp>
          <p:nvGrpSpPr>
            <p:cNvPr id="15" name="14 Grupo"/>
            <p:cNvGrpSpPr/>
            <p:nvPr/>
          </p:nvGrpSpPr>
          <p:grpSpPr>
            <a:xfrm>
              <a:off x="899592" y="764704"/>
              <a:ext cx="1656184" cy="432048"/>
              <a:chOff x="899592" y="764704"/>
              <a:chExt cx="2232248" cy="576064"/>
            </a:xfrm>
          </p:grpSpPr>
          <p:sp>
            <p:nvSpPr>
              <p:cNvPr id="10" name="9 Rectángulo redondeado"/>
              <p:cNvSpPr/>
              <p:nvPr/>
            </p:nvSpPr>
            <p:spPr>
              <a:xfrm>
                <a:off x="899592" y="764704"/>
                <a:ext cx="2232248" cy="576064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11 Rectángulo redondeado"/>
              <p:cNvSpPr/>
              <p:nvPr/>
            </p:nvSpPr>
            <p:spPr>
              <a:xfrm>
                <a:off x="1043608" y="836712"/>
                <a:ext cx="1944216" cy="432048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" name="12 CuadroTexto"/>
            <p:cNvSpPr txBox="1"/>
            <p:nvPr/>
          </p:nvSpPr>
          <p:spPr>
            <a:xfrm>
              <a:off x="1057544" y="786190"/>
              <a:ext cx="1282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i="1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Síguenos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SoftPack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Jhon Blanco</dc:creator>
  <cp:lastModifiedBy>Jhon Blanco</cp:lastModifiedBy>
  <cp:revision>8</cp:revision>
  <dcterms:created xsi:type="dcterms:W3CDTF">2011-02-16T03:33:33Z</dcterms:created>
  <dcterms:modified xsi:type="dcterms:W3CDTF">2011-02-16T04:47:56Z</dcterms:modified>
</cp:coreProperties>
</file>