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60" r:id="rId4"/>
    <p:sldId id="268" r:id="rId5"/>
    <p:sldId id="263" r:id="rId6"/>
    <p:sldId id="269" r:id="rId7"/>
    <p:sldId id="270" r:id="rId8"/>
    <p:sldId id="274" r:id="rId9"/>
    <p:sldId id="273" r:id="rId10"/>
    <p:sldId id="275" r:id="rId11"/>
    <p:sldId id="27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7" autoAdjust="0"/>
    <p:restoredTop sz="94660"/>
  </p:normalViewPr>
  <p:slideViewPr>
    <p:cSldViewPr snapToGrid="0">
      <p:cViewPr>
        <p:scale>
          <a:sx n="75" d="100"/>
          <a:sy n="75" d="100"/>
        </p:scale>
        <p:origin x="6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5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8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2645664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1FD7C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Simple Shopping-mall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42977" y="2916175"/>
            <a:ext cx="3906044" cy="2423922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조장 </a:t>
            </a:r>
            <a:r>
              <a:rPr lang="en-US" altLang="ko-KR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박진수</a:t>
            </a:r>
            <a:endParaRPr lang="en-US" altLang="ko-KR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팀원 </a:t>
            </a:r>
            <a:r>
              <a:rPr lang="en-US" altLang="ko-KR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박진수</a:t>
            </a:r>
            <a:endParaRPr lang="en-US" altLang="ko-KR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 err="1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기타등등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박진수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4955" y="2319274"/>
            <a:ext cx="4002088" cy="596900"/>
          </a:xfrm>
          <a:prstGeom prst="rect">
            <a:avLst/>
          </a:prstGeom>
          <a:solidFill>
            <a:schemeClr val="bg1"/>
          </a:solidFill>
          <a:ln w="6032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601315" y="2511552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60899" y="3322319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60899" y="4012024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60899" y="4701730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920217" y="3702686"/>
            <a:ext cx="241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25980" y="4451986"/>
            <a:ext cx="241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http://172.30.1.37:9091/shopping/mainPage/MainPage.do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페이지 시연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70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55177-DB69-482C-A387-4BFFEC358E24}"/>
              </a:ext>
            </a:extLst>
          </p:cNvPr>
          <p:cNvSpPr/>
          <p:nvPr/>
        </p:nvSpPr>
        <p:spPr>
          <a:xfrm>
            <a:off x="412750" y="1117601"/>
            <a:ext cx="11366500" cy="5444633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87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데이터 베이스 구성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525629B-182C-4F79-B2B7-0ADCB219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108566"/>
            <a:ext cx="11366500" cy="54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3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화면 구성 발표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결과 발표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57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09A12C-F5D0-438E-9031-159105994C13}"/>
              </a:ext>
            </a:extLst>
          </p:cNvPr>
          <p:cNvSpPr/>
          <p:nvPr/>
        </p:nvSpPr>
        <p:spPr>
          <a:xfrm>
            <a:off x="0" y="0"/>
            <a:ext cx="12192000" cy="1729032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12979" y="151083"/>
            <a:ext cx="5927241" cy="6706917"/>
          </a:xfrm>
          <a:custGeom>
            <a:avLst/>
            <a:gdLst>
              <a:gd name="connsiteX0" fmla="*/ 551167 w 4283902"/>
              <a:gd name="connsiteY0" fmla="*/ 0 h 6018757"/>
              <a:gd name="connsiteX1" fmla="*/ 3732735 w 4283902"/>
              <a:gd name="connsiteY1" fmla="*/ 0 h 6018757"/>
              <a:gd name="connsiteX2" fmla="*/ 4283902 w 4283902"/>
              <a:gd name="connsiteY2" fmla="*/ 551167 h 6018757"/>
              <a:gd name="connsiteX3" fmla="*/ 4283902 w 4283902"/>
              <a:gd name="connsiteY3" fmla="*/ 6018757 h 6018757"/>
              <a:gd name="connsiteX4" fmla="*/ 0 w 4283902"/>
              <a:gd name="connsiteY4" fmla="*/ 6018757 h 6018757"/>
              <a:gd name="connsiteX5" fmla="*/ 0 w 4283902"/>
              <a:gd name="connsiteY5" fmla="*/ 551167 h 6018757"/>
              <a:gd name="connsiteX6" fmla="*/ 551167 w 4283902"/>
              <a:gd name="connsiteY6" fmla="*/ 0 h 601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3902" h="6018757">
                <a:moveTo>
                  <a:pt x="551167" y="0"/>
                </a:moveTo>
                <a:lnTo>
                  <a:pt x="3732735" y="0"/>
                </a:lnTo>
                <a:cubicBezTo>
                  <a:pt x="4037136" y="0"/>
                  <a:pt x="4283902" y="246766"/>
                  <a:pt x="4283902" y="551167"/>
                </a:cubicBezTo>
                <a:lnTo>
                  <a:pt x="4283902" y="6018757"/>
                </a:lnTo>
                <a:lnTo>
                  <a:pt x="0" y="6018757"/>
                </a:lnTo>
                <a:lnTo>
                  <a:pt x="0" y="551167"/>
                </a:lnTo>
                <a:cubicBezTo>
                  <a:pt x="0" y="246766"/>
                  <a:pt x="246766" y="0"/>
                  <a:pt x="551167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55600" dist="165100" dir="10800000" algn="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82816" y="284412"/>
            <a:ext cx="876821" cy="10020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1393035" y="2171862"/>
          <a:ext cx="3680138" cy="245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94253" y="5176757"/>
            <a:ext cx="2853948" cy="153016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15800" y="5092700"/>
            <a:ext cx="3064751" cy="153016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96756" y="4897400"/>
            <a:ext cx="3272696" cy="163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96756" y="5307188"/>
            <a:ext cx="3272696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PowerPoint is a computer program created by Microsoft Office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6871" y="569004"/>
            <a:ext cx="576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cs typeface="Aharoni" panose="02010803020104030203" pitchFamily="2" charset="-79"/>
              </a:rPr>
              <a:t>1. Main</a:t>
            </a:r>
            <a:r>
              <a:rPr lang="ko-KR" altLang="en-US" sz="2400" i="1" dirty="0">
                <a:cs typeface="Aharoni" panose="02010803020104030203" pitchFamily="2" charset="-79"/>
              </a:rPr>
              <a:t> </a:t>
            </a:r>
            <a:r>
              <a:rPr lang="en-US" altLang="ko-KR" sz="2400" i="1" dirty="0">
                <a:cs typeface="Aharoni" panose="02010803020104030203" pitchFamily="2" charset="-79"/>
              </a:rPr>
              <a:t>Page</a:t>
            </a:r>
            <a:endParaRPr lang="ko-KR" altLang="en-US" sz="3200" b="1" i="1" dirty="0"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6871" y="1820510"/>
            <a:ext cx="563880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넘어오는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Header&lt;</a:t>
            </a:r>
            <a:r>
              <a:rPr lang="en-US" altLang="ko-KR" sz="1600" dirty="0" err="1"/>
              <a:t>ItemApiResponse</a:t>
            </a:r>
            <a:r>
              <a:rPr lang="en-US" altLang="ko-KR" sz="1600" dirty="0"/>
              <a:t>&gt;{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transactionTime</a:t>
            </a:r>
            <a:r>
              <a:rPr lang="en-US" altLang="ko-KR" sz="1600" dirty="0"/>
              <a:t>(</a:t>
            </a:r>
            <a:r>
              <a:rPr lang="ko-KR" altLang="en-US" sz="1600" dirty="0"/>
              <a:t>현재시간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resultCode</a:t>
            </a:r>
            <a:r>
              <a:rPr lang="en-US" altLang="ko-KR" sz="1600" dirty="0"/>
              <a:t>(“OK”)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description(“OK”)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data :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id : </a:t>
            </a:r>
            <a:r>
              <a:rPr lang="ko-KR" altLang="en-US" sz="1600" dirty="0"/>
              <a:t>아이템</a:t>
            </a:r>
            <a:r>
              <a:rPr lang="en-US" altLang="ko-KR" sz="1600" dirty="0"/>
              <a:t>ID;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status : </a:t>
            </a:r>
            <a:r>
              <a:rPr lang="ko-KR" altLang="en-US" sz="1600" dirty="0"/>
              <a:t>아이템 상태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name : </a:t>
            </a:r>
            <a:r>
              <a:rPr lang="ko-KR" altLang="en-US" sz="1600" dirty="0"/>
              <a:t>아이템 이름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title : </a:t>
            </a:r>
            <a:r>
              <a:rPr lang="ko-KR" altLang="en-US" sz="1600" dirty="0"/>
              <a:t>아이템 타이틀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</a:t>
            </a:r>
            <a:r>
              <a:rPr lang="ko-KR" altLang="en-US" sz="1600" dirty="0"/>
              <a:t>등등</a:t>
            </a:r>
            <a:r>
              <a:rPr lang="en-US" altLang="ko-KR" sz="1600" dirty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E66BB-69E9-4E95-8831-14CC07BB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30" y="454578"/>
            <a:ext cx="5596370" cy="6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D03471-50E9-4666-97BB-31373DB3CFF4}"/>
              </a:ext>
            </a:extLst>
          </p:cNvPr>
          <p:cNvSpPr/>
          <p:nvPr/>
        </p:nvSpPr>
        <p:spPr>
          <a:xfrm>
            <a:off x="0" y="0"/>
            <a:ext cx="12192000" cy="1729032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12979" y="151083"/>
            <a:ext cx="5927241" cy="6706917"/>
          </a:xfrm>
          <a:custGeom>
            <a:avLst/>
            <a:gdLst>
              <a:gd name="connsiteX0" fmla="*/ 551167 w 4283902"/>
              <a:gd name="connsiteY0" fmla="*/ 0 h 6018757"/>
              <a:gd name="connsiteX1" fmla="*/ 3732735 w 4283902"/>
              <a:gd name="connsiteY1" fmla="*/ 0 h 6018757"/>
              <a:gd name="connsiteX2" fmla="*/ 4283902 w 4283902"/>
              <a:gd name="connsiteY2" fmla="*/ 551167 h 6018757"/>
              <a:gd name="connsiteX3" fmla="*/ 4283902 w 4283902"/>
              <a:gd name="connsiteY3" fmla="*/ 6018757 h 6018757"/>
              <a:gd name="connsiteX4" fmla="*/ 0 w 4283902"/>
              <a:gd name="connsiteY4" fmla="*/ 6018757 h 6018757"/>
              <a:gd name="connsiteX5" fmla="*/ 0 w 4283902"/>
              <a:gd name="connsiteY5" fmla="*/ 551167 h 6018757"/>
              <a:gd name="connsiteX6" fmla="*/ 551167 w 4283902"/>
              <a:gd name="connsiteY6" fmla="*/ 0 h 601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3902" h="6018757">
                <a:moveTo>
                  <a:pt x="551167" y="0"/>
                </a:moveTo>
                <a:lnTo>
                  <a:pt x="3732735" y="0"/>
                </a:lnTo>
                <a:cubicBezTo>
                  <a:pt x="4037136" y="0"/>
                  <a:pt x="4283902" y="246766"/>
                  <a:pt x="4283902" y="551167"/>
                </a:cubicBezTo>
                <a:lnTo>
                  <a:pt x="4283902" y="6018757"/>
                </a:lnTo>
                <a:lnTo>
                  <a:pt x="0" y="6018757"/>
                </a:lnTo>
                <a:lnTo>
                  <a:pt x="0" y="551167"/>
                </a:lnTo>
                <a:cubicBezTo>
                  <a:pt x="0" y="246766"/>
                  <a:pt x="246766" y="0"/>
                  <a:pt x="551167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55600" dist="165100" dir="10800000" algn="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82816" y="284412"/>
            <a:ext cx="876821" cy="10020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2172620131"/>
              </p:ext>
            </p:extLst>
          </p:nvPr>
        </p:nvGraphicFramePr>
        <p:xfrm>
          <a:off x="1393035" y="2171862"/>
          <a:ext cx="3680138" cy="245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426871" y="569004"/>
            <a:ext cx="576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cs typeface="Aharoni" panose="02010803020104030203" pitchFamily="2" charset="-79"/>
              </a:rPr>
              <a:t>2. Detail Item Page</a:t>
            </a:r>
            <a:endParaRPr lang="ko-KR" altLang="en-US" sz="3200" b="1" i="1" dirty="0"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6871" y="1820510"/>
            <a:ext cx="563880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넘어오는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Header&lt;</a:t>
            </a:r>
            <a:r>
              <a:rPr lang="en-US" altLang="ko-KR" sz="1600" dirty="0" err="1"/>
              <a:t>ItemApiResponse</a:t>
            </a:r>
            <a:r>
              <a:rPr lang="en-US" altLang="ko-KR" sz="1600" dirty="0"/>
              <a:t>&gt;{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transactionTime</a:t>
            </a:r>
            <a:r>
              <a:rPr lang="en-US" altLang="ko-KR" sz="1600" dirty="0"/>
              <a:t>(</a:t>
            </a:r>
            <a:r>
              <a:rPr lang="ko-KR" altLang="en-US" sz="1600" dirty="0"/>
              <a:t>현재시간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resultCode</a:t>
            </a:r>
            <a:r>
              <a:rPr lang="en-US" altLang="ko-KR" sz="1600" dirty="0"/>
              <a:t>(“OK”)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description(“OK”)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data :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id : </a:t>
            </a:r>
            <a:r>
              <a:rPr lang="ko-KR" altLang="en-US" sz="1600" dirty="0"/>
              <a:t>아이템</a:t>
            </a:r>
            <a:r>
              <a:rPr lang="en-US" altLang="ko-KR" sz="1600" dirty="0"/>
              <a:t>ID;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status : </a:t>
            </a:r>
            <a:r>
              <a:rPr lang="ko-KR" altLang="en-US" sz="1600" dirty="0"/>
              <a:t>아이템 상태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name : </a:t>
            </a:r>
            <a:r>
              <a:rPr lang="ko-KR" altLang="en-US" sz="1600" dirty="0"/>
              <a:t>아이템 이름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title : </a:t>
            </a:r>
            <a:r>
              <a:rPr lang="ko-KR" altLang="en-US" sz="1600" dirty="0"/>
              <a:t>아이템 타이틀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</a:t>
            </a:r>
            <a:r>
              <a:rPr lang="ko-KR" altLang="en-US" sz="1600" dirty="0"/>
              <a:t>등등</a:t>
            </a:r>
            <a:r>
              <a:rPr lang="en-US" altLang="ko-KR" sz="1600" dirty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A413EE-391C-45BF-978C-07FB4BAE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6" y="510049"/>
            <a:ext cx="5620644" cy="619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5A6107-A2E7-4F02-B22C-393BDD0D9E24}"/>
              </a:ext>
            </a:extLst>
          </p:cNvPr>
          <p:cNvSpPr/>
          <p:nvPr/>
        </p:nvSpPr>
        <p:spPr>
          <a:xfrm>
            <a:off x="0" y="0"/>
            <a:ext cx="12192000" cy="1729032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12979" y="151083"/>
            <a:ext cx="5927241" cy="6706917"/>
          </a:xfrm>
          <a:custGeom>
            <a:avLst/>
            <a:gdLst>
              <a:gd name="connsiteX0" fmla="*/ 551167 w 4283902"/>
              <a:gd name="connsiteY0" fmla="*/ 0 h 6018757"/>
              <a:gd name="connsiteX1" fmla="*/ 3732735 w 4283902"/>
              <a:gd name="connsiteY1" fmla="*/ 0 h 6018757"/>
              <a:gd name="connsiteX2" fmla="*/ 4283902 w 4283902"/>
              <a:gd name="connsiteY2" fmla="*/ 551167 h 6018757"/>
              <a:gd name="connsiteX3" fmla="*/ 4283902 w 4283902"/>
              <a:gd name="connsiteY3" fmla="*/ 6018757 h 6018757"/>
              <a:gd name="connsiteX4" fmla="*/ 0 w 4283902"/>
              <a:gd name="connsiteY4" fmla="*/ 6018757 h 6018757"/>
              <a:gd name="connsiteX5" fmla="*/ 0 w 4283902"/>
              <a:gd name="connsiteY5" fmla="*/ 551167 h 6018757"/>
              <a:gd name="connsiteX6" fmla="*/ 551167 w 4283902"/>
              <a:gd name="connsiteY6" fmla="*/ 0 h 601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3902" h="6018757">
                <a:moveTo>
                  <a:pt x="551167" y="0"/>
                </a:moveTo>
                <a:lnTo>
                  <a:pt x="3732735" y="0"/>
                </a:lnTo>
                <a:cubicBezTo>
                  <a:pt x="4037136" y="0"/>
                  <a:pt x="4283902" y="246766"/>
                  <a:pt x="4283902" y="551167"/>
                </a:cubicBezTo>
                <a:lnTo>
                  <a:pt x="4283902" y="6018757"/>
                </a:lnTo>
                <a:lnTo>
                  <a:pt x="0" y="6018757"/>
                </a:lnTo>
                <a:lnTo>
                  <a:pt x="0" y="551167"/>
                </a:lnTo>
                <a:cubicBezTo>
                  <a:pt x="0" y="246766"/>
                  <a:pt x="246766" y="0"/>
                  <a:pt x="551167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55600" dist="165100" dir="10800000" algn="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82816" y="284412"/>
            <a:ext cx="876821" cy="10020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1393035" y="2171862"/>
          <a:ext cx="3680138" cy="245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94253" y="5176757"/>
            <a:ext cx="2853948" cy="153016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15800" y="5092700"/>
            <a:ext cx="3064751" cy="153016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96756" y="4897400"/>
            <a:ext cx="3272696" cy="163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96756" y="5307188"/>
            <a:ext cx="3272696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PowerPoint is a computer program created by Microsoft Office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6871" y="569004"/>
            <a:ext cx="576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cs typeface="Aharoni" panose="02010803020104030203" pitchFamily="2" charset="-79"/>
              </a:rPr>
              <a:t>3. Payment Page</a:t>
            </a:r>
            <a:endParaRPr lang="ko-KR" altLang="en-US" sz="3200" b="1" i="1" dirty="0"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6871" y="1316044"/>
            <a:ext cx="563880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넘어오는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Header&lt;</a:t>
            </a:r>
            <a:r>
              <a:rPr lang="en-US" altLang="ko-KR" sz="1600" dirty="0" err="1"/>
              <a:t>ItemApiResponse</a:t>
            </a:r>
            <a:r>
              <a:rPr lang="en-US" altLang="ko-KR" sz="1600" dirty="0"/>
              <a:t>&gt;{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transactionTime</a:t>
            </a:r>
            <a:r>
              <a:rPr lang="en-US" altLang="ko-KR" sz="1600" dirty="0"/>
              <a:t>(</a:t>
            </a:r>
            <a:r>
              <a:rPr lang="ko-KR" altLang="en-US" sz="1600" dirty="0"/>
              <a:t>현재시간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resultCode</a:t>
            </a:r>
            <a:r>
              <a:rPr lang="en-US" altLang="ko-KR" sz="1600" dirty="0"/>
              <a:t>(“OK”)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description(“OK”)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data :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id : </a:t>
            </a:r>
            <a:r>
              <a:rPr lang="ko-KR" altLang="en-US" sz="1600" dirty="0"/>
              <a:t>아이템</a:t>
            </a:r>
            <a:r>
              <a:rPr lang="en-US" altLang="ko-KR" sz="1600" dirty="0"/>
              <a:t>ID;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status : </a:t>
            </a:r>
            <a:r>
              <a:rPr lang="ko-KR" altLang="en-US" sz="1600" dirty="0"/>
              <a:t>아이템 상태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name : </a:t>
            </a:r>
            <a:r>
              <a:rPr lang="ko-KR" altLang="en-US" sz="1600" dirty="0"/>
              <a:t>아이템 이름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title : </a:t>
            </a:r>
            <a:r>
              <a:rPr lang="ko-KR" altLang="en-US" sz="1600" dirty="0"/>
              <a:t>아이템 타이틀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quantity : </a:t>
            </a:r>
            <a:r>
              <a:rPr lang="ko-KR" altLang="en-US" sz="1600" dirty="0"/>
              <a:t>수량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</a:t>
            </a:r>
            <a:r>
              <a:rPr lang="ko-KR" altLang="en-US" sz="1600" dirty="0"/>
              <a:t>등등</a:t>
            </a:r>
            <a:r>
              <a:rPr lang="en-US" altLang="ko-KR" sz="1600" dirty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E82562-71F8-4ED7-B385-1FE41880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3" y="517949"/>
            <a:ext cx="5594937" cy="61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6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F7D9ED-B0A4-4E43-B309-2D81568DAD29}"/>
              </a:ext>
            </a:extLst>
          </p:cNvPr>
          <p:cNvSpPr/>
          <p:nvPr/>
        </p:nvSpPr>
        <p:spPr>
          <a:xfrm>
            <a:off x="0" y="0"/>
            <a:ext cx="12192000" cy="1729032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12979" y="151083"/>
            <a:ext cx="5927241" cy="6706917"/>
          </a:xfrm>
          <a:custGeom>
            <a:avLst/>
            <a:gdLst>
              <a:gd name="connsiteX0" fmla="*/ 551167 w 4283902"/>
              <a:gd name="connsiteY0" fmla="*/ 0 h 6018757"/>
              <a:gd name="connsiteX1" fmla="*/ 3732735 w 4283902"/>
              <a:gd name="connsiteY1" fmla="*/ 0 h 6018757"/>
              <a:gd name="connsiteX2" fmla="*/ 4283902 w 4283902"/>
              <a:gd name="connsiteY2" fmla="*/ 551167 h 6018757"/>
              <a:gd name="connsiteX3" fmla="*/ 4283902 w 4283902"/>
              <a:gd name="connsiteY3" fmla="*/ 6018757 h 6018757"/>
              <a:gd name="connsiteX4" fmla="*/ 0 w 4283902"/>
              <a:gd name="connsiteY4" fmla="*/ 6018757 h 6018757"/>
              <a:gd name="connsiteX5" fmla="*/ 0 w 4283902"/>
              <a:gd name="connsiteY5" fmla="*/ 551167 h 6018757"/>
              <a:gd name="connsiteX6" fmla="*/ 551167 w 4283902"/>
              <a:gd name="connsiteY6" fmla="*/ 0 h 601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3902" h="6018757">
                <a:moveTo>
                  <a:pt x="551167" y="0"/>
                </a:moveTo>
                <a:lnTo>
                  <a:pt x="3732735" y="0"/>
                </a:lnTo>
                <a:cubicBezTo>
                  <a:pt x="4037136" y="0"/>
                  <a:pt x="4283902" y="246766"/>
                  <a:pt x="4283902" y="551167"/>
                </a:cubicBezTo>
                <a:lnTo>
                  <a:pt x="4283902" y="6018757"/>
                </a:lnTo>
                <a:lnTo>
                  <a:pt x="0" y="6018757"/>
                </a:lnTo>
                <a:lnTo>
                  <a:pt x="0" y="551167"/>
                </a:lnTo>
                <a:cubicBezTo>
                  <a:pt x="0" y="246766"/>
                  <a:pt x="246766" y="0"/>
                  <a:pt x="551167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55600" dist="165100" dir="10800000" algn="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82816" y="284412"/>
            <a:ext cx="876821" cy="10020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1393035" y="2171862"/>
          <a:ext cx="3680138" cy="245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94253" y="5176757"/>
            <a:ext cx="2853948" cy="153016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15800" y="5092700"/>
            <a:ext cx="3064751" cy="153016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96756" y="4897400"/>
            <a:ext cx="3272696" cy="163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96756" y="5307188"/>
            <a:ext cx="3272696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PowerPoint is a computer program created by Microsoft Office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6871" y="569004"/>
            <a:ext cx="576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cs typeface="Aharoni" panose="02010803020104030203" pitchFamily="2" charset="-79"/>
              </a:rPr>
              <a:t>4. Login</a:t>
            </a:r>
            <a:r>
              <a:rPr lang="ko-KR" altLang="en-US" sz="2400" i="1" dirty="0">
                <a:cs typeface="Aharoni" panose="02010803020104030203" pitchFamily="2" charset="-79"/>
              </a:rPr>
              <a:t> </a:t>
            </a:r>
            <a:r>
              <a:rPr lang="en-US" altLang="ko-KR" sz="2400" i="1" dirty="0">
                <a:cs typeface="Aharoni" panose="02010803020104030203" pitchFamily="2" charset="-79"/>
              </a:rPr>
              <a:t>Page</a:t>
            </a:r>
            <a:endParaRPr lang="ko-KR" altLang="en-US" sz="3200" b="1" i="1" dirty="0"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2542" y="1731610"/>
            <a:ext cx="56388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/>
              <a:t>코드 일부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0C0453-1A65-42D5-B845-E8B88AAD4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491689"/>
            <a:ext cx="5600700" cy="6215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65FD58-654A-4B4E-9933-C3B62BE3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376" y="2298556"/>
            <a:ext cx="5182323" cy="36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0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E56F7D-0BE3-4531-B123-EFF39F5C4B9C}"/>
              </a:ext>
            </a:extLst>
          </p:cNvPr>
          <p:cNvSpPr/>
          <p:nvPr/>
        </p:nvSpPr>
        <p:spPr>
          <a:xfrm>
            <a:off x="0" y="0"/>
            <a:ext cx="12192000" cy="1729032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12979" y="151083"/>
            <a:ext cx="5927241" cy="6706917"/>
          </a:xfrm>
          <a:custGeom>
            <a:avLst/>
            <a:gdLst>
              <a:gd name="connsiteX0" fmla="*/ 551167 w 4283902"/>
              <a:gd name="connsiteY0" fmla="*/ 0 h 6018757"/>
              <a:gd name="connsiteX1" fmla="*/ 3732735 w 4283902"/>
              <a:gd name="connsiteY1" fmla="*/ 0 h 6018757"/>
              <a:gd name="connsiteX2" fmla="*/ 4283902 w 4283902"/>
              <a:gd name="connsiteY2" fmla="*/ 551167 h 6018757"/>
              <a:gd name="connsiteX3" fmla="*/ 4283902 w 4283902"/>
              <a:gd name="connsiteY3" fmla="*/ 6018757 h 6018757"/>
              <a:gd name="connsiteX4" fmla="*/ 0 w 4283902"/>
              <a:gd name="connsiteY4" fmla="*/ 6018757 h 6018757"/>
              <a:gd name="connsiteX5" fmla="*/ 0 w 4283902"/>
              <a:gd name="connsiteY5" fmla="*/ 551167 h 6018757"/>
              <a:gd name="connsiteX6" fmla="*/ 551167 w 4283902"/>
              <a:gd name="connsiteY6" fmla="*/ 0 h 601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3902" h="6018757">
                <a:moveTo>
                  <a:pt x="551167" y="0"/>
                </a:moveTo>
                <a:lnTo>
                  <a:pt x="3732735" y="0"/>
                </a:lnTo>
                <a:cubicBezTo>
                  <a:pt x="4037136" y="0"/>
                  <a:pt x="4283902" y="246766"/>
                  <a:pt x="4283902" y="551167"/>
                </a:cubicBezTo>
                <a:lnTo>
                  <a:pt x="4283902" y="6018757"/>
                </a:lnTo>
                <a:lnTo>
                  <a:pt x="0" y="6018757"/>
                </a:lnTo>
                <a:lnTo>
                  <a:pt x="0" y="551167"/>
                </a:lnTo>
                <a:cubicBezTo>
                  <a:pt x="0" y="246766"/>
                  <a:pt x="246766" y="0"/>
                  <a:pt x="551167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55600" dist="165100" dir="10800000" algn="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82816" y="284412"/>
            <a:ext cx="876821" cy="10020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1393035" y="2171862"/>
          <a:ext cx="3680138" cy="245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94253" y="5176757"/>
            <a:ext cx="2853948" cy="153016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15800" y="5092700"/>
            <a:ext cx="3064751" cy="153016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96756" y="4897400"/>
            <a:ext cx="3272696" cy="163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96756" y="5307188"/>
            <a:ext cx="3272696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PowerPoint is a computer program created by Microsoft Office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6871" y="569004"/>
            <a:ext cx="576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cs typeface="Aharoni" panose="02010803020104030203" pitchFamily="2" charset="-79"/>
              </a:rPr>
              <a:t>5. </a:t>
            </a:r>
            <a:r>
              <a:rPr lang="en-US" altLang="ko-KR" sz="2400" i="1" dirty="0" err="1">
                <a:cs typeface="Aharoni" panose="02010803020104030203" pitchFamily="2" charset="-79"/>
              </a:rPr>
              <a:t>Sigup</a:t>
            </a:r>
            <a:r>
              <a:rPr lang="en-US" altLang="ko-KR" sz="2400" i="1" dirty="0">
                <a:cs typeface="Aharoni" panose="02010803020104030203" pitchFamily="2" charset="-79"/>
              </a:rPr>
              <a:t> Page</a:t>
            </a:r>
            <a:endParaRPr lang="ko-KR" altLang="en-US" sz="3200" b="1" i="1" dirty="0"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2542" y="1731610"/>
            <a:ext cx="56388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/>
              <a:t>코드 일부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65FD58-654A-4B4E-9933-C3B62BE3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42" y="2298556"/>
            <a:ext cx="5274157" cy="36196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72FE15-6CB6-4ADE-BD58-AF273F89B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1" y="482073"/>
            <a:ext cx="5600699" cy="63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7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5C53F9-8801-4438-84DA-63937BF8487F}"/>
              </a:ext>
            </a:extLst>
          </p:cNvPr>
          <p:cNvSpPr/>
          <p:nvPr/>
        </p:nvSpPr>
        <p:spPr>
          <a:xfrm>
            <a:off x="0" y="0"/>
            <a:ext cx="12192000" cy="1729032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12979" y="151083"/>
            <a:ext cx="5927241" cy="6706917"/>
          </a:xfrm>
          <a:custGeom>
            <a:avLst/>
            <a:gdLst>
              <a:gd name="connsiteX0" fmla="*/ 551167 w 4283902"/>
              <a:gd name="connsiteY0" fmla="*/ 0 h 6018757"/>
              <a:gd name="connsiteX1" fmla="*/ 3732735 w 4283902"/>
              <a:gd name="connsiteY1" fmla="*/ 0 h 6018757"/>
              <a:gd name="connsiteX2" fmla="*/ 4283902 w 4283902"/>
              <a:gd name="connsiteY2" fmla="*/ 551167 h 6018757"/>
              <a:gd name="connsiteX3" fmla="*/ 4283902 w 4283902"/>
              <a:gd name="connsiteY3" fmla="*/ 6018757 h 6018757"/>
              <a:gd name="connsiteX4" fmla="*/ 0 w 4283902"/>
              <a:gd name="connsiteY4" fmla="*/ 6018757 h 6018757"/>
              <a:gd name="connsiteX5" fmla="*/ 0 w 4283902"/>
              <a:gd name="connsiteY5" fmla="*/ 551167 h 6018757"/>
              <a:gd name="connsiteX6" fmla="*/ 551167 w 4283902"/>
              <a:gd name="connsiteY6" fmla="*/ 0 h 601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3902" h="6018757">
                <a:moveTo>
                  <a:pt x="551167" y="0"/>
                </a:moveTo>
                <a:lnTo>
                  <a:pt x="3732735" y="0"/>
                </a:lnTo>
                <a:cubicBezTo>
                  <a:pt x="4037136" y="0"/>
                  <a:pt x="4283902" y="246766"/>
                  <a:pt x="4283902" y="551167"/>
                </a:cubicBezTo>
                <a:lnTo>
                  <a:pt x="4283902" y="6018757"/>
                </a:lnTo>
                <a:lnTo>
                  <a:pt x="0" y="6018757"/>
                </a:lnTo>
                <a:lnTo>
                  <a:pt x="0" y="551167"/>
                </a:lnTo>
                <a:cubicBezTo>
                  <a:pt x="0" y="246766"/>
                  <a:pt x="246766" y="0"/>
                  <a:pt x="551167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55600" dist="165100" dir="10800000" algn="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82816" y="284412"/>
            <a:ext cx="876821" cy="10020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1393035" y="2171862"/>
          <a:ext cx="3680138" cy="245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94253" y="5176757"/>
            <a:ext cx="2853948" cy="153016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15800" y="5092700"/>
            <a:ext cx="3064751" cy="153016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96756" y="4897400"/>
            <a:ext cx="3272696" cy="163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96756" y="5307188"/>
            <a:ext cx="3272696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PowerPoint is a computer program created by Microsoft Office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6871" y="569004"/>
            <a:ext cx="576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cs typeface="Aharoni" panose="02010803020104030203" pitchFamily="2" charset="-79"/>
              </a:rPr>
              <a:t>6. </a:t>
            </a:r>
            <a:r>
              <a:rPr lang="en-US" altLang="ko-KR" sz="2400" i="1" dirty="0" err="1">
                <a:cs typeface="Aharoni" panose="02010803020104030203" pitchFamily="2" charset="-79"/>
              </a:rPr>
              <a:t>Kakao</a:t>
            </a:r>
            <a:r>
              <a:rPr lang="en-US" altLang="ko-KR" sz="2400" i="1" dirty="0">
                <a:cs typeface="Aharoni" panose="02010803020104030203" pitchFamily="2" charset="-79"/>
              </a:rPr>
              <a:t> Payment Page</a:t>
            </a:r>
            <a:endParaRPr lang="ko-KR" altLang="en-US" sz="3200" b="1" i="1" dirty="0"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2542" y="1642710"/>
            <a:ext cx="56388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/>
              <a:t>코드 일부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03F6A6-A237-4B13-B07A-5CF58BAC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482073"/>
            <a:ext cx="5600699" cy="63759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1FC4EA-55FA-472C-BFAD-74E930904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42" y="2184456"/>
            <a:ext cx="5515745" cy="45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3446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347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405-10</cp:lastModifiedBy>
  <cp:revision>12</cp:revision>
  <dcterms:created xsi:type="dcterms:W3CDTF">2020-04-27T04:07:58Z</dcterms:created>
  <dcterms:modified xsi:type="dcterms:W3CDTF">2021-03-15T02:22:59Z</dcterms:modified>
</cp:coreProperties>
</file>