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21"/>
  </p:normalViewPr>
  <p:slideViewPr>
    <p:cSldViewPr snapToGrid="0" snapToObjects="1">
      <p:cViewPr varScale="1">
        <p:scale>
          <a:sx n="91" d="100"/>
          <a:sy n="91" d="100"/>
        </p:scale>
        <p:origin x="5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kubos.co/0.1.4/index.html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ubos.co/kubo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reertos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ocker.com/" TargetMode="External"/><Relationship Id="rId3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kubos.co/0.1.4/md_docs_STM32F4-discovery-board-guide.html" TargetMode="External"/><Relationship Id="rId3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kubos.co/0.1.4/md_docs_MSP430-launchpad-guide.html" TargetMode="External"/><Relationship Id="rId3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Kubos</a:t>
            </a:r>
            <a:r>
              <a:rPr lang="en-US" dirty="0" smtClean="0"/>
              <a:t>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Nick, Jacob, Matthew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446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CC1120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transceiver used in communication</a:t>
            </a:r>
          </a:p>
          <a:p>
            <a:r>
              <a:rPr lang="en-US" dirty="0" smtClean="0"/>
              <a:t>It uses SPI protocols for communication</a:t>
            </a:r>
          </a:p>
          <a:p>
            <a:r>
              <a:rPr lang="en-US" dirty="0" smtClean="0"/>
              <a:t>These need to be changed to functions that </a:t>
            </a:r>
            <a:r>
              <a:rPr lang="en-US" dirty="0" err="1" smtClean="0"/>
              <a:t>KubOS</a:t>
            </a:r>
            <a:r>
              <a:rPr lang="en-US" dirty="0" smtClean="0"/>
              <a:t> can use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410" y="618518"/>
            <a:ext cx="2971661" cy="203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314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 Protocol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SPI.begin</a:t>
            </a:r>
            <a:r>
              <a:rPr lang="en-US" dirty="0"/>
              <a:t>(); </a:t>
            </a:r>
            <a:r>
              <a:rPr lang="en-US" dirty="0" smtClean="0"/>
              <a:t>//Initialize SPI</a:t>
            </a:r>
          </a:p>
          <a:p>
            <a:r>
              <a:rPr lang="en-US" dirty="0" err="1"/>
              <a:t>SPI.beginTransaction</a:t>
            </a:r>
            <a:r>
              <a:rPr lang="en-US" dirty="0" smtClean="0"/>
              <a:t>(); //Begin an SPI communication</a:t>
            </a:r>
          </a:p>
          <a:p>
            <a:r>
              <a:rPr lang="en-US" dirty="0" err="1" smtClean="0"/>
              <a:t>SPI.transfer</a:t>
            </a:r>
            <a:r>
              <a:rPr lang="en-US" dirty="0" smtClean="0"/>
              <a:t>(); //Communicate information</a:t>
            </a:r>
            <a:endParaRPr lang="en-US" dirty="0"/>
          </a:p>
          <a:p>
            <a:r>
              <a:rPr lang="en-US" dirty="0" err="1" smtClean="0"/>
              <a:t>SPI.endTransaction</a:t>
            </a:r>
            <a:r>
              <a:rPr lang="en-US" dirty="0"/>
              <a:t>(); </a:t>
            </a:r>
            <a:r>
              <a:rPr lang="en-US" dirty="0" smtClean="0"/>
              <a:t>//End an SPI communication</a:t>
            </a:r>
          </a:p>
        </p:txBody>
      </p:sp>
    </p:spTree>
    <p:extLst>
      <p:ext uri="{BB962C8B-B14F-4D97-AF65-F5344CB8AC3E}">
        <p14:creationId xmlns:p14="http://schemas.microsoft.com/office/powerpoint/2010/main" val="72598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void strobe ( uint8_t strobe ){ </a:t>
            </a:r>
            <a:endParaRPr lang="en-US" dirty="0" smtClean="0"/>
          </a:p>
          <a:p>
            <a:r>
              <a:rPr lang="en-US" dirty="0" err="1"/>
              <a:t>SPI.beginTransaction</a:t>
            </a:r>
            <a:r>
              <a:rPr lang="en-US" dirty="0"/>
              <a:t>(s</a:t>
            </a:r>
            <a:r>
              <a:rPr lang="en-US" dirty="0" smtClean="0"/>
              <a:t>);</a:t>
            </a:r>
          </a:p>
          <a:p>
            <a:r>
              <a:rPr lang="en-US" dirty="0" err="1"/>
              <a:t>digitalWrite</a:t>
            </a:r>
            <a:r>
              <a:rPr lang="en-US" dirty="0"/>
              <a:t>(cs_cc1120, LOW</a:t>
            </a:r>
            <a:r>
              <a:rPr lang="en-US" dirty="0" smtClean="0"/>
              <a:t>);</a:t>
            </a:r>
          </a:p>
          <a:p>
            <a:r>
              <a:rPr lang="en-US" dirty="0" err="1"/>
              <a:t>status.val</a:t>
            </a:r>
            <a:r>
              <a:rPr lang="en-US" dirty="0"/>
              <a:t> = </a:t>
            </a:r>
            <a:r>
              <a:rPr lang="en-US" dirty="0" err="1"/>
              <a:t>SPI.transfer</a:t>
            </a:r>
            <a:r>
              <a:rPr lang="en-US" dirty="0"/>
              <a:t>( READ_BIT | strobe </a:t>
            </a:r>
            <a:r>
              <a:rPr lang="en-US" dirty="0" smtClean="0"/>
              <a:t>);</a:t>
            </a:r>
          </a:p>
          <a:p>
            <a:r>
              <a:rPr lang="en-US" dirty="0" err="1"/>
              <a:t>digitalWrite</a:t>
            </a:r>
            <a:r>
              <a:rPr lang="en-US" dirty="0"/>
              <a:t>(cs_cc1120, HIGH</a:t>
            </a:r>
            <a:r>
              <a:rPr lang="en-US" dirty="0" smtClean="0"/>
              <a:t>);</a:t>
            </a:r>
          </a:p>
          <a:p>
            <a:r>
              <a:rPr lang="en-US" dirty="0" err="1"/>
              <a:t>SPI.endTransaction</a:t>
            </a:r>
            <a:r>
              <a:rPr lang="en-US" dirty="0"/>
              <a:t>(); </a:t>
            </a:r>
            <a:endParaRPr lang="en-US" dirty="0" smtClean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8902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</a:t>
            </a:r>
            <a:r>
              <a:rPr lang="en-US" dirty="0" err="1" smtClean="0"/>
              <a:t>spi</a:t>
            </a:r>
            <a:r>
              <a:rPr lang="en-US" dirty="0" smtClean="0"/>
              <a:t> to functions usable to </a:t>
            </a:r>
            <a:r>
              <a:rPr lang="en-US" dirty="0" err="1" smtClean="0"/>
              <a:t>kubos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convert SPI function to able to communicate to </a:t>
            </a:r>
            <a:r>
              <a:rPr lang="en-US" dirty="0" err="1" smtClean="0"/>
              <a:t>KubOS</a:t>
            </a:r>
            <a:endParaRPr lang="en-US" dirty="0" smtClean="0"/>
          </a:p>
          <a:p>
            <a:r>
              <a:rPr lang="en-US" dirty="0" smtClean="0"/>
              <a:t>The following are functions used by </a:t>
            </a:r>
            <a:r>
              <a:rPr lang="en-US" dirty="0" err="1" smtClean="0"/>
              <a:t>KubOS</a:t>
            </a:r>
            <a:r>
              <a:rPr lang="en-US" dirty="0" smtClean="0"/>
              <a:t> when communicating to the board:</a:t>
            </a:r>
          </a:p>
          <a:p>
            <a:r>
              <a:rPr lang="en-US" dirty="0" err="1"/>
              <a:t>k_gpio_write</a:t>
            </a:r>
            <a:r>
              <a:rPr lang="en-US" dirty="0" smtClean="0"/>
              <a:t>();</a:t>
            </a:r>
          </a:p>
          <a:p>
            <a:r>
              <a:rPr lang="en-US" dirty="0" err="1"/>
              <a:t>k_spi_write_read</a:t>
            </a:r>
            <a:r>
              <a:rPr lang="en-US" dirty="0" smtClean="0"/>
              <a:t>();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779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Communicating back to the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void strobe(uint8_t strobe</a:t>
            </a:r>
            <a:r>
              <a:rPr lang="en-US" dirty="0" smtClean="0"/>
              <a:t>){</a:t>
            </a:r>
          </a:p>
          <a:p>
            <a:r>
              <a:rPr lang="en-US" dirty="0"/>
              <a:t>uint8_t </a:t>
            </a:r>
            <a:r>
              <a:rPr lang="en-US" dirty="0" err="1"/>
              <a:t>tx</a:t>
            </a:r>
            <a:r>
              <a:rPr lang="en-US" dirty="0"/>
              <a:t> = READ_BIT | strobe</a:t>
            </a:r>
            <a:r>
              <a:rPr lang="en-US" dirty="0" smtClean="0"/>
              <a:t>;</a:t>
            </a:r>
          </a:p>
          <a:p>
            <a:r>
              <a:rPr lang="en-US" dirty="0"/>
              <a:t>volatile uint8_t </a:t>
            </a:r>
            <a:r>
              <a:rPr lang="en-US" dirty="0" err="1"/>
              <a:t>rx</a:t>
            </a:r>
            <a:r>
              <a:rPr lang="en-US" dirty="0"/>
              <a:t> = 0</a:t>
            </a:r>
            <a:r>
              <a:rPr lang="en-US" dirty="0" smtClean="0"/>
              <a:t>;</a:t>
            </a:r>
          </a:p>
          <a:p>
            <a:r>
              <a:rPr lang="en-US" dirty="0" err="1"/>
              <a:t>k_gpio_write</a:t>
            </a:r>
            <a:r>
              <a:rPr lang="en-US" dirty="0"/>
              <a:t>(FAKE_CS, 0</a:t>
            </a:r>
            <a:r>
              <a:rPr lang="en-US" dirty="0" smtClean="0"/>
              <a:t>);</a:t>
            </a:r>
          </a:p>
          <a:p>
            <a:r>
              <a:rPr lang="en-US" dirty="0" err="1"/>
              <a:t>k_spi_write_read</a:t>
            </a:r>
            <a:r>
              <a:rPr lang="en-US" dirty="0"/>
              <a:t>(SPI_BUS, &amp;</a:t>
            </a:r>
            <a:r>
              <a:rPr lang="en-US" dirty="0" err="1"/>
              <a:t>tx</a:t>
            </a:r>
            <a:r>
              <a:rPr lang="en-US" dirty="0"/>
              <a:t>, &amp;</a:t>
            </a:r>
            <a:r>
              <a:rPr lang="en-US" dirty="0" err="1"/>
              <a:t>rx</a:t>
            </a:r>
            <a:r>
              <a:rPr lang="en-US" dirty="0"/>
              <a:t>, 1</a:t>
            </a:r>
            <a:r>
              <a:rPr lang="en-US" dirty="0" smtClean="0"/>
              <a:t>);</a:t>
            </a:r>
          </a:p>
          <a:p>
            <a:r>
              <a:rPr lang="en-US" dirty="0" err="1"/>
              <a:t>status.val</a:t>
            </a:r>
            <a:r>
              <a:rPr lang="en-US" dirty="0"/>
              <a:t> = </a:t>
            </a:r>
            <a:r>
              <a:rPr lang="en-US" dirty="0" err="1"/>
              <a:t>rx</a:t>
            </a:r>
            <a:r>
              <a:rPr lang="en-US" dirty="0" smtClean="0"/>
              <a:t>;</a:t>
            </a:r>
          </a:p>
          <a:p>
            <a:r>
              <a:rPr lang="en-US" dirty="0" err="1"/>
              <a:t>k_gpio_write</a:t>
            </a:r>
            <a:r>
              <a:rPr lang="en-US" dirty="0"/>
              <a:t>(FAKE_CS, 1</a:t>
            </a:r>
            <a:r>
              <a:rPr lang="en-US" dirty="0" smtClean="0"/>
              <a:t>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67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</a:p>
          <a:p>
            <a:r>
              <a:rPr lang="en-US" smtClean="0"/>
              <a:t>Comments?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6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kubos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Using </a:t>
            </a:r>
            <a:r>
              <a:rPr lang="en-US" dirty="0" err="1" smtClean="0"/>
              <a:t>FreeRTOS</a:t>
            </a:r>
            <a:r>
              <a:rPr lang="en-US" dirty="0" smtClean="0"/>
              <a:t> and Docker, </a:t>
            </a:r>
            <a:r>
              <a:rPr lang="en-US" dirty="0" err="1" smtClean="0"/>
              <a:t>KubOS</a:t>
            </a:r>
            <a:r>
              <a:rPr lang="en-US" dirty="0" smtClean="0"/>
              <a:t> implements communication to microcontrollers</a:t>
            </a:r>
          </a:p>
          <a:p>
            <a:r>
              <a:rPr lang="en-US" dirty="0">
                <a:hlinkClick r:id="rId2"/>
              </a:rPr>
              <a:t>http://www.kubos.co/kubos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docs.kubos.co/0.1.4/index.html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506234"/>
            <a:ext cx="3162300" cy="170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271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Freertos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KubOS</a:t>
            </a:r>
            <a:r>
              <a:rPr lang="en-US" dirty="0" smtClean="0"/>
              <a:t> is a layer of abstraction</a:t>
            </a:r>
          </a:p>
          <a:p>
            <a:r>
              <a:rPr lang="en-US" dirty="0" smtClean="0"/>
              <a:t>Allows an easy user interface for programmers to use </a:t>
            </a:r>
            <a:r>
              <a:rPr lang="en-US" dirty="0" err="1" smtClean="0"/>
              <a:t>FreeRTOS</a:t>
            </a:r>
            <a:endParaRPr lang="en-US" dirty="0" smtClean="0"/>
          </a:p>
          <a:p>
            <a:r>
              <a:rPr lang="en-US" dirty="0">
                <a:hlinkClick r:id="rId2"/>
              </a:rPr>
              <a:t>http://www.freertos.org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770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Docker uses containers to contain anything needed for software (code, libraries, system functions)</a:t>
            </a:r>
          </a:p>
          <a:p>
            <a:r>
              <a:rPr lang="en-US" dirty="0" smtClean="0"/>
              <a:t>Docker has a container for </a:t>
            </a:r>
            <a:r>
              <a:rPr lang="en-US" dirty="0" err="1" smtClean="0"/>
              <a:t>FreeRTOS</a:t>
            </a:r>
            <a:r>
              <a:rPr lang="en-US" dirty="0" smtClean="0"/>
              <a:t> which </a:t>
            </a:r>
            <a:r>
              <a:rPr lang="en-US" dirty="0" err="1" smtClean="0"/>
              <a:t>KubOS</a:t>
            </a:r>
            <a:r>
              <a:rPr lang="en-US" dirty="0" smtClean="0"/>
              <a:t> uses to implement functions from the OS</a:t>
            </a:r>
          </a:p>
          <a:p>
            <a:r>
              <a:rPr lang="en-US" dirty="0">
                <a:hlinkClick r:id="rId2"/>
              </a:rPr>
              <a:t>https://www.docker.com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866" y="362014"/>
            <a:ext cx="5029200" cy="173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203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KubOS</a:t>
            </a:r>
            <a:r>
              <a:rPr lang="en-US" dirty="0" smtClean="0"/>
              <a:t> main purpose is to make programming boards easier for developers</a:t>
            </a:r>
          </a:p>
          <a:p>
            <a:r>
              <a:rPr lang="en-US" dirty="0" smtClean="0"/>
              <a:t>The following is the microcontrollers currently supported by </a:t>
            </a:r>
            <a:r>
              <a:rPr lang="en-US" dirty="0" err="1" smtClean="0"/>
              <a:t>KubOS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STM32F4 Discovery </a:t>
            </a:r>
            <a:r>
              <a:rPr lang="en-US" dirty="0" smtClean="0"/>
              <a:t>Board</a:t>
            </a:r>
          </a:p>
          <a:p>
            <a:pPr lvl="1"/>
            <a:r>
              <a:rPr lang="en-US" smtClean="0"/>
              <a:t>MSP430 Launchpad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4605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Stm32f4 Discovery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much success using this board</a:t>
            </a:r>
          </a:p>
          <a:p>
            <a:r>
              <a:rPr lang="en-US" dirty="0" smtClean="0"/>
              <a:t>Mainly supported by Windows</a:t>
            </a:r>
          </a:p>
          <a:p>
            <a:r>
              <a:rPr lang="en-US" dirty="0" err="1" smtClean="0"/>
              <a:t>KubOS</a:t>
            </a:r>
            <a:r>
              <a:rPr lang="en-US" dirty="0" smtClean="0"/>
              <a:t> is used in Unix environments (Mac, Linux)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docs.kubos.co/0.1.4/md_docs_STM32F4-discovery-board-guide.html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267" y="618518"/>
            <a:ext cx="3659320" cy="298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130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MSP430 Launchpad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Supports communication such as UART, SPI, and </a:t>
            </a:r>
            <a:r>
              <a:rPr lang="en-US" dirty="0" smtClean="0"/>
              <a:t>I^2C</a:t>
            </a:r>
            <a:endParaRPr lang="en-US" dirty="0" smtClean="0"/>
          </a:p>
          <a:p>
            <a:r>
              <a:rPr lang="en-US" dirty="0" smtClean="0"/>
              <a:t>Mainly using this board for development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docs.kubos.co/0.1.4/md_docs_MSP430-launchpad-guide.html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111" y="618518"/>
            <a:ext cx="3730021" cy="278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6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to accomplish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tasks we want to implement is for the board we are using to communicate information back to us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KubOS</a:t>
            </a:r>
            <a:r>
              <a:rPr lang="en-US" dirty="0" smtClean="0"/>
              <a:t> and MSP430, we will run a task and have it communicate back to us</a:t>
            </a:r>
          </a:p>
          <a:p>
            <a:r>
              <a:rPr lang="en-US" dirty="0" smtClean="0"/>
              <a:t>Communication methods available are I^2C, UART, and SPI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181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I^2C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(</a:t>
            </a:r>
            <a:r>
              <a:rPr lang="en-US" dirty="0"/>
              <a:t>Inter-Integrated </a:t>
            </a:r>
            <a:r>
              <a:rPr lang="en-US" dirty="0" smtClean="0"/>
              <a:t>Circuit)</a:t>
            </a:r>
          </a:p>
          <a:p>
            <a:r>
              <a:rPr lang="en-US" dirty="0" smtClean="0"/>
              <a:t>UART (</a:t>
            </a:r>
            <a:r>
              <a:rPr lang="en-US" dirty="0"/>
              <a:t>Universal asynchronous </a:t>
            </a:r>
            <a:r>
              <a:rPr lang="en-US" dirty="0" smtClean="0"/>
              <a:t>receiver/transmitter)</a:t>
            </a:r>
          </a:p>
          <a:p>
            <a:r>
              <a:rPr lang="en-US" dirty="0" smtClean="0"/>
              <a:t>SPI (</a:t>
            </a:r>
            <a:r>
              <a:rPr lang="en-US" dirty="0"/>
              <a:t>Serial Peripheral </a:t>
            </a:r>
            <a:r>
              <a:rPr lang="en-US" dirty="0" smtClean="0"/>
              <a:t>Interface)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577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79</TotalTime>
  <Words>397</Words>
  <Application>Microsoft Macintosh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Trebuchet MS</vt:lpstr>
      <vt:lpstr>Tw Cen MT</vt:lpstr>
      <vt:lpstr>Wingdings</vt:lpstr>
      <vt:lpstr>Arial</vt:lpstr>
      <vt:lpstr>Circuit</vt:lpstr>
      <vt:lpstr>The Kubos Project</vt:lpstr>
      <vt:lpstr>kubos</vt:lpstr>
      <vt:lpstr>Freertos</vt:lpstr>
      <vt:lpstr>Docker</vt:lpstr>
      <vt:lpstr>Microcontrollers</vt:lpstr>
      <vt:lpstr>Stm32f4 Discovery board</vt:lpstr>
      <vt:lpstr>MSP430 Launchpad</vt:lpstr>
      <vt:lpstr>Tasks to accomplish</vt:lpstr>
      <vt:lpstr>Communication Protocols</vt:lpstr>
      <vt:lpstr>CC1120</vt:lpstr>
      <vt:lpstr>SPI Protocol functions</vt:lpstr>
      <vt:lpstr>Using SPI</vt:lpstr>
      <vt:lpstr>Converting spi to functions usable to kubos</vt:lpstr>
      <vt:lpstr>Communicating back to the board</vt:lpstr>
      <vt:lpstr>Thank you!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28</cp:revision>
  <dcterms:created xsi:type="dcterms:W3CDTF">2016-12-05T05:55:57Z</dcterms:created>
  <dcterms:modified xsi:type="dcterms:W3CDTF">2016-12-06T02:36:11Z</dcterms:modified>
</cp:coreProperties>
</file>