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7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5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E3F2-AA9E-4084-B0F0-45C1E09A3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1507C-AC0C-404B-ABD9-0B0EB230D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D5965-CEB2-40B0-98D4-06ABD5B12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2223-7285-4B2C-8753-8DD4E126120F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C39D5-7BA8-488D-87F0-5BB4F26D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6E3D6-4838-4FBA-9624-7C823DE9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A205-E18F-4CE3-B57B-F1ABDD5A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4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1F2A0-71DB-4FD9-885F-B5D97F3C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0857E-241C-484A-86E1-6026FF19D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9BBDC-3727-4F5A-A8FB-29A37BB5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2223-7285-4B2C-8753-8DD4E126120F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6EC9A-2B01-426D-85F9-6E46C0E2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059DC-8C6F-4DD9-9190-66FE6A601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A205-E18F-4CE3-B57B-F1ABDD5A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0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1ADB3D-7E72-44B3-A30F-4044B18ED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39BD0-A663-4E9A-92A4-4B42DF1ED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AA373-BA1C-4D4A-8131-54B099B01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2223-7285-4B2C-8753-8DD4E126120F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19DF4-ADCF-448C-9E67-9E65D6116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6E1DE-C374-4FC8-9709-4C6826C6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A205-E18F-4CE3-B57B-F1ABDD5A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0465-3312-45DF-AC6A-34037FD16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F04C5-93EA-46E9-8301-3226AF26C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AA032-CBEB-447A-8B66-1E28A2D79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2223-7285-4B2C-8753-8DD4E126120F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BC773-6AF2-4293-B9CF-AAB056E63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84379-B066-4767-8F10-91C41E9D4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A205-E18F-4CE3-B57B-F1ABDD5A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47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93B2-DD46-4EB9-B034-AE85F0865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3E5C4-9513-4D9C-9605-9CD2BF30D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0C554-3ABD-4258-B093-C6D7D7B9E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2223-7285-4B2C-8753-8DD4E126120F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54B11-B755-4069-9C8E-02C7F8726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A9225-7FE5-4446-AC8A-58CEC5E91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A205-E18F-4CE3-B57B-F1ABDD5A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7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1594D-1DC3-472E-9850-03BD17F54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FDA97-ED63-4FD9-B1F5-CB6A5BF6A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B961E-8830-4B6D-B7DC-DD931A246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EDD53-232E-4485-B293-4BA8FAB57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2223-7285-4B2C-8753-8DD4E126120F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8579B-8E39-4303-8CD7-183980068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C69AF-168C-4313-ADF5-AAB14DE4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A205-E18F-4CE3-B57B-F1ABDD5A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1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8A7B-14B3-4A74-873A-C7D3C211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50E71-A315-4E8E-AE70-A680128AE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052CB-44AB-44B1-AF8F-FA64C0654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55549A-31CD-4719-943E-DBE42C4B6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012C86-D368-4483-ADCE-483DBBBD0F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3D1222-F67F-4E6C-A6CC-4107D432C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2223-7285-4B2C-8753-8DD4E126120F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95DB0-0051-4542-9706-9283B150C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503D73-04CC-47C1-8919-1090B5A1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A205-E18F-4CE3-B57B-F1ABDD5A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1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B801-4797-42A6-B2CD-966941C6B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01440E-E54E-4E53-B23F-A99E960D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2223-7285-4B2C-8753-8DD4E126120F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08C0DE-394A-4AD2-B609-FEE933583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6E84A-A1A9-4F06-B05E-C8585B1B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A205-E18F-4CE3-B57B-F1ABDD5A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7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8BF1F0-63B4-4FFD-9AE7-21A734A4B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2223-7285-4B2C-8753-8DD4E126120F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06C24-3678-4251-A59D-9CCA862D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66965-02D6-4451-8598-1527E265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A205-E18F-4CE3-B57B-F1ABDD5A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3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9DD94-7B5A-4927-906D-AC078A54D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64FE1-F2EC-4F5C-8D8F-A8ED4682E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235D6-8E2E-4B15-8C7A-180F57A0C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2D706-2F17-435C-A833-07CD6692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2223-7285-4B2C-8753-8DD4E126120F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95CB6-D0E0-4284-93C8-B8FD2CA3B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22D6D-3709-4657-8A48-D13FE889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A205-E18F-4CE3-B57B-F1ABDD5A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3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43798-DCD0-4E2F-8CC3-7F3DEA8B8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B758DE-6FCD-44BE-8F03-B87AA0352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3D99D-9D89-4085-A986-A3FFC1783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41D16-AB8E-4E21-8327-1BBD0482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2223-7285-4B2C-8753-8DD4E126120F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783C8-0A5C-4A18-88C4-F1EF3083F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BD2E0-183C-48E9-B06B-391DD149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A205-E18F-4CE3-B57B-F1ABDD5A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C0F11-4C14-479A-B6DA-C59773328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BA600-6575-40DA-8B98-FCF6B1AB9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4A57F-6707-49D4-9881-6E7FD4305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02223-7285-4B2C-8753-8DD4E126120F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B8658-F526-48C0-8A7D-9E20A9D82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10139-C97D-4B8C-A1F6-A27B067DF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CA205-E18F-4CE3-B57B-F1ABDD5A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8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BC361-3714-459E-B18E-2A775739F3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DCS Lab / Fall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6576C-2BC6-4F9D-B34A-38D48627C5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 Hochstetler</a:t>
            </a:r>
          </a:p>
        </p:txBody>
      </p:sp>
    </p:spTree>
    <p:extLst>
      <p:ext uri="{BB962C8B-B14F-4D97-AF65-F5344CB8AC3E}">
        <p14:creationId xmlns:p14="http://schemas.microsoft.com/office/powerpoint/2010/main" val="289878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61F7-3524-4B03-A8F9-C23B430E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3D886-F4D1-4E6E-84EA-C1CD57292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Connected Autonomous Vehicles (CAV) are approaching mainstream adoption but there is no single standard for third-party integration</a:t>
            </a:r>
          </a:p>
        </p:txBody>
      </p:sp>
    </p:spTree>
    <p:extLst>
      <p:ext uri="{BB962C8B-B14F-4D97-AF65-F5344CB8AC3E}">
        <p14:creationId xmlns:p14="http://schemas.microsoft.com/office/powerpoint/2010/main" val="211529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ADED-C81A-496F-BBA5-233762B3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03507-60A5-4D3B-A30C-459373583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CAVs bring together several emerging computer science fields, namely edge computing, machine learning, and deep virtualization.</a:t>
            </a:r>
          </a:p>
        </p:txBody>
      </p:sp>
    </p:spTree>
    <p:extLst>
      <p:ext uri="{BB962C8B-B14F-4D97-AF65-F5344CB8AC3E}">
        <p14:creationId xmlns:p14="http://schemas.microsoft.com/office/powerpoint/2010/main" val="3711856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F7323-79B3-41F9-916F-A40A7B4F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F6F81-0562-4EF1-9A72-F16F2D42D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plane solution with PX2 NVIDIA Drive platform</a:t>
            </a:r>
          </a:p>
          <a:p>
            <a:pPr lvl="1"/>
            <a:r>
              <a:rPr lang="en-US" dirty="0"/>
              <a:t>Create contracts for producers/consumers</a:t>
            </a:r>
          </a:p>
          <a:p>
            <a:pPr lvl="1"/>
            <a:r>
              <a:rPr lang="en-US" dirty="0"/>
              <a:t>Funnel/filter system calls</a:t>
            </a:r>
          </a:p>
          <a:p>
            <a:pPr lvl="1"/>
            <a:r>
              <a:rPr lang="en-US" dirty="0"/>
              <a:t>Data protection/privacy</a:t>
            </a:r>
          </a:p>
        </p:txBody>
      </p:sp>
    </p:spTree>
    <p:extLst>
      <p:ext uri="{BB962C8B-B14F-4D97-AF65-F5344CB8AC3E}">
        <p14:creationId xmlns:p14="http://schemas.microsoft.com/office/powerpoint/2010/main" val="2400276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5405-92A8-4627-B4DD-E854EB8A0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2CFFD-55DE-437F-84ED-35434DDC6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framework (a literally metal frame) was built and all the sensors mounted:</a:t>
            </a:r>
          </a:p>
          <a:p>
            <a:pPr lvl="1"/>
            <a:r>
              <a:rPr lang="en-US" dirty="0"/>
              <a:t>PX2</a:t>
            </a:r>
          </a:p>
          <a:p>
            <a:pPr lvl="1"/>
            <a:r>
              <a:rPr lang="en-US" dirty="0"/>
              <a:t>Lidar (w/ GPS)</a:t>
            </a:r>
          </a:p>
          <a:p>
            <a:pPr lvl="1"/>
            <a:r>
              <a:rPr lang="en-US" dirty="0"/>
              <a:t>6x cameras</a:t>
            </a:r>
          </a:p>
          <a:p>
            <a:pPr lvl="1"/>
            <a:r>
              <a:rPr lang="en-US" dirty="0"/>
              <a:t>Radar</a:t>
            </a:r>
          </a:p>
        </p:txBody>
      </p:sp>
    </p:spTree>
    <p:extLst>
      <p:ext uri="{BB962C8B-B14F-4D97-AF65-F5344CB8AC3E}">
        <p14:creationId xmlns:p14="http://schemas.microsoft.com/office/powerpoint/2010/main" val="4281053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43BE-13AA-4A1B-BF68-1AE715A77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02579-53CD-4762-97C6-A66B36274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 thought PX2 was just a Ubuntu build with additional drivers</a:t>
            </a:r>
          </a:p>
          <a:p>
            <a:endParaRPr lang="en-US" dirty="0"/>
          </a:p>
          <a:p>
            <a:r>
              <a:rPr lang="en-US" dirty="0"/>
              <a:t>This is not the case…</a:t>
            </a:r>
          </a:p>
          <a:p>
            <a:pPr lvl="1"/>
            <a:r>
              <a:rPr lang="en-US" dirty="0"/>
              <a:t>Running simple things like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dmidecode</a:t>
            </a:r>
            <a:r>
              <a:rPr lang="en-US" dirty="0"/>
              <a:t> actually crashed and rebooted the PX2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2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B5FD-98B7-4172-A679-E36CB879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056CB-88FE-4F09-9A98-385D08A58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on proposal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Data plane: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Extensibility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Compatibility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Privacy</a:t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317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140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Wingdings</vt:lpstr>
      <vt:lpstr>Office Theme</vt:lpstr>
      <vt:lpstr>DCS Lab / Fall 2018</vt:lpstr>
      <vt:lpstr>Problem Statement</vt:lpstr>
      <vt:lpstr>Motivation</vt:lpstr>
      <vt:lpstr>Methods</vt:lpstr>
      <vt:lpstr>Progress</vt:lpstr>
      <vt:lpstr>Problems</vt:lpstr>
      <vt:lpstr>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DCS Lab / Fall 2018</dc:title>
  <dc:creator>Hochstetler, Jacob</dc:creator>
  <cp:lastModifiedBy>Hochstetler, Jacob</cp:lastModifiedBy>
  <cp:revision>4</cp:revision>
  <dcterms:created xsi:type="dcterms:W3CDTF">2018-09-05T02:44:46Z</dcterms:created>
  <dcterms:modified xsi:type="dcterms:W3CDTF">2018-09-05T04:17:32Z</dcterms:modified>
</cp:coreProperties>
</file>