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5" r:id="rId6"/>
    <p:sldId id="262" r:id="rId7"/>
    <p:sldId id="263" r:id="rId8"/>
    <p:sldId id="264" r:id="rId9"/>
    <p:sldId id="257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108" y="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5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8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9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0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9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4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3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7BD2-0AB6-D64D-8C40-1F549361E69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_710_125th_PPT_W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_710_125th_PPT_W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62369" y="585625"/>
            <a:ext cx="9081632" cy="135701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Minion Pro"/>
                <a:cs typeface="Minion Pro"/>
              </a:rPr>
              <a:t>Autolab</a:t>
            </a:r>
            <a:endParaRPr lang="en-US" sz="2700" dirty="0">
              <a:latin typeface="Adobe Jenson Pro"/>
              <a:cs typeface="Adobe Jenson Pro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959977" y="2100273"/>
            <a:ext cx="4873530" cy="232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Minion Pro"/>
                <a:cs typeface="Minion Pro"/>
              </a:rPr>
              <a:t>Jacob Hochstetler</a:t>
            </a:r>
          </a:p>
          <a:p>
            <a:pPr marL="0" indent="0">
              <a:buNone/>
            </a:pPr>
            <a:r>
              <a:rPr lang="en-US" sz="1600" dirty="0">
                <a:latin typeface="Minion Pro"/>
                <a:cs typeface="Minion Pro"/>
              </a:rPr>
              <a:t>2018-09-17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Minion Pro"/>
                <a:cs typeface="Minion Pro"/>
              </a:rPr>
              <a:t>Platform Development Kit progress</a:t>
            </a:r>
          </a:p>
        </p:txBody>
      </p:sp>
    </p:spTree>
    <p:extLst>
      <p:ext uri="{BB962C8B-B14F-4D97-AF65-F5344CB8AC3E}">
        <p14:creationId xmlns:p14="http://schemas.microsoft.com/office/powerpoint/2010/main" val="329697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_710_125th_PPT_W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31184" y="65871"/>
            <a:ext cx="9081631" cy="13570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nion Pro"/>
                <a:cs typeface="Minion Pro"/>
              </a:rPr>
              <a:t>Research Areas</a:t>
            </a:r>
            <a:endParaRPr lang="en-US" sz="2700" dirty="0">
              <a:latin typeface="Adobe Jenson Pro"/>
              <a:cs typeface="Adobe Jenson Pro"/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2539094" y="1534886"/>
            <a:ext cx="4588328" cy="3135085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Minion Pro"/>
                <a:cs typeface="Minion Pro"/>
              </a:rPr>
              <a:t>NVIDIA DRIVE™ Foundation</a:t>
            </a:r>
          </a:p>
          <a:p>
            <a:pPr lvl="1"/>
            <a:r>
              <a:rPr lang="en-US" sz="1400" dirty="0">
                <a:latin typeface="Minion Pro"/>
                <a:cs typeface="Minion Pro"/>
              </a:rPr>
              <a:t>Hypervisor Architecture</a:t>
            </a:r>
          </a:p>
          <a:p>
            <a:pPr lvl="1"/>
            <a:endParaRPr lang="en-US" sz="1400" dirty="0">
              <a:latin typeface="Minion Pro"/>
              <a:cs typeface="Minion Pro"/>
            </a:endParaRPr>
          </a:p>
          <a:p>
            <a:r>
              <a:rPr lang="en-US" sz="2800" dirty="0">
                <a:latin typeface="Minion Pro"/>
                <a:cs typeface="Minion Pro"/>
              </a:rPr>
              <a:t>The Linux Foundation</a:t>
            </a:r>
          </a:p>
          <a:p>
            <a:pPr lvl="1"/>
            <a:r>
              <a:rPr lang="en-US" sz="1400" dirty="0">
                <a:latin typeface="Minion Pro"/>
                <a:cs typeface="Minion Pro"/>
              </a:rPr>
              <a:t>Open Container Initiative </a:t>
            </a:r>
          </a:p>
          <a:p>
            <a:pPr lvl="1"/>
            <a:endParaRPr lang="en-US" sz="1400" dirty="0">
              <a:latin typeface="Minion Pro"/>
              <a:cs typeface="Minion Pro"/>
            </a:endParaRPr>
          </a:p>
          <a:p>
            <a:r>
              <a:rPr lang="en-US" sz="2400" dirty="0">
                <a:latin typeface="Minion Pro"/>
                <a:cs typeface="Minion Pro"/>
              </a:rPr>
              <a:t>Layers of Isolation (Sandboxing)</a:t>
            </a:r>
          </a:p>
          <a:p>
            <a:pPr lvl="1"/>
            <a:r>
              <a:rPr lang="en-US" sz="1400" dirty="0">
                <a:latin typeface="Minion Pro"/>
                <a:cs typeface="Minion Pro"/>
              </a:rPr>
              <a:t>Machine-level virtualization</a:t>
            </a:r>
          </a:p>
          <a:p>
            <a:pPr lvl="1"/>
            <a:r>
              <a:rPr lang="en-US" sz="1400" dirty="0">
                <a:latin typeface="Minion Pro"/>
                <a:cs typeface="Minion Pro"/>
              </a:rPr>
              <a:t>Rule-based execution</a:t>
            </a:r>
          </a:p>
          <a:p>
            <a:pPr lvl="1"/>
            <a:r>
              <a:rPr lang="en-US" sz="1400" dirty="0">
                <a:latin typeface="Minion Pro"/>
                <a:cs typeface="Minion Pro"/>
              </a:rPr>
              <a:t>Modified shim kernel</a:t>
            </a:r>
          </a:p>
        </p:txBody>
      </p:sp>
    </p:spTree>
    <p:extLst>
      <p:ext uri="{BB962C8B-B14F-4D97-AF65-F5344CB8AC3E}">
        <p14:creationId xmlns:p14="http://schemas.microsoft.com/office/powerpoint/2010/main" val="269013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_710_125th_PPT_W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31184" y="14125"/>
            <a:ext cx="9081631" cy="90582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nion Pro"/>
                <a:cs typeface="Minion Pro"/>
              </a:rPr>
              <a:t>NVIDIA DRIVE™ Foundation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E0563-E02B-45FD-A35F-150FF6F2E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30" t="1595" r="7953" b="18045"/>
          <a:stretch/>
        </p:blipFill>
        <p:spPr>
          <a:xfrm>
            <a:off x="2031150" y="759278"/>
            <a:ext cx="5081700" cy="38617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231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_710_125th_PPT_W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31184" y="14125"/>
            <a:ext cx="9081631" cy="90582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nion Pro"/>
                <a:cs typeface="Minion Pro"/>
              </a:rPr>
              <a:t>DRIVE™ PX2 </a:t>
            </a:r>
            <a:r>
              <a:rPr lang="en-US" sz="3200" dirty="0" err="1">
                <a:latin typeface="Minion Pro"/>
                <a:cs typeface="Minion Pro"/>
              </a:rPr>
              <a:t>AutoChauffeur</a:t>
            </a:r>
            <a:endParaRPr lang="en-US" sz="3200" dirty="0">
              <a:latin typeface="Minion Pro"/>
              <a:cs typeface="Minion Pro"/>
            </a:endParaRPr>
          </a:p>
        </p:txBody>
      </p:sp>
      <p:pic>
        <p:nvPicPr>
          <p:cNvPr id="4098" name="Picture 2" descr="https://docs.nvidia.com/drive/nvvib_docs/NVIDIA%20DRIVE%20Linux%20SDK%20Development%20Guide/images/image6.jpg">
            <a:extLst>
              <a:ext uri="{FF2B5EF4-FFF2-40B4-BE49-F238E27FC236}">
                <a16:creationId xmlns:a16="http://schemas.microsoft.com/office/drawing/2014/main" id="{E39AD035-8BBE-404E-9A0F-E258E8ED8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535" b="11429"/>
          <a:stretch/>
        </p:blipFill>
        <p:spPr bwMode="auto">
          <a:xfrm>
            <a:off x="2285319" y="728400"/>
            <a:ext cx="4573361" cy="393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83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_710_125th_PPT_W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31184" y="14125"/>
            <a:ext cx="9081631" cy="90582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nion Pro"/>
                <a:cs typeface="Minion Pro"/>
              </a:rPr>
              <a:t>Open Container Initiative</a:t>
            </a:r>
          </a:p>
        </p:txBody>
      </p:sp>
      <p:pic>
        <p:nvPicPr>
          <p:cNvPr id="1026" name="Picture 2" descr="https://1.bp.blogspot.com/-fc3BaOlG-ns/VxBxeJ8LXfI/AAAAAAACkgY/rKtduzlfajAV8k3-9xgBxl4kK9fDfhEAQCLcB/s1600/docker-engine.png">
            <a:extLst>
              <a:ext uri="{FF2B5EF4-FFF2-40B4-BE49-F238E27FC236}">
                <a16:creationId xmlns:a16="http://schemas.microsoft.com/office/drawing/2014/main" id="{F8260138-A25F-411B-9B94-7371F5D69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8" r="1388"/>
          <a:stretch/>
        </p:blipFill>
        <p:spPr bwMode="auto">
          <a:xfrm>
            <a:off x="1426980" y="1087040"/>
            <a:ext cx="6290039" cy="359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31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_710_125th_PPT_W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31184" y="14125"/>
            <a:ext cx="9081631" cy="90582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nion Pro"/>
                <a:cs typeface="Minion Pro"/>
              </a:rPr>
              <a:t>Layers of Isolation (Sandboxing)</a:t>
            </a:r>
          </a:p>
        </p:txBody>
      </p:sp>
      <p:pic>
        <p:nvPicPr>
          <p:cNvPr id="2050" name="Picture 2" descr="Machine-level virtualization">
            <a:extLst>
              <a:ext uri="{FF2B5EF4-FFF2-40B4-BE49-F238E27FC236}">
                <a16:creationId xmlns:a16="http://schemas.microsoft.com/office/drawing/2014/main" id="{2D0F86B0-8115-4866-85BD-219D56982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93" y="1440095"/>
            <a:ext cx="36861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ule-based execution">
            <a:extLst>
              <a:ext uri="{FF2B5EF4-FFF2-40B4-BE49-F238E27FC236}">
                <a16:creationId xmlns:a16="http://schemas.microsoft.com/office/drawing/2014/main" id="{C49E85EA-ACC2-422A-B352-FFAD4BAC0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275" y="1431045"/>
            <a:ext cx="33623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751F0A97-C645-4061-8636-E99EDEFEC3C8}"/>
              </a:ext>
            </a:extLst>
          </p:cNvPr>
          <p:cNvSpPr txBox="1">
            <a:spLocks/>
          </p:cNvSpPr>
          <p:nvPr/>
        </p:nvSpPr>
        <p:spPr>
          <a:xfrm>
            <a:off x="182508" y="1055246"/>
            <a:ext cx="3561737" cy="9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500" dirty="0">
                <a:latin typeface="Minion Pro"/>
                <a:cs typeface="Minion Pro"/>
              </a:rPr>
              <a:t>Machine-level (hypervisor/virtual machine)</a:t>
            </a:r>
            <a:endParaRPr lang="en-US" sz="1300" dirty="0">
              <a:latin typeface="Minion Pro"/>
              <a:cs typeface="Minion Pro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BD68E1-C779-4622-A9DC-70FE7ACAD8F7}"/>
              </a:ext>
            </a:extLst>
          </p:cNvPr>
          <p:cNvSpPr txBox="1">
            <a:spLocks/>
          </p:cNvSpPr>
          <p:nvPr/>
        </p:nvSpPr>
        <p:spPr>
          <a:xfrm>
            <a:off x="4931365" y="1055246"/>
            <a:ext cx="3561737" cy="9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500" dirty="0">
                <a:latin typeface="Minion Pro"/>
                <a:cs typeface="Minion Pro"/>
              </a:rPr>
              <a:t>Rule-based (</a:t>
            </a:r>
            <a:r>
              <a:rPr lang="en-US" sz="1500" i="1" dirty="0" err="1">
                <a:latin typeface="Minion Pro"/>
                <a:cs typeface="Minion Pro"/>
              </a:rPr>
              <a:t>SELinux</a:t>
            </a:r>
            <a:r>
              <a:rPr lang="en-US" sz="1500" dirty="0">
                <a:latin typeface="Minion Pro"/>
                <a:cs typeface="Minion Pro"/>
              </a:rPr>
              <a:t>, </a:t>
            </a:r>
            <a:r>
              <a:rPr lang="en-US" sz="1500" i="1" dirty="0" err="1">
                <a:latin typeface="Minion Pro"/>
                <a:cs typeface="Minion Pro"/>
              </a:rPr>
              <a:t>AppArmor</a:t>
            </a:r>
            <a:r>
              <a:rPr lang="en-US" sz="1500" dirty="0">
                <a:latin typeface="Minion Pro"/>
                <a:cs typeface="Minion Pro"/>
              </a:rPr>
              <a:t>)</a:t>
            </a:r>
            <a:endParaRPr lang="en-US" sz="1300" dirty="0">
              <a:latin typeface="Minion Pro"/>
              <a:cs typeface="Minion Pr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6B0067-E41F-417A-9D22-420B8B9F821E}"/>
              </a:ext>
            </a:extLst>
          </p:cNvPr>
          <p:cNvCxnSpPr/>
          <p:nvPr/>
        </p:nvCxnSpPr>
        <p:spPr>
          <a:xfrm>
            <a:off x="4572000" y="919946"/>
            <a:ext cx="0" cy="3847997"/>
          </a:xfrm>
          <a:prstGeom prst="line">
            <a:avLst/>
          </a:prstGeom>
          <a:ln>
            <a:solidFill>
              <a:srgbClr val="0077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31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_710_125th_PPT_W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31184" y="14125"/>
            <a:ext cx="9081631" cy="90582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nion Pro"/>
                <a:cs typeface="Minion Pro"/>
              </a:rPr>
              <a:t>Layers of Isolation (Sandboxing)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BD68E1-C779-4622-A9DC-70FE7ACAD8F7}"/>
              </a:ext>
            </a:extLst>
          </p:cNvPr>
          <p:cNvSpPr txBox="1">
            <a:spLocks/>
          </p:cNvSpPr>
          <p:nvPr/>
        </p:nvSpPr>
        <p:spPr>
          <a:xfrm>
            <a:off x="657769" y="1242502"/>
            <a:ext cx="3561737" cy="9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500" dirty="0">
                <a:latin typeface="Minion Pro"/>
                <a:cs typeface="Minion Pro"/>
              </a:rPr>
              <a:t>Modified shim kernel</a:t>
            </a:r>
            <a:endParaRPr lang="en-US" sz="1300" dirty="0">
              <a:latin typeface="Minion Pro"/>
              <a:cs typeface="Minion Pro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DEF4E5-1DB6-4685-B201-F6046B325ABC}"/>
              </a:ext>
            </a:extLst>
          </p:cNvPr>
          <p:cNvGrpSpPr/>
          <p:nvPr/>
        </p:nvGrpSpPr>
        <p:grpSpPr>
          <a:xfrm>
            <a:off x="214022" y="1714690"/>
            <a:ext cx="4572203" cy="2423534"/>
            <a:chOff x="2438638" y="1693514"/>
            <a:chExt cx="4572203" cy="2423534"/>
          </a:xfrm>
        </p:grpSpPr>
        <p:pic>
          <p:nvPicPr>
            <p:cNvPr id="3074" name="Picture 2" descr="gVisor">
              <a:extLst>
                <a:ext uri="{FF2B5EF4-FFF2-40B4-BE49-F238E27FC236}">
                  <a16:creationId xmlns:a16="http://schemas.microsoft.com/office/drawing/2014/main" id="{0AEE71EF-E2B9-46BD-9ACA-D7A5895D94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88" t="4744"/>
            <a:stretch/>
          </p:blipFill>
          <p:spPr bwMode="auto">
            <a:xfrm>
              <a:off x="5625191" y="1812472"/>
              <a:ext cx="1385650" cy="2304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Sentry">
              <a:extLst>
                <a:ext uri="{FF2B5EF4-FFF2-40B4-BE49-F238E27FC236}">
                  <a16:creationId xmlns:a16="http://schemas.microsoft.com/office/drawing/2014/main" id="{353C563D-523F-4108-86C6-08E83CE5D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638" y="1693514"/>
              <a:ext cx="3400425" cy="2371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476137A-582F-4682-A859-D8D08701E0F3}"/>
              </a:ext>
            </a:extLst>
          </p:cNvPr>
          <p:cNvSpPr txBox="1">
            <a:spLocks/>
          </p:cNvSpPr>
          <p:nvPr/>
        </p:nvSpPr>
        <p:spPr>
          <a:xfrm>
            <a:off x="5135336" y="1242502"/>
            <a:ext cx="3977479" cy="232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Minion Pro"/>
                <a:cs typeface="Minion Pro"/>
              </a:rPr>
              <a:t>Provides: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Minion Pro"/>
                <a:cs typeface="Minion Pro"/>
              </a:rPr>
              <a:t>Call filtering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Minion Pro"/>
                <a:cs typeface="Minion Pro"/>
              </a:rPr>
              <a:t>Filesystem proxying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Minion Pro"/>
                <a:cs typeface="Minion Pro"/>
              </a:rPr>
              <a:t>Network isolation (at a data-link layer)</a:t>
            </a:r>
          </a:p>
          <a:p>
            <a:pPr lvl="1">
              <a:buFont typeface="+mj-lt"/>
              <a:buAutoNum type="arabicPeriod"/>
            </a:pPr>
            <a:endParaRPr lang="en-US" sz="1200" dirty="0">
              <a:latin typeface="Minion Pro"/>
              <a:cs typeface="Minion Pro"/>
            </a:endParaRPr>
          </a:p>
          <a:p>
            <a:pPr>
              <a:buFont typeface="+mj-lt"/>
              <a:buAutoNum type="arabicPeriod"/>
            </a:pPr>
            <a:endParaRPr lang="en-US" sz="1400" dirty="0">
              <a:latin typeface="Minion Pro"/>
              <a:cs typeface="Minion Pro"/>
            </a:endParaRPr>
          </a:p>
          <a:p>
            <a:pPr>
              <a:buFont typeface="+mj-lt"/>
              <a:buAutoNum type="arabicPeriod"/>
            </a:pPr>
            <a:endParaRPr lang="en-US" sz="1400" dirty="0"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140867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 txBox="1">
            <a:spLocks/>
          </p:cNvSpPr>
          <p:nvPr/>
        </p:nvSpPr>
        <p:spPr>
          <a:xfrm>
            <a:off x="62368" y="4851794"/>
            <a:ext cx="3802019" cy="225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800" dirty="0">
                <a:solidFill>
                  <a:schemeClr val="bg1"/>
                </a:solidFill>
                <a:latin typeface="Minion Pro"/>
                <a:cs typeface="Minion Pro"/>
              </a:rPr>
              <a:t>State of the University</a:t>
            </a:r>
          </a:p>
          <a:p>
            <a:pPr marL="0" indent="0">
              <a:buFont typeface="Arial"/>
              <a:buNone/>
            </a:pPr>
            <a:r>
              <a:rPr lang="en-US" sz="1300" dirty="0"/>
              <a:t> </a:t>
            </a:r>
          </a:p>
        </p:txBody>
      </p:sp>
      <p:pic>
        <p:nvPicPr>
          <p:cNvPr id="5" name="Picture 4" descr="15_710_125th_PPT_WS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0151FC2-BF56-4674-93E7-3EF6C58206E3}"/>
              </a:ext>
            </a:extLst>
          </p:cNvPr>
          <p:cNvSpPr txBox="1">
            <a:spLocks/>
          </p:cNvSpPr>
          <p:nvPr/>
        </p:nvSpPr>
        <p:spPr>
          <a:xfrm>
            <a:off x="2858048" y="2118653"/>
            <a:ext cx="4873530" cy="232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chemeClr val="bg1"/>
                </a:solidFill>
                <a:latin typeface="Minion Pro"/>
                <a:cs typeface="Minion Pro"/>
              </a:rPr>
              <a:t>Questions/Discussion?</a:t>
            </a:r>
          </a:p>
        </p:txBody>
      </p:sp>
    </p:spTree>
    <p:extLst>
      <p:ext uri="{BB962C8B-B14F-4D97-AF65-F5344CB8AC3E}">
        <p14:creationId xmlns:p14="http://schemas.microsoft.com/office/powerpoint/2010/main" val="165381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97</Words>
  <Application>Microsoft Office PowerPoint</Application>
  <PresentationFormat>On-screen Show (16:9)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Jenson Pro</vt:lpstr>
      <vt:lpstr>Arial</vt:lpstr>
      <vt:lpstr>Calibri</vt:lpstr>
      <vt:lpstr>Minion Pro</vt:lpstr>
      <vt:lpstr>Office Theme</vt:lpstr>
      <vt:lpstr>PowerPoint Presentation</vt:lpstr>
      <vt:lpstr>Autolab</vt:lpstr>
      <vt:lpstr>Research Areas</vt:lpstr>
      <vt:lpstr>NVIDIA DRIVE™ Foundation</vt:lpstr>
      <vt:lpstr>DRIVE™ PX2 AutoChauffeur</vt:lpstr>
      <vt:lpstr>Open Container Initiative</vt:lpstr>
      <vt:lpstr>Layers of Isolation (Sandboxing)</vt:lpstr>
      <vt:lpstr>Layers of Isolation (Sandboxing)</vt:lpstr>
      <vt:lpstr>PowerPoint Presentation</vt:lpstr>
    </vt:vector>
  </TitlesOfParts>
  <Company>UNT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Zeigler</dc:creator>
  <cp:lastModifiedBy>Hochstetler, Jacob</cp:lastModifiedBy>
  <cp:revision>17</cp:revision>
  <dcterms:created xsi:type="dcterms:W3CDTF">2014-09-04T14:27:32Z</dcterms:created>
  <dcterms:modified xsi:type="dcterms:W3CDTF">2018-09-17T14:16:44Z</dcterms:modified>
</cp:coreProperties>
</file>