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_16582898019610/Capstone-BikeSharing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967A1D-3A9A-4787-A49F-59E477F466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Capstone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7D5430-3AAF-4AB3-8595-35C0A410324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7/20/2022 6:53:09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stone - Bike Sharing" id="2" name="slide2">
            <a:extLst>
              <a:ext uri="{FF2B5EF4-FFF2-40B4-BE49-F238E27FC236}">
                <a16:creationId xmlns:a16="http://schemas.microsoft.com/office/drawing/2014/main" id="{071B182B-133F-4AC9-82F8-B53F85EED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2022-07-20T06:53:10Z</dcterms:created>
  <dcterms:modified xsi:type="dcterms:W3CDTF">2022-07-20T06:53:10Z</dcterms:modified>
</cp:coreProperties>
</file>