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A30EC-85D8-40CD-AE1C-29B8D7E4C6E8}" v="4" dt="2020-12-10T14:55:5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mosfnet/221972713185" TargetMode="External"/><Relationship Id="rId2" Type="http://schemas.openxmlformats.org/officeDocument/2006/relationships/hyperlink" Target="https://www.toz.co.kr/franchise/charmTs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33183"/>
            <a:ext cx="3275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Studycafe</a:t>
            </a:r>
            <a:r>
              <a:rPr lang="en-US" altLang="ko-KR" sz="4800" dirty="0"/>
              <a:t> O2O Platform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05192" y="5444393"/>
            <a:ext cx="233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가</a:t>
            </a:r>
            <a:r>
              <a:rPr lang="en-US" altLang="ko-KR" sz="1200" b="1" dirty="0"/>
              <a:t>) – 11 </a:t>
            </a:r>
          </a:p>
          <a:p>
            <a:pPr algn="ctr"/>
            <a:r>
              <a:rPr lang="ko-KR" altLang="en-US" sz="1200" b="1" dirty="0"/>
              <a:t>신승민</a:t>
            </a:r>
            <a:r>
              <a:rPr lang="en-US" altLang="ko-KR" sz="1200" b="1" dirty="0"/>
              <a:t>#20170371 </a:t>
            </a:r>
          </a:p>
          <a:p>
            <a:pPr algn="ctr"/>
            <a:r>
              <a:rPr lang="ko-KR" altLang="en-US" sz="1200" b="1" dirty="0" err="1"/>
              <a:t>신지환</a:t>
            </a:r>
            <a:r>
              <a:rPr lang="en-US" altLang="ko-KR" sz="1200" b="1" dirty="0"/>
              <a:t>#20170372</a:t>
            </a:r>
            <a:endParaRPr lang="ko-KR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</a:t>
            </a:r>
            <a:r>
              <a:rPr lang="en-US" altLang="ko-KR" sz="11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mobileprogramming</a:t>
            </a:r>
            <a:r>
              <a:rPr lang="en-US" altLang="ko-KR" sz="1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team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Aim</a:t>
              </a:r>
            </a:p>
            <a:p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목표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핵심내용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중요성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659F171-8E66-4658-BEF0-0997D6DA7A49}"/>
              </a:ext>
            </a:extLst>
          </p:cNvPr>
          <p:cNvSpPr txBox="1">
            <a:spLocks/>
          </p:cNvSpPr>
          <p:nvPr/>
        </p:nvSpPr>
        <p:spPr>
          <a:xfrm>
            <a:off x="838200" y="1535746"/>
            <a:ext cx="10515600" cy="4975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 카페들에 대한 접근성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편리성 강화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시중에 나와있는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카페 앱들을 한 플랫폼으로 통합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구글맵에서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스터디 카페의 위치를 마커로 띄워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여석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및 예약 가능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커뮤니티를 통해 사장과 학생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학생과 학생 사이에 활발한 정보 공유 및 교류 가능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모바일 바코드로 여러 스터디 카페 출입 가능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중요성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스터디 카페들에 대한 앱을 따로 깔 필요 없이 하나의 통합된 플랫폼으로 여러 스터디 카페에 접근 가능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스터디 카페들의 위치 정보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좌석정보를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구글맵에서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시각적으로 볼 수 있음으로 편리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코로나로 인해 각 카페 별로 영업 중지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 띄우기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단체석에 대한 공지사항이 다를 수 있는데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한 플랫폼에서 확인하고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규정 상으로 자신에게 맞는 스터디 카페 선택 가능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677685-E528-4755-93F9-FFD58729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60" y="2397938"/>
            <a:ext cx="3656640" cy="23577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D59973-247D-4DCB-9623-D9ED9F56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209" y="659222"/>
            <a:ext cx="455295" cy="516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54C4A5-9EC3-4695-8FBC-140697126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104" y="1062038"/>
            <a:ext cx="448531" cy="446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DE691C-DC92-4434-89BC-BB9CD2B75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742" y="954407"/>
            <a:ext cx="952500" cy="400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A06585-731A-471A-A478-54538F1FD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742" y="182880"/>
            <a:ext cx="566738" cy="9144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3C9B61-1763-4CDE-AB43-6D1834936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5361" y="693895"/>
            <a:ext cx="657225" cy="600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17730C-EBC4-46E5-819B-A2D9A5C670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169" y="338925"/>
            <a:ext cx="504825" cy="6238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71A124-F29E-4207-933D-AC093DC2DC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5732" y="459952"/>
            <a:ext cx="670560" cy="5741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15C05AB-8B34-4EF2-A3EC-DCE1BD054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5771" y="1053629"/>
            <a:ext cx="575857" cy="5613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2C0DF8-BEC5-45B6-9CDE-8251CE2D8E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3981" y="313712"/>
            <a:ext cx="560356" cy="5638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52E1AE-12FE-4DB5-9C1E-701FC36831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7345" y="237102"/>
            <a:ext cx="581025" cy="590550"/>
          </a:xfrm>
          <a:prstGeom prst="rect">
            <a:avLst/>
          </a:prstGeom>
        </p:spPr>
      </p:pic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37F7319B-A7B8-489C-8B90-0EDB52CD43DA}"/>
              </a:ext>
            </a:extLst>
          </p:cNvPr>
          <p:cNvSpPr/>
          <p:nvPr/>
        </p:nvSpPr>
        <p:spPr>
          <a:xfrm>
            <a:off x="9366439" y="1664488"/>
            <a:ext cx="386730" cy="585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68157" y="133690"/>
            <a:ext cx="1852488" cy="1042667"/>
            <a:chOff x="640080" y="-971550"/>
            <a:chExt cx="1660746" cy="9347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92156"/>
              <a:ext cx="1576513" cy="85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Background</a:t>
              </a:r>
            </a:p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배경설명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사례분석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</a:t>
              </a:r>
            </a:p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문제제시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극복방안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605AFDE-7F17-4CB3-AE5A-3DBB7FB0C247}"/>
              </a:ext>
            </a:extLst>
          </p:cNvPr>
          <p:cNvSpPr txBox="1">
            <a:spLocks/>
          </p:cNvSpPr>
          <p:nvPr/>
        </p:nvSpPr>
        <p:spPr>
          <a:xfrm>
            <a:off x="838200" y="1428914"/>
            <a:ext cx="10950389" cy="5171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설명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 분석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스터디 카페 수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1514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수가 더 늘었을 것으로 예상됨으로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스터디 카페 수는 약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개라 가정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월 매출은 약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(2000*10000000)/100000 = 200000 -&gt;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이용자 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만명으로 추정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기존에 시중에 나와있는 스터디 카페 앱들은 특정 브랜드나 특정 지점만을 지원하는 경우가 대부분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playstore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스터디 카페 앱 상위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3.3</a:t>
            </a:r>
          </a:p>
          <a:p>
            <a:pPr algn="l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playstore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스터디 카페 앱 상위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평균 다운로드 수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–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 카페 브랜드만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여개 이상인데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브랜드 혹은 각 지점 별로 앱이 존재하는 것은 비효율적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불편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기능이 없어 기간제 회원들은 불편 호소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선택 불가능에 대한 불편 호소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스터디 카페에 대한 정보 부족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운영시간 등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불편 호소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극복 방안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/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사용하여 여러 스터디 카페의 정보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통합 관리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바탕으로 하나의 바코드를 출입증으로 사용</a:t>
            </a:r>
            <a:endParaRPr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기능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선택 기능 추가</a:t>
            </a:r>
            <a:endParaRPr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스터디 카페 마다 필수정보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요금제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운영시간 등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및 게시판 기능 추가</a:t>
            </a:r>
            <a:endParaRPr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전체적인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앱 구조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Picture 2" descr="틀,경계,핸드폰,디지털 가전,디지털 제품의,전자 장치,제품 실물">
            <a:extLst>
              <a:ext uri="{FF2B5EF4-FFF2-40B4-BE49-F238E27FC236}">
                <a16:creationId xmlns:a16="http://schemas.microsoft.com/office/drawing/2014/main" id="{6B0CDDE3-3D04-40A0-BF11-91D4609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8" y="2168644"/>
            <a:ext cx="2762024" cy="33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B8F32B-0F38-4BBF-A041-D3708BF36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12" y="1907019"/>
            <a:ext cx="1446835" cy="1446835"/>
          </a:xfrm>
          <a:prstGeom prst="rect">
            <a:avLst/>
          </a:prstGeom>
        </p:spPr>
      </p:pic>
      <p:pic>
        <p:nvPicPr>
          <p:cNvPr id="32" name="Picture 6" descr="Freepik이(가) 제작한 서버 클라우드개의 무료 벡터 아이콘 - 2020 | 아이콘, 무료 아이콘, 스타일 아이콘">
            <a:extLst>
              <a:ext uri="{FF2B5EF4-FFF2-40B4-BE49-F238E27FC236}">
                <a16:creationId xmlns:a16="http://schemas.microsoft.com/office/drawing/2014/main" id="{CD82DDE2-65BF-4655-8885-B3E135C0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02" y="3848095"/>
            <a:ext cx="3999419" cy="209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BAC4EBA-3F1C-4C38-9215-13A31A45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77" y="1916858"/>
            <a:ext cx="2009775" cy="340995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EADD5D3-8AB5-44FF-BC2E-5800466FF0C2}"/>
              </a:ext>
            </a:extLst>
          </p:cNvPr>
          <p:cNvCxnSpPr>
            <a:cxnSpLocks/>
          </p:cNvCxnSpPr>
          <p:nvPr/>
        </p:nvCxnSpPr>
        <p:spPr>
          <a:xfrm flipH="1" flipV="1">
            <a:off x="3514779" y="2725060"/>
            <a:ext cx="883715" cy="46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7742577-4E91-4474-810D-6827B34BB8A1}"/>
              </a:ext>
            </a:extLst>
          </p:cNvPr>
          <p:cNvCxnSpPr>
            <a:cxnSpLocks/>
          </p:cNvCxnSpPr>
          <p:nvPr/>
        </p:nvCxnSpPr>
        <p:spPr>
          <a:xfrm flipH="1">
            <a:off x="3561922" y="4273257"/>
            <a:ext cx="840084" cy="62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AC74B7-4843-45F9-BF22-6D567427ED5C}"/>
              </a:ext>
            </a:extLst>
          </p:cNvPr>
          <p:cNvCxnSpPr>
            <a:cxnSpLocks/>
          </p:cNvCxnSpPr>
          <p:nvPr/>
        </p:nvCxnSpPr>
        <p:spPr>
          <a:xfrm flipH="1" flipV="1">
            <a:off x="3615183" y="3190074"/>
            <a:ext cx="638628" cy="23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EA8FD7-4BC2-43C3-AC3D-4309E3A8CA61}"/>
              </a:ext>
            </a:extLst>
          </p:cNvPr>
          <p:cNvCxnSpPr>
            <a:cxnSpLocks/>
          </p:cNvCxnSpPr>
          <p:nvPr/>
        </p:nvCxnSpPr>
        <p:spPr>
          <a:xfrm flipH="1">
            <a:off x="3756250" y="4038286"/>
            <a:ext cx="481359" cy="33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0CE6C7D-0CE7-4FFB-A408-C8D567E36A40}"/>
              </a:ext>
            </a:extLst>
          </p:cNvPr>
          <p:cNvCxnSpPr>
            <a:cxnSpLocks/>
          </p:cNvCxnSpPr>
          <p:nvPr/>
        </p:nvCxnSpPr>
        <p:spPr>
          <a:xfrm flipH="1" flipV="1">
            <a:off x="3819759" y="3641487"/>
            <a:ext cx="434051" cy="9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D149BE0-AFC3-41BE-8937-D2B4DAA6F84D}"/>
              </a:ext>
            </a:extLst>
          </p:cNvPr>
          <p:cNvCxnSpPr/>
          <p:nvPr/>
        </p:nvCxnSpPr>
        <p:spPr>
          <a:xfrm flipH="1">
            <a:off x="3819759" y="3848095"/>
            <a:ext cx="417850" cy="10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B215846-F673-41C6-A58A-BD7A5D1D35D8}"/>
              </a:ext>
            </a:extLst>
          </p:cNvPr>
          <p:cNvCxnSpPr>
            <a:cxnSpLocks/>
          </p:cNvCxnSpPr>
          <p:nvPr/>
        </p:nvCxnSpPr>
        <p:spPr>
          <a:xfrm flipV="1">
            <a:off x="7738091" y="2541893"/>
            <a:ext cx="1243977" cy="883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1C1FAF-E181-4DB3-A17A-C1C523E98D4C}"/>
              </a:ext>
            </a:extLst>
          </p:cNvPr>
          <p:cNvCxnSpPr>
            <a:cxnSpLocks/>
          </p:cNvCxnSpPr>
          <p:nvPr/>
        </p:nvCxnSpPr>
        <p:spPr>
          <a:xfrm>
            <a:off x="7708853" y="3954003"/>
            <a:ext cx="1064871" cy="53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구현방법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4D1E1D-C6DD-479D-BDEB-7A86C8A417B1}"/>
              </a:ext>
            </a:extLst>
          </p:cNvPr>
          <p:cNvSpPr txBox="1">
            <a:spLocks/>
          </p:cNvSpPr>
          <p:nvPr/>
        </p:nvSpPr>
        <p:spPr>
          <a:xfrm>
            <a:off x="723900" y="1941195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sz="2000" dirty="0"/>
              <a:t>메인 액티비티에서 </a:t>
            </a:r>
            <a:r>
              <a:rPr lang="en-US" altLang="ko-KR" sz="2000" dirty="0" err="1"/>
              <a:t>BottomNavigationView</a:t>
            </a:r>
            <a:r>
              <a:rPr lang="ko-KR" altLang="en-US" sz="2000" dirty="0"/>
              <a:t>를 통해 홈</a:t>
            </a:r>
            <a:r>
              <a:rPr lang="en-US" altLang="ko-KR" sz="2000" dirty="0"/>
              <a:t>, </a:t>
            </a:r>
            <a:r>
              <a:rPr lang="ko-KR" altLang="en-US" sz="2000" dirty="0"/>
              <a:t>게시판</a:t>
            </a:r>
            <a:r>
              <a:rPr lang="en-US" altLang="ko-KR" sz="2000" dirty="0"/>
              <a:t>, </a:t>
            </a:r>
            <a:r>
              <a:rPr lang="ko-KR" altLang="en-US" sz="2000" dirty="0"/>
              <a:t>알람</a:t>
            </a:r>
            <a:r>
              <a:rPr lang="en-US" altLang="ko-KR" sz="2000" dirty="0"/>
              <a:t>, </a:t>
            </a:r>
            <a:r>
              <a:rPr lang="ko-KR" altLang="en-US" sz="2000" dirty="0"/>
              <a:t>바코드 </a:t>
            </a:r>
            <a:r>
              <a:rPr lang="ko-KR" altLang="en-US" sz="2000" dirty="0" err="1"/>
              <a:t>프래그먼트를</a:t>
            </a:r>
            <a:r>
              <a:rPr lang="ko-KR" altLang="en-US" sz="2000" dirty="0"/>
              <a:t> 구성했습니다</a:t>
            </a:r>
            <a:r>
              <a:rPr lang="en-US" altLang="ko-KR" sz="2000" dirty="0"/>
              <a:t>. 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algn="l"/>
            <a:endParaRPr lang="en-US" altLang="ko-KR" sz="1400" dirty="0"/>
          </a:p>
          <a:p>
            <a:pPr marL="342900" indent="-342900" algn="l">
              <a:buFontTx/>
              <a:buChar char="-"/>
            </a:pPr>
            <a:r>
              <a:rPr lang="ko-KR" altLang="en-US" sz="2000" dirty="0"/>
              <a:t>그 후 홈의 </a:t>
            </a:r>
            <a:r>
              <a:rPr lang="ko-KR" altLang="en-US" sz="2000" dirty="0" err="1"/>
              <a:t>구글맵에서</a:t>
            </a:r>
            <a:r>
              <a:rPr lang="ko-KR" altLang="en-US" sz="2000" dirty="0"/>
              <a:t> 마커를 클릭하면 해당 카페의 좌석 정보와 결제 내역을 확인할 수 액티비티로 넘어가게 되고 빈 좌석을 클릭하면 예약 및 결제를 할 수 있습니다</a:t>
            </a:r>
            <a:r>
              <a:rPr lang="en-US" altLang="ko-KR" sz="2000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dirty="0"/>
              <a:t>그리고 바코드가 발급되어 마이페이지에서 바코드를 통해 카페 출입을 간편하게 할 수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7CB14-D524-462D-92B0-17EAA35B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02" y="1245523"/>
            <a:ext cx="5021916" cy="622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27962-5EE7-49A5-B2AA-A4B4D862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83" y="2650989"/>
            <a:ext cx="3250273" cy="942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F88DA-2543-454C-B8F0-C3D972E0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902" y="4574780"/>
            <a:ext cx="1657350" cy="871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553F-FA6B-4EE0-85E9-67E9A12212D6}"/>
              </a:ext>
            </a:extLst>
          </p:cNvPr>
          <p:cNvSpPr txBox="1"/>
          <p:nvPr/>
        </p:nvSpPr>
        <p:spPr>
          <a:xfrm>
            <a:off x="6219818" y="136837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 err="1">
                <a:sym typeface="Wingdings" panose="05000000000000000000" pitchFamily="2" charset="2"/>
              </a:rPr>
              <a:t>bottonNavigationView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60E60-9BEF-4888-B12E-14C9C96E2780}"/>
              </a:ext>
            </a:extLst>
          </p:cNvPr>
          <p:cNvSpPr txBox="1"/>
          <p:nvPr/>
        </p:nvSpPr>
        <p:spPr>
          <a:xfrm>
            <a:off x="4519056" y="307881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Marker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1AB99-0C1C-41F5-8C43-C4FE0F1E4E02}"/>
              </a:ext>
            </a:extLst>
          </p:cNvPr>
          <p:cNvSpPr txBox="1"/>
          <p:nvPr/>
        </p:nvSpPr>
        <p:spPr>
          <a:xfrm>
            <a:off x="4067175" y="4804333"/>
            <a:ext cx="3124200" cy="62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A1747D-2903-4817-B46E-E57B4B0856F4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F5CC59-CB2C-4047-BA44-8C3E78B421BE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주요 결과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97D273-5931-4BED-A931-79B75D4C633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 descr="지도이(가) 표시된 사진&#10;&#10;자동 생성된 설명">
            <a:extLst>
              <a:ext uri="{FF2B5EF4-FFF2-40B4-BE49-F238E27FC236}">
                <a16:creationId xmlns:a16="http://schemas.microsoft.com/office/drawing/2014/main" id="{19C57612-D737-49CE-BAE3-8A7363E0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2321876"/>
            <a:ext cx="2268544" cy="3658940"/>
          </a:xfrm>
          <a:prstGeom prst="rect">
            <a:avLst/>
          </a:prstGeom>
        </p:spPr>
      </p:pic>
      <p:pic>
        <p:nvPicPr>
          <p:cNvPr id="20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2BF036A-A5CB-4A5B-B614-8D704FE2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12" y="2174374"/>
            <a:ext cx="2370870" cy="3806442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5C109DA-F2CD-4F13-8DD1-AE39F6D4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59" y="2174374"/>
            <a:ext cx="2359995" cy="3806442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EA16B10-821A-41F5-94A1-CBA3BA865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931" y="2162383"/>
            <a:ext cx="2345374" cy="37955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40A2B7-6881-4BC2-9C47-71886D6C4C26}"/>
              </a:ext>
            </a:extLst>
          </p:cNvPr>
          <p:cNvSpPr txBox="1"/>
          <p:nvPr/>
        </p:nvSpPr>
        <p:spPr>
          <a:xfrm>
            <a:off x="2008828" y="1486195"/>
            <a:ext cx="20405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MainActivity</a:t>
            </a:r>
            <a:endParaRPr lang="ko-KR" altLang="en-US" sz="25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7770C57-34A1-4A11-A7D6-47E1C620D7D5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rot="5400000" flipH="1" flipV="1">
            <a:off x="6042037" y="-1908705"/>
            <a:ext cx="159493" cy="8301670"/>
          </a:xfrm>
          <a:prstGeom prst="bentConnector3">
            <a:avLst>
              <a:gd name="adj1" fmla="val 2433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ED83E6-5F80-47E1-94C6-A8FA2EF4E6B2}"/>
              </a:ext>
            </a:extLst>
          </p:cNvPr>
          <p:cNvSpPr txBox="1"/>
          <p:nvPr/>
        </p:nvSpPr>
        <p:spPr>
          <a:xfrm>
            <a:off x="4551120" y="6169306"/>
            <a:ext cx="35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BottomNavigationView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91C5A8-6D89-4B13-B2F4-6C5EF8AD20A2}"/>
              </a:ext>
            </a:extLst>
          </p:cNvPr>
          <p:cNvSpPr txBox="1"/>
          <p:nvPr/>
        </p:nvSpPr>
        <p:spPr>
          <a:xfrm>
            <a:off x="9913136" y="1119076"/>
            <a:ext cx="1768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RecyclerView</a:t>
            </a:r>
            <a:endParaRPr lang="ko-KR" altLang="en-US" sz="20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170517B-0B22-4828-A8A5-228E9AB3E20B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rot="10800000" flipV="1">
            <a:off x="7496258" y="1319130"/>
            <a:ext cx="2416879" cy="855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C5B822C-910B-4D5C-A487-9BA44F3AFE55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4707148" y="1319132"/>
            <a:ext cx="2897423" cy="855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D9BE33-73DB-4B02-88FA-DADE215F0D7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36676" y="5497975"/>
            <a:ext cx="3714444" cy="871386"/>
          </a:xfrm>
          <a:prstGeom prst="bentConnector3">
            <a:avLst>
              <a:gd name="adj1" fmla="val -7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BA8A8D0-6D1A-4CFE-A698-7F4B06D58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919" y="2403991"/>
            <a:ext cx="2268296" cy="36589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97723B-AD14-415B-9F56-48DABCE49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6480" y="2333868"/>
            <a:ext cx="2520604" cy="3658941"/>
          </a:xfrm>
          <a:prstGeom prst="rect">
            <a:avLst/>
          </a:prstGeom>
        </p:spPr>
      </p:pic>
      <p:sp>
        <p:nvSpPr>
          <p:cNvPr id="32" name="화살표: U자형 31">
            <a:extLst>
              <a:ext uri="{FF2B5EF4-FFF2-40B4-BE49-F238E27FC236}">
                <a16:creationId xmlns:a16="http://schemas.microsoft.com/office/drawing/2014/main" id="{4CF628E4-0CFD-47AA-A59E-659ACDFE443F}"/>
              </a:ext>
            </a:extLst>
          </p:cNvPr>
          <p:cNvSpPr/>
          <p:nvPr/>
        </p:nvSpPr>
        <p:spPr>
          <a:xfrm>
            <a:off x="1498272" y="1213392"/>
            <a:ext cx="3098810" cy="105529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6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F436C052-66EC-4AE9-AE4C-4FB08BE4899D}"/>
              </a:ext>
            </a:extLst>
          </p:cNvPr>
          <p:cNvSpPr/>
          <p:nvPr/>
        </p:nvSpPr>
        <p:spPr>
          <a:xfrm>
            <a:off x="3173114" y="1943190"/>
            <a:ext cx="5694496" cy="4301215"/>
          </a:xfrm>
          <a:prstGeom prst="frame">
            <a:avLst>
              <a:gd name="adj1" fmla="val 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27CF2DB-7276-4419-B293-5623FB75FE4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0C0424-3FC7-40B9-9549-280E8E2A17C9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Reference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17FBA1-9E27-4C82-9E50-FA31424D791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802D56-A21B-4ED7-93FC-C532C5943E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2800" dirty="0"/>
              <a:t>스터디 카페 수 증가 추세 </a:t>
            </a:r>
            <a:r>
              <a:rPr lang="en-US" altLang="ko-KR" sz="2800" dirty="0"/>
              <a:t>–</a:t>
            </a:r>
          </a:p>
          <a:p>
            <a:pPr marL="0" indent="0" algn="l">
              <a:buNone/>
            </a:pPr>
            <a:r>
              <a:rPr lang="en-US" altLang="ko-KR" sz="2800" dirty="0">
                <a:hlinkClick r:id="rId2"/>
              </a:rPr>
              <a:t>https://www.toz.co.kr/franchise/charmTsf</a:t>
            </a:r>
            <a:endParaRPr lang="en-US" altLang="ko-KR" sz="2800" dirty="0"/>
          </a:p>
          <a:p>
            <a:pPr marL="0" indent="0" algn="l">
              <a:buNone/>
            </a:pPr>
            <a:r>
              <a:rPr lang="ko-KR" altLang="en-US" sz="2800" dirty="0"/>
              <a:t>스터디 카페 월 평균 수익 </a:t>
            </a:r>
            <a:r>
              <a:rPr lang="en-US" altLang="ko-KR" sz="2800" dirty="0"/>
              <a:t>– </a:t>
            </a:r>
          </a:p>
          <a:p>
            <a:pPr marL="0" indent="0" algn="l">
              <a:buNone/>
            </a:pPr>
            <a:r>
              <a:rPr lang="en-US" altLang="ko-KR" sz="2800" dirty="0">
                <a:hlinkClick r:id="rId3"/>
              </a:rPr>
              <a:t>http://blog.naver.com/mosfnet/221972713185</a:t>
            </a:r>
            <a:endParaRPr lang="en-US" altLang="ko-KR" sz="2800" dirty="0"/>
          </a:p>
          <a:p>
            <a:pPr marL="0" indent="0" algn="l">
              <a:buNone/>
            </a:pPr>
            <a:r>
              <a:rPr lang="ko-KR" altLang="en-US" sz="2800" dirty="0"/>
              <a:t>스터디 카페 앱 </a:t>
            </a:r>
            <a:r>
              <a:rPr lang="en-US" altLang="ko-KR" sz="2800" dirty="0"/>
              <a:t>–</a:t>
            </a:r>
          </a:p>
          <a:p>
            <a:pPr marL="0" indent="0" algn="l">
              <a:buNone/>
            </a:pPr>
            <a:r>
              <a:rPr lang="en-US" altLang="ko-KR" sz="2800" dirty="0"/>
              <a:t>https://play.google.com/store/apps/collection/cluster?clp=ggEPCg3rj4XshJzsi6Qg7JWx:S:ANO1ljIos_w&amp;gsr=ChKCAQ8KDeuPheyEnOyLpCDslbE%3D:S:ANO1ljL41oQ&amp;hl=ko&amp;gl=US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527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210 옴니고딕 030</vt:lpstr>
      <vt:lpstr>Arial</vt:lpstr>
      <vt:lpstr>KoPub돋움체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신 승민</cp:lastModifiedBy>
  <cp:revision>36</cp:revision>
  <dcterms:created xsi:type="dcterms:W3CDTF">2017-11-16T00:50:54Z</dcterms:created>
  <dcterms:modified xsi:type="dcterms:W3CDTF">2020-12-10T14:57:55Z</dcterms:modified>
</cp:coreProperties>
</file>