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2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FB0B-52C8-9E4E-AF71-AF42B935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9F82E-C7C1-2646-8BF6-C06AFA862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C8ECF-B49A-E345-B312-A8824CFF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2DA-4DA6-C544-9F3F-5D35217497E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9824-A1C9-4B47-8E40-DB4591CC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5AD9-7878-AB4F-A486-E8F8E0D6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A889-77E1-F34E-AE63-D214BE0C8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12EC-D55D-B946-85AD-2B668C01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87D42-32C2-B14A-B327-E69AE1852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2277-148F-634F-B2C8-CA0382C7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2DA-4DA6-C544-9F3F-5D35217497E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31B76-FA16-D242-8D6D-879AFF6B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A12A3-9EDF-7F47-8B03-F2BF2ADC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A889-77E1-F34E-AE63-D214BE0C8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6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AE8CC-CCC2-6040-BC6F-08914CF53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AE1E4-A821-804F-B963-3F3D9FB66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C0AFB-DD63-104E-89BC-105E3DC3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2DA-4DA6-C544-9F3F-5D35217497E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601AF-7BD3-E947-9E9F-D514C6EC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9AB3-850D-4B45-AD96-F81F2C26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A889-77E1-F34E-AE63-D214BE0C8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4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FFF5-3981-1142-9CAD-07847B00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7F18-C889-7B43-BE5A-868C5BC8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0412-0240-1C4B-8641-80B297E4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2DA-4DA6-C544-9F3F-5D35217497E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3EED-E0CE-1048-8037-5189DC16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E752-FCD5-0140-A64C-1E8D5476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A889-77E1-F34E-AE63-D214BE0C8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C99E-BCEA-AD49-838B-401E368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9722E-0963-894C-98E3-8F062186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127C-D5CC-7A4C-9AE2-A389FAFA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2DA-4DA6-C544-9F3F-5D35217497E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E6542-CA30-A94D-AE7D-9EFB5FB2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F24C-CDC1-B644-9BA0-8B6A8CEE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A889-77E1-F34E-AE63-D214BE0C8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834F-50B0-BE40-950F-BA6078F5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EB45-B49E-BC43-B7C3-3A3AAE04A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BB4A7-0410-9142-9040-4062CFC69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B6F4D-FDF0-F849-AA4D-63C77FE5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2DA-4DA6-C544-9F3F-5D35217497E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6431A-967F-A947-93CC-8AE62B3B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61A05-9BF0-5742-AE54-F475D4EF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A889-77E1-F34E-AE63-D214BE0C8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55B2-2C2F-A042-ACF7-70252551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68953-0F7C-C240-93AA-C1394B08B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A210-B035-CA4D-9B5A-3D966F23A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55687-4962-A544-8013-0BA1DE198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1E9C9-B681-B041-92F6-4898D8554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AED21-F3A4-754C-A228-DCA7A80B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2DA-4DA6-C544-9F3F-5D35217497E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7F581-8F01-6B46-ACFD-4FD32C53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EADB3-60EE-C245-B202-FDEF28BD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A889-77E1-F34E-AE63-D214BE0C8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7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D79B-F644-FB4C-A030-1F21C7FA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86B4B-5B24-0242-B536-E7607817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2DA-4DA6-C544-9F3F-5D35217497E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AA27F-4513-BD45-863C-3909B3F9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4993A-B162-E442-8550-CFC183BA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A889-77E1-F34E-AE63-D214BE0C8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24D35-426E-8343-A4B6-9499A313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2DA-4DA6-C544-9F3F-5D35217497E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3E1E8-A62F-3846-9A00-23BD5034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04CF4-8DD0-FC4A-8BC3-8CBB5025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A889-77E1-F34E-AE63-D214BE0C8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6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4505-4692-E543-A9A9-1732AD71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14EB-8727-FA4F-9A5B-CA496F776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F9F0D-3822-4F4C-849C-B16001C9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05347-D125-3441-8930-39DEF2B5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2DA-4DA6-C544-9F3F-5D35217497E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ED51B-D840-D141-B929-F53E355D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672D1-5CD6-0A43-B990-426CE596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A889-77E1-F34E-AE63-D214BE0C8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5E9E-B9EE-E141-9F9F-D2F4C044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5A110-C5C4-9247-BD1E-4DCFA8656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03CBE-CB2B-8942-89F7-C0B81B892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8C4CE-254F-3F4D-915A-5B5D7674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2DA-4DA6-C544-9F3F-5D35217497E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0AC31-EE88-4E41-A9E3-D367042D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2F41-1EF0-F042-9B3D-8B5641A3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A889-77E1-F34E-AE63-D214BE0C8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1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93029-241F-A248-BD23-DF23948C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A7295-80A7-5843-BC70-6C052AFE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849C-715A-9640-ABB4-0EC45D1D6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522DA-4DA6-C544-9F3F-5D35217497E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9886-1D2C-CD47-8FB2-BF7B13B71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478D-1662-B04C-A995-674BACEC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A889-77E1-F34E-AE63-D214BE0C8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tiff" /><Relationship Id="rId7" Type="http://schemas.openxmlformats.org/officeDocument/2006/relationships/image" Target="../media/image6.tiff" /><Relationship Id="rId2" Type="http://schemas.openxmlformats.org/officeDocument/2006/relationships/image" Target="../media/image1.tiff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tiff" /><Relationship Id="rId5" Type="http://schemas.openxmlformats.org/officeDocument/2006/relationships/image" Target="../media/image4.tiff" /><Relationship Id="rId10" Type="http://schemas.openxmlformats.org/officeDocument/2006/relationships/image" Target="../media/image9.png" /><Relationship Id="rId4" Type="http://schemas.openxmlformats.org/officeDocument/2006/relationships/image" Target="../media/image3.tiff" /><Relationship Id="rId9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84AF8-BC46-1641-8A95-B6BFA6A7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" y="219075"/>
            <a:ext cx="1685927" cy="1228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C2647-3204-5C41-A3D6-6ED1C02AED80}"/>
              </a:ext>
            </a:extLst>
          </p:cNvPr>
          <p:cNvSpPr txBox="1"/>
          <p:nvPr/>
        </p:nvSpPr>
        <p:spPr>
          <a:xfrm>
            <a:off x="2300288" y="514350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Catherine</a:t>
            </a:r>
          </a:p>
          <a:p>
            <a:r>
              <a:rPr lang="en-US" dirty="0"/>
              <a:t>347-266-9132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8F0C4-63EA-EC4D-8767-AAFDCFF84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4" y="1646238"/>
            <a:ext cx="1181100" cy="142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BA5B5B-B385-7648-A12F-E010E5E56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4" y="3267335"/>
            <a:ext cx="11430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52B03C-6673-BB47-A4A9-442FCA190189}"/>
              </a:ext>
            </a:extLst>
          </p:cNvPr>
          <p:cNvSpPr txBox="1"/>
          <p:nvPr/>
        </p:nvSpPr>
        <p:spPr>
          <a:xfrm>
            <a:off x="2300288" y="2172772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Lehyla</a:t>
            </a:r>
            <a:endParaRPr lang="en-US" dirty="0"/>
          </a:p>
          <a:p>
            <a:r>
              <a:rPr lang="en-US" dirty="0"/>
              <a:t>917-912-0496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B15D5-C723-184E-BCF3-199340137E19}"/>
              </a:ext>
            </a:extLst>
          </p:cNvPr>
          <p:cNvSpPr txBox="1"/>
          <p:nvPr/>
        </p:nvSpPr>
        <p:spPr>
          <a:xfrm>
            <a:off x="2300288" y="3646528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Anabel</a:t>
            </a:r>
          </a:p>
          <a:p>
            <a:r>
              <a:rPr lang="en-US"/>
              <a:t>646-883-0322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479666-8ED0-BC4A-9465-FB759CFC0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324" y="318956"/>
            <a:ext cx="979488" cy="11667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9341D5-57B5-094D-A7A0-24E32358B14E}"/>
              </a:ext>
            </a:extLst>
          </p:cNvPr>
          <p:cNvSpPr txBox="1"/>
          <p:nvPr/>
        </p:nvSpPr>
        <p:spPr>
          <a:xfrm>
            <a:off x="5568949" y="532995"/>
            <a:ext cx="166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Gladys</a:t>
            </a:r>
          </a:p>
          <a:p>
            <a:r>
              <a:rPr lang="en-US" dirty="0">
                <a:solidFill>
                  <a:srgbClr val="FF0000"/>
                </a:solidFill>
              </a:rPr>
              <a:t>xxx-xxx--</a:t>
            </a:r>
            <a:r>
              <a:rPr lang="en-US" dirty="0" err="1">
                <a:solidFill>
                  <a:srgbClr val="FF0000"/>
                </a:solidFill>
              </a:rPr>
              <a:t>xxxx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6C44C6-9500-E043-BDCA-2A6A91FF6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24" y="1781175"/>
            <a:ext cx="1031733" cy="12874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FDACAF-E4B9-6844-A002-65ED6C0B3E3D}"/>
              </a:ext>
            </a:extLst>
          </p:cNvPr>
          <p:cNvSpPr txBox="1"/>
          <p:nvPr/>
        </p:nvSpPr>
        <p:spPr>
          <a:xfrm>
            <a:off x="5568948" y="2172771"/>
            <a:ext cx="1531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Didi </a:t>
            </a:r>
          </a:p>
          <a:p>
            <a:r>
              <a:rPr lang="en-US" dirty="0">
                <a:solidFill>
                  <a:srgbClr val="FF0000"/>
                </a:solidFill>
              </a:rPr>
              <a:t>xxx-xxx--</a:t>
            </a:r>
            <a:r>
              <a:rPr lang="en-US" dirty="0" err="1">
                <a:solidFill>
                  <a:srgbClr val="FF0000"/>
                </a:solidFill>
              </a:rPr>
              <a:t>xxxx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5CDA46-D347-AC42-847C-61F07B0508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107" y="3364113"/>
            <a:ext cx="1092200" cy="1384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ED5CB5-3596-5A4D-990D-0AEEA3EE1684}"/>
              </a:ext>
            </a:extLst>
          </p:cNvPr>
          <p:cNvSpPr txBox="1"/>
          <p:nvPr/>
        </p:nvSpPr>
        <p:spPr>
          <a:xfrm>
            <a:off x="5568948" y="3733097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Judy</a:t>
            </a:r>
          </a:p>
          <a:p>
            <a:r>
              <a:rPr lang="en-US" dirty="0"/>
              <a:t>917-536-5004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2A2DE-45C2-AA4C-8806-5F5089D6F3B6}"/>
              </a:ext>
            </a:extLst>
          </p:cNvPr>
          <p:cNvSpPr txBox="1"/>
          <p:nvPr/>
        </p:nvSpPr>
        <p:spPr>
          <a:xfrm>
            <a:off x="9120183" y="532996"/>
            <a:ext cx="153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Daniela</a:t>
            </a:r>
          </a:p>
          <a:p>
            <a:r>
              <a:rPr lang="en-US" dirty="0"/>
              <a:t>201-450-0274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751CD-7D40-D343-A552-81088176C22E}"/>
              </a:ext>
            </a:extLst>
          </p:cNvPr>
          <p:cNvSpPr txBox="1"/>
          <p:nvPr/>
        </p:nvSpPr>
        <p:spPr>
          <a:xfrm>
            <a:off x="9120183" y="2218938"/>
            <a:ext cx="183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Natalie</a:t>
            </a:r>
          </a:p>
          <a:p>
            <a:r>
              <a:rPr lang="en-US" dirty="0"/>
              <a:t>917-612-3879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970C8D-E0E6-DB4D-837B-BED7F45E14DE}"/>
              </a:ext>
            </a:extLst>
          </p:cNvPr>
          <p:cNvSpPr txBox="1"/>
          <p:nvPr/>
        </p:nvSpPr>
        <p:spPr>
          <a:xfrm>
            <a:off x="9120183" y="3733096"/>
            <a:ext cx="140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Amarelis</a:t>
            </a:r>
          </a:p>
          <a:p>
            <a:r>
              <a:rPr lang="en-US" dirty="0">
                <a:solidFill>
                  <a:srgbClr val="FF0000"/>
                </a:solidFill>
              </a:rPr>
              <a:t>xxx-xxx-</a:t>
            </a:r>
            <a:r>
              <a:rPr lang="en-US" dirty="0" err="1">
                <a:solidFill>
                  <a:srgbClr val="FF0000"/>
                </a:solidFill>
              </a:rPr>
              <a:t>xxxx</a:t>
            </a:r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27A94A-4E50-9641-8C23-40AF306BB4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8552" y="3469629"/>
            <a:ext cx="1128856" cy="14502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7F0F7D-9A92-4440-B760-A1C64740A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8267" y="1896558"/>
            <a:ext cx="1489427" cy="13806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FC2650-E266-F64B-85F4-C8D9135A76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9407" y="247334"/>
            <a:ext cx="1258310" cy="150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8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Herbstman, Julie B.</dc:creator>
  <cp:lastModifiedBy>A C</cp:lastModifiedBy>
  <cp:revision>4</cp:revision>
  <dcterms:created xsi:type="dcterms:W3CDTF">2020-03-19T18:46:44Z</dcterms:created>
  <dcterms:modified xsi:type="dcterms:W3CDTF">2020-03-19T19:39:05Z</dcterms:modified>
</cp:coreProperties>
</file>