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2"/>
  </p:notesMasterIdLst>
  <p:sldIdLst>
    <p:sldId id="558" r:id="rId3"/>
    <p:sldId id="754" r:id="rId4"/>
    <p:sldId id="765" r:id="rId5"/>
    <p:sldId id="757" r:id="rId6"/>
    <p:sldId id="767" r:id="rId7"/>
    <p:sldId id="768" r:id="rId8"/>
    <p:sldId id="766" r:id="rId9"/>
    <p:sldId id="769" r:id="rId10"/>
    <p:sldId id="770" r:id="rId11"/>
    <p:sldId id="758" r:id="rId12"/>
    <p:sldId id="771" r:id="rId13"/>
    <p:sldId id="773" r:id="rId14"/>
    <p:sldId id="759" r:id="rId15"/>
    <p:sldId id="760" r:id="rId16"/>
    <p:sldId id="772" r:id="rId17"/>
    <p:sldId id="761" r:id="rId18"/>
    <p:sldId id="762" r:id="rId19"/>
    <p:sldId id="763" r:id="rId20"/>
    <p:sldId id="7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57"/>
            <p14:sldId id="767"/>
            <p14:sldId id="768"/>
            <p14:sldId id="766"/>
            <p14:sldId id="769"/>
            <p14:sldId id="770"/>
            <p14:sldId id="758"/>
            <p14:sldId id="771"/>
            <p14:sldId id="773"/>
            <p14:sldId id="759"/>
            <p14:sldId id="760"/>
            <p14:sldId id="772"/>
            <p14:sldId id="761"/>
            <p14:sldId id="762"/>
            <p14:sldId id="763"/>
            <p14:sldId id="764"/>
          </p14:sldIdLst>
        </p14:section>
        <p14:section name="제목 없는 구역" id="{3CBAA481-1DD1-4368-86DD-082154FCDB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B07"/>
    <a:srgbClr val="FA7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" y="3882629"/>
            <a:ext cx="397247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8B33D2-B233-4633-ACFA-341088B5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890" y="1958116"/>
            <a:ext cx="1914792" cy="2267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75C071-BF88-4ECD-93E8-9E8720C9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945" y="2057937"/>
            <a:ext cx="203863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2-03]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(set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null)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9FE434-5935-4E60-8C91-E7C636AD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48" y="1556923"/>
            <a:ext cx="1914792" cy="24292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EF386-53C7-4EA8-8A68-8A34847E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93" y="1824747"/>
            <a:ext cx="206721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0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나이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                 ,   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등급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직업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적립금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	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1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3858838"/>
            <a:ext cx="4322616" cy="249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18" y="2194657"/>
            <a:ext cx="4148282" cy="35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3-1]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 기본으로 입력된다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2CF68-5F7F-4258-B428-2AFAF5C6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91" y="854239"/>
            <a:ext cx="335326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제품명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재고량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단가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제조업체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CHECK(                                                              )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3-2]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1D286-54B8-4E07-AD1D-A04E34B2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71" y="1785117"/>
            <a:ext cx="4867954" cy="407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NOT NULL,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수량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VARCHAR(30),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DATE,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PRIMARY KEY(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             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KEY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9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ans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있는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3-3]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ans</a:t>
            </a:r>
            <a:r>
              <a:rPr lang="en-US" altLang="ko-KR" sz="1600" dirty="0"/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88BEDF-B7E7-4A37-9D9F-44C23281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63" y="1642391"/>
            <a:ext cx="411537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09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수업중제출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(w09)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작성하시오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stu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311669"/>
            <a:ext cx="824027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22878D-3B55-43AD-8894-B2132509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5" y="1238643"/>
            <a:ext cx="3658111" cy="53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F85173-920C-4DAC-A940-E87A1AEF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2" y="1236025"/>
            <a:ext cx="3867690" cy="53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EDB6F2-4FCA-4F1F-B71D-5A9B0751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4" y="1208845"/>
            <a:ext cx="2304738" cy="53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8A17E0-469D-4A19-9CD7-EC507895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3" y="1620568"/>
            <a:ext cx="287695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다음 조건에 맞는 문법을 </a:t>
            </a:r>
            <a:r>
              <a:rPr lang="ko-KR" altLang="en-US" dirty="0" err="1"/>
              <a:t>작성하시오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B050"/>
                </a:solidFill>
              </a:rPr>
              <a:t>답안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460213-32B4-42C8-BC60-BD9E8AA7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18" y="1287495"/>
            <a:ext cx="229584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1061</Words>
  <Application>Microsoft Office PowerPoint</Application>
  <PresentationFormat>와이드스크린</PresentationFormat>
  <Paragraphs>146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Wingdings</vt:lpstr>
      <vt:lpstr>Office 테마</vt:lpstr>
      <vt:lpstr>TrendMicroTemplate_ext</vt:lpstr>
      <vt:lpstr>데이터베이스</vt:lpstr>
      <vt:lpstr>데이터베이스</vt:lpstr>
      <vt:lpstr>[수업중제출]</vt:lpstr>
      <vt:lpstr>다음 조건에 맞는 문법을 작성하시오 (stu)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(답안)</vt:lpstr>
      <vt:lpstr>다음 조건에 맞는 문법을 작성하시오 (stu)</vt:lpstr>
      <vt:lpstr>다음 조건에 맞는 문법을 작성하시오 (답안)</vt:lpstr>
      <vt:lpstr>다음 조건에 맞는 문법을 작성하시오 (답안)</vt:lpstr>
      <vt:lpstr>다음 조건에 맞는 문법을 작성하시오 (stu)</vt:lpstr>
      <vt:lpstr>다음 조건에 맞는 문법을 작성하시오 (예시)</vt:lpstr>
      <vt:lpstr>다음 조건에 맞는 문법을 작성하시오 (답안)</vt:lpstr>
      <vt:lpstr>다음 조건에 맞는 문법을 작성하시오 (stu)</vt:lpstr>
      <vt:lpstr>다음 조건에 맞는 문법을 작성하시오 (ans)</vt:lpstr>
      <vt:lpstr>다음 조건에 맞는 문법을 작성하시오 (stu)</vt:lpstr>
      <vt:lpstr>다음 조건에 맞는 문법을 작성하시오 (ans)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데이터베이스관리_김희숙</dc:title>
  <dc:creator>hskim</dc:creator>
  <cp:lastModifiedBy>214</cp:lastModifiedBy>
  <cp:revision>556</cp:revision>
  <dcterms:created xsi:type="dcterms:W3CDTF">2020-03-10T19:43:11Z</dcterms:created>
  <dcterms:modified xsi:type="dcterms:W3CDTF">2024-11-07T07:08:13Z</dcterms:modified>
</cp:coreProperties>
</file>