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2" r:id="rId2"/>
    <p:sldId id="371" r:id="rId3"/>
    <p:sldId id="309" r:id="rId4"/>
    <p:sldId id="369" r:id="rId5"/>
    <p:sldId id="376" r:id="rId6"/>
    <p:sldId id="370" r:id="rId7"/>
    <p:sldId id="373" r:id="rId8"/>
    <p:sldId id="374" r:id="rId9"/>
    <p:sldId id="375" r:id="rId10"/>
    <p:sldId id="367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6BFC381-9DBC-9B47-9D16-E651729A1C82}">
          <p14:sldIdLst/>
        </p14:section>
        <p14:section name="Titles and Dividers" id="{1E7DD9E6-8846-8448-AF36-6CA7C36D3FBC}">
          <p14:sldIdLst>
            <p14:sldId id="332"/>
            <p14:sldId id="371"/>
          </p14:sldIdLst>
        </p14:section>
        <p14:section name="Content" id="{380C3243-BEFC-A549-B533-A4F0BFEA40A1}">
          <p14:sldIdLst>
            <p14:sldId id="309"/>
            <p14:sldId id="369"/>
            <p14:sldId id="376"/>
            <p14:sldId id="370"/>
            <p14:sldId id="373"/>
            <p14:sldId id="374"/>
            <p14:sldId id="375"/>
            <p14:sldId id="367"/>
          </p14:sldIdLst>
        </p14:section>
        <p14:section name="Example slides" id="{6F4BDC45-F9AA-BE40-B27C-BCB372411A4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4096">
          <p15:clr>
            <a:srgbClr val="A4A3A4"/>
          </p15:clr>
        </p15:guide>
        <p15:guide id="3" orient="horz" pos="3688">
          <p15:clr>
            <a:srgbClr val="A4A3A4"/>
          </p15:clr>
        </p15:guide>
        <p15:guide id="4" orient="horz" pos="760">
          <p15:clr>
            <a:srgbClr val="A4A3A4"/>
          </p15:clr>
        </p15:guide>
        <p15:guide id="5" orient="horz" pos="488">
          <p15:clr>
            <a:srgbClr val="A4A3A4"/>
          </p15:clr>
        </p15:guide>
        <p15:guide id="6" pos="309">
          <p15:clr>
            <a:srgbClr val="A4A3A4"/>
          </p15:clr>
        </p15:guide>
        <p15:guide id="7" pos="7371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FDB"/>
    <a:srgbClr val="191919"/>
    <a:srgbClr val="007A3E"/>
    <a:srgbClr val="F2F2F2"/>
    <a:srgbClr val="CF2A2A"/>
    <a:srgbClr val="EFEFEF"/>
    <a:srgbClr val="4CA90C"/>
    <a:srgbClr val="FFB81C"/>
    <a:srgbClr val="0C257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8929" autoAdjust="0"/>
  </p:normalViewPr>
  <p:slideViewPr>
    <p:cSldViewPr snapToGrid="0">
      <p:cViewPr varScale="1">
        <p:scale>
          <a:sx n="116" d="100"/>
          <a:sy n="116" d="100"/>
        </p:scale>
        <p:origin x="102" y="228"/>
      </p:cViewPr>
      <p:guideLst>
        <p:guide orient="horz" pos="232"/>
        <p:guide orient="horz" pos="4096"/>
        <p:guide orient="horz" pos="3688"/>
        <p:guide orient="horz" pos="760"/>
        <p:guide orient="horz" pos="488"/>
        <p:guide pos="309"/>
        <p:guide pos="7371"/>
        <p:guide pos="3839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0"/>
    </p:cViewPr>
  </p:sorterViewPr>
  <p:notesViewPr>
    <p:cSldViewPr snapToGrid="0">
      <p:cViewPr varScale="1">
        <p:scale>
          <a:sx n="71" d="100"/>
          <a:sy n="71" d="100"/>
        </p:scale>
        <p:origin x="302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2BD4A-B9A4-436E-B7E5-56451E50E865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01CBA-DC6F-409C-ACF8-8F43193ADEA8}">
      <dgm:prSet phldrT="[Text]" custT="1"/>
      <dgm:spPr/>
      <dgm:t>
        <a:bodyPr/>
        <a:lstStyle/>
        <a:p>
          <a:r>
            <a:rPr lang="en-US" sz="1800" dirty="0" smtClean="0"/>
            <a:t>&lt;Name&gt;, &lt;Role in this team&gt;</a:t>
          </a:r>
        </a:p>
        <a:p>
          <a:r>
            <a:rPr lang="en-US" sz="1800" dirty="0" smtClean="0"/>
            <a:t>&lt;Org Name&gt;, &lt;Role in the Org&gt;</a:t>
          </a:r>
          <a:endParaRPr lang="en-US" sz="1800" dirty="0"/>
        </a:p>
      </dgm:t>
    </dgm:pt>
    <dgm:pt modelId="{A519B71C-3C9C-485F-8FC6-4F6D56DFD7DA}" type="parTrans" cxnId="{553B9209-31A9-4D42-A3C5-67B1CB4D2AF0}">
      <dgm:prSet/>
      <dgm:spPr/>
      <dgm:t>
        <a:bodyPr/>
        <a:lstStyle/>
        <a:p>
          <a:endParaRPr lang="en-US" sz="1400"/>
        </a:p>
      </dgm:t>
    </dgm:pt>
    <dgm:pt modelId="{EDD0DCA5-D8A7-4307-B8F3-879FA0672058}" type="sibTrans" cxnId="{553B9209-31A9-4D42-A3C5-67B1CB4D2AF0}">
      <dgm:prSet/>
      <dgm:spPr/>
      <dgm:t>
        <a:bodyPr/>
        <a:lstStyle/>
        <a:p>
          <a:endParaRPr lang="en-US" sz="1400"/>
        </a:p>
      </dgm:t>
    </dgm:pt>
    <dgm:pt modelId="{01399B48-E200-4EF3-9E88-1BE4E644AFE5}">
      <dgm:prSet phldrT="[Text]" custT="1"/>
      <dgm:spPr/>
      <dgm:t>
        <a:bodyPr/>
        <a:lstStyle/>
        <a:p>
          <a:r>
            <a:rPr lang="en-US" sz="1800" dirty="0" smtClean="0"/>
            <a:t>&lt;Name&gt;, &lt;Role in this team&gt;</a:t>
          </a:r>
        </a:p>
        <a:p>
          <a:r>
            <a:rPr lang="en-US" sz="1800" dirty="0" smtClean="0"/>
            <a:t>&lt;Org Name&gt;, &lt;Role in the Org&gt;</a:t>
          </a:r>
          <a:endParaRPr lang="en-US" sz="1800" dirty="0"/>
        </a:p>
      </dgm:t>
    </dgm:pt>
    <dgm:pt modelId="{C87FD34B-76D1-4D21-BAC1-25445BB1B1BD}" type="parTrans" cxnId="{4D2FAEEE-EB13-4ED2-BEFA-D90818E16300}">
      <dgm:prSet/>
      <dgm:spPr/>
      <dgm:t>
        <a:bodyPr/>
        <a:lstStyle/>
        <a:p>
          <a:endParaRPr lang="en-US" sz="1400"/>
        </a:p>
      </dgm:t>
    </dgm:pt>
    <dgm:pt modelId="{759A5B93-590A-414F-A279-A15818B52177}" type="sibTrans" cxnId="{4D2FAEEE-EB13-4ED2-BEFA-D90818E16300}">
      <dgm:prSet/>
      <dgm:spPr/>
      <dgm:t>
        <a:bodyPr/>
        <a:lstStyle/>
        <a:p>
          <a:endParaRPr lang="en-US" sz="1400"/>
        </a:p>
      </dgm:t>
    </dgm:pt>
    <dgm:pt modelId="{567344C8-F920-47BF-9B4E-F9677CA2C655}">
      <dgm:prSet phldrT="[Text]" custT="1"/>
      <dgm:spPr/>
      <dgm:t>
        <a:bodyPr/>
        <a:lstStyle/>
        <a:p>
          <a:r>
            <a:rPr lang="en-US" sz="1800" dirty="0" smtClean="0"/>
            <a:t>&lt;Name&gt;, &lt;Role in this team&gt;</a:t>
          </a:r>
        </a:p>
        <a:p>
          <a:r>
            <a:rPr lang="en-US" sz="1800" dirty="0" smtClean="0"/>
            <a:t>&lt;Org Name&gt;, &lt;Role in the Org&gt;</a:t>
          </a:r>
          <a:endParaRPr lang="en-US" sz="1800" dirty="0"/>
        </a:p>
      </dgm:t>
    </dgm:pt>
    <dgm:pt modelId="{3F65F29D-274B-4B9C-AE49-C6979E4D3765}" type="parTrans" cxnId="{A57F974A-7BAC-416C-A445-CA527C8D5797}">
      <dgm:prSet/>
      <dgm:spPr/>
      <dgm:t>
        <a:bodyPr/>
        <a:lstStyle/>
        <a:p>
          <a:endParaRPr lang="en-US" sz="1400"/>
        </a:p>
      </dgm:t>
    </dgm:pt>
    <dgm:pt modelId="{4D4A9958-1A78-4BDE-B99F-8D09E6C77C73}" type="sibTrans" cxnId="{A57F974A-7BAC-416C-A445-CA527C8D5797}">
      <dgm:prSet/>
      <dgm:spPr/>
      <dgm:t>
        <a:bodyPr/>
        <a:lstStyle/>
        <a:p>
          <a:endParaRPr lang="en-US" sz="1400"/>
        </a:p>
      </dgm:t>
    </dgm:pt>
    <dgm:pt modelId="{3FA97739-7147-4BBF-9420-D231FC6CE593}">
      <dgm:prSet phldrT="[Text]" custT="1"/>
      <dgm:spPr/>
      <dgm:t>
        <a:bodyPr/>
        <a:lstStyle/>
        <a:p>
          <a:r>
            <a:rPr lang="en-US" sz="1800" dirty="0" smtClean="0"/>
            <a:t>&lt;Name&gt;, &lt;Role in this team&gt;</a:t>
          </a:r>
        </a:p>
        <a:p>
          <a:r>
            <a:rPr lang="en-US" sz="1800" dirty="0" smtClean="0"/>
            <a:t>&lt;Org Name&gt;, &lt;Role in the Org&gt;</a:t>
          </a:r>
          <a:endParaRPr lang="en-US" sz="1800" dirty="0"/>
        </a:p>
      </dgm:t>
    </dgm:pt>
    <dgm:pt modelId="{35038196-5B99-4E24-B206-E19D77853C89}" type="parTrans" cxnId="{312B813B-7BB4-4564-8CF7-E96E93FB56A4}">
      <dgm:prSet/>
      <dgm:spPr/>
      <dgm:t>
        <a:bodyPr/>
        <a:lstStyle/>
        <a:p>
          <a:endParaRPr lang="en-US" sz="1400"/>
        </a:p>
      </dgm:t>
    </dgm:pt>
    <dgm:pt modelId="{792CCD19-EE29-4C94-8212-AC77023A21C7}" type="sibTrans" cxnId="{312B813B-7BB4-4564-8CF7-E96E93FB56A4}">
      <dgm:prSet/>
      <dgm:spPr/>
      <dgm:t>
        <a:bodyPr/>
        <a:lstStyle/>
        <a:p>
          <a:endParaRPr lang="en-US" sz="1400"/>
        </a:p>
      </dgm:t>
    </dgm:pt>
    <dgm:pt modelId="{D23D95EE-6409-4F5C-82DF-C1632082BF4B}">
      <dgm:prSet custT="1"/>
      <dgm:spPr/>
      <dgm:t>
        <a:bodyPr/>
        <a:lstStyle/>
        <a:p>
          <a:r>
            <a:rPr lang="en-US" sz="1800" dirty="0" smtClean="0"/>
            <a:t>&lt;Name&gt;, &lt;Role in this team&gt;</a:t>
          </a:r>
        </a:p>
        <a:p>
          <a:r>
            <a:rPr lang="en-US" sz="1800" dirty="0" smtClean="0"/>
            <a:t>&lt;Org Name&gt;, &lt;Role in the Org&gt;</a:t>
          </a:r>
          <a:endParaRPr lang="en-US" sz="1800" dirty="0"/>
        </a:p>
      </dgm:t>
    </dgm:pt>
    <dgm:pt modelId="{ECC4B364-A1C1-4296-AB6E-46A8BA56EFF8}" type="parTrans" cxnId="{7FF27354-7CEF-4FBE-BEB2-B74EE1DE95FF}">
      <dgm:prSet/>
      <dgm:spPr/>
      <dgm:t>
        <a:bodyPr/>
        <a:lstStyle/>
        <a:p>
          <a:endParaRPr lang="en-US" sz="1400"/>
        </a:p>
      </dgm:t>
    </dgm:pt>
    <dgm:pt modelId="{EBB51635-AFC8-477B-B909-A0B74DD39810}" type="sibTrans" cxnId="{7FF27354-7CEF-4FBE-BEB2-B74EE1DE95FF}">
      <dgm:prSet/>
      <dgm:spPr/>
      <dgm:t>
        <a:bodyPr/>
        <a:lstStyle/>
        <a:p>
          <a:endParaRPr lang="en-US" sz="1400"/>
        </a:p>
      </dgm:t>
    </dgm:pt>
    <dgm:pt modelId="{FFDD3C1A-25E6-42B8-BB47-592312DBE4D5}">
      <dgm:prSet custT="1"/>
      <dgm:spPr/>
      <dgm:t>
        <a:bodyPr/>
        <a:lstStyle/>
        <a:p>
          <a:r>
            <a:rPr lang="en-US" sz="1800" dirty="0" smtClean="0"/>
            <a:t>&lt;Name&gt;, &lt;Role in this team&gt;</a:t>
          </a:r>
        </a:p>
        <a:p>
          <a:r>
            <a:rPr lang="en-US" sz="1800" dirty="0" smtClean="0"/>
            <a:t>&lt;Org Name&gt;, &lt;Role in the Org&gt;</a:t>
          </a:r>
          <a:endParaRPr lang="en-US" sz="1800" dirty="0"/>
        </a:p>
      </dgm:t>
    </dgm:pt>
    <dgm:pt modelId="{55B384BB-0CB3-403F-BFF2-96B53E9FC802}" type="parTrans" cxnId="{523B92A8-8B64-47CE-B616-4424BC1B7477}">
      <dgm:prSet/>
      <dgm:spPr/>
      <dgm:t>
        <a:bodyPr/>
        <a:lstStyle/>
        <a:p>
          <a:endParaRPr lang="en-US" sz="1400"/>
        </a:p>
      </dgm:t>
    </dgm:pt>
    <dgm:pt modelId="{FDEF769F-8A44-4405-AF1C-9517668CE354}" type="sibTrans" cxnId="{523B92A8-8B64-47CE-B616-4424BC1B7477}">
      <dgm:prSet/>
      <dgm:spPr/>
      <dgm:t>
        <a:bodyPr/>
        <a:lstStyle/>
        <a:p>
          <a:endParaRPr lang="en-US" sz="1400"/>
        </a:p>
      </dgm:t>
    </dgm:pt>
    <dgm:pt modelId="{59806A05-1DCD-442C-99BC-78543E370C1D}" type="pres">
      <dgm:prSet presAssocID="{B7D2BD4A-B9A4-436E-B7E5-56451E50E86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EEAC31-B4F5-40C2-93DE-AEA1F8C7D0D7}" type="pres">
      <dgm:prSet presAssocID="{DA101CBA-DC6F-409C-ACF8-8F43193ADEA8}" presName="composite" presStyleCnt="0"/>
      <dgm:spPr/>
    </dgm:pt>
    <dgm:pt modelId="{A0C7F83A-F22D-47C4-B559-F5DEE1002F85}" type="pres">
      <dgm:prSet presAssocID="{DA101CBA-DC6F-409C-ACF8-8F43193ADEA8}" presName="rect1" presStyleLbl="tr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716FF-431E-4315-A0CA-6C37FA66804A}" type="pres">
      <dgm:prSet presAssocID="{DA101CBA-DC6F-409C-ACF8-8F43193ADEA8}" presName="rect2" presStyleLbl="fgImgPlace1" presStyleIdx="0" presStyleCnt="6"/>
      <dgm:spPr/>
    </dgm:pt>
    <dgm:pt modelId="{A30DADF7-8808-4184-B5DF-D8A0D4EFBF79}" type="pres">
      <dgm:prSet presAssocID="{EDD0DCA5-D8A7-4307-B8F3-879FA0672058}" presName="sibTrans" presStyleCnt="0"/>
      <dgm:spPr/>
    </dgm:pt>
    <dgm:pt modelId="{119DF9C7-1E08-4602-8E07-22627EEE6FDA}" type="pres">
      <dgm:prSet presAssocID="{01399B48-E200-4EF3-9E88-1BE4E644AFE5}" presName="composite" presStyleCnt="0"/>
      <dgm:spPr/>
    </dgm:pt>
    <dgm:pt modelId="{9E49708D-6832-40F6-BE8D-E67B5E8C1EA3}" type="pres">
      <dgm:prSet presAssocID="{01399B48-E200-4EF3-9E88-1BE4E644AFE5}" presName="rect1" presStyleLbl="tr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4D6A1-CBF8-4602-B79E-C46DC3C9313D}" type="pres">
      <dgm:prSet presAssocID="{01399B48-E200-4EF3-9E88-1BE4E644AFE5}" presName="rect2" presStyleLbl="fgImgPlace1" presStyleIdx="1" presStyleCnt="6"/>
      <dgm:spPr/>
    </dgm:pt>
    <dgm:pt modelId="{9DDE0998-9643-4391-B068-84F739B4E122}" type="pres">
      <dgm:prSet presAssocID="{759A5B93-590A-414F-A279-A15818B52177}" presName="sibTrans" presStyleCnt="0"/>
      <dgm:spPr/>
    </dgm:pt>
    <dgm:pt modelId="{9180FCAF-5257-49D1-BC39-B0CDB6FBC39C}" type="pres">
      <dgm:prSet presAssocID="{567344C8-F920-47BF-9B4E-F9677CA2C655}" presName="composite" presStyleCnt="0"/>
      <dgm:spPr/>
    </dgm:pt>
    <dgm:pt modelId="{A60A010B-928D-4675-9FE5-25499F9D0A05}" type="pres">
      <dgm:prSet presAssocID="{567344C8-F920-47BF-9B4E-F9677CA2C655}" presName="rect1" presStyleLbl="tr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1F442-6DE8-4030-8BE1-517070B24D4C}" type="pres">
      <dgm:prSet presAssocID="{567344C8-F920-47BF-9B4E-F9677CA2C655}" presName="rect2" presStyleLbl="fgImgPlace1" presStyleIdx="2" presStyleCnt="6"/>
      <dgm:spPr/>
    </dgm:pt>
    <dgm:pt modelId="{D2D6F1BB-9C2E-40F3-BEB5-F3EA1BCCCE83}" type="pres">
      <dgm:prSet presAssocID="{4D4A9958-1A78-4BDE-B99F-8D09E6C77C73}" presName="sibTrans" presStyleCnt="0"/>
      <dgm:spPr/>
    </dgm:pt>
    <dgm:pt modelId="{29262A92-BCA6-4A7E-B0B4-D1A1B93943F7}" type="pres">
      <dgm:prSet presAssocID="{3FA97739-7147-4BBF-9420-D231FC6CE593}" presName="composite" presStyleCnt="0"/>
      <dgm:spPr/>
    </dgm:pt>
    <dgm:pt modelId="{B9813901-47CA-4737-A974-E01569124C0F}" type="pres">
      <dgm:prSet presAssocID="{3FA97739-7147-4BBF-9420-D231FC6CE593}" presName="rect1" presStyleLbl="tr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05ECD-585A-4D24-9236-5699CD2A0CB0}" type="pres">
      <dgm:prSet presAssocID="{3FA97739-7147-4BBF-9420-D231FC6CE593}" presName="rect2" presStyleLbl="fgImgPlace1" presStyleIdx="3" presStyleCnt="6"/>
      <dgm:spPr/>
    </dgm:pt>
    <dgm:pt modelId="{B96794CD-C29D-4715-BAB2-C3050E2B17F2}" type="pres">
      <dgm:prSet presAssocID="{792CCD19-EE29-4C94-8212-AC77023A21C7}" presName="sibTrans" presStyleCnt="0"/>
      <dgm:spPr/>
    </dgm:pt>
    <dgm:pt modelId="{D110F26C-5138-426F-934E-080ED1DF7437}" type="pres">
      <dgm:prSet presAssocID="{D23D95EE-6409-4F5C-82DF-C1632082BF4B}" presName="composite" presStyleCnt="0"/>
      <dgm:spPr/>
    </dgm:pt>
    <dgm:pt modelId="{A4498DC5-D130-4926-B64D-EAEC733EFCCF}" type="pres">
      <dgm:prSet presAssocID="{D23D95EE-6409-4F5C-82DF-C1632082BF4B}" presName="rect1" presStyleLbl="tr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C61A9-4A74-4736-BA5A-50A04866518D}" type="pres">
      <dgm:prSet presAssocID="{D23D95EE-6409-4F5C-82DF-C1632082BF4B}" presName="rect2" presStyleLbl="fgImgPlace1" presStyleIdx="4" presStyleCnt="6"/>
      <dgm:spPr/>
    </dgm:pt>
    <dgm:pt modelId="{B8CFF3EE-13F2-4B80-9A81-32733D584FAF}" type="pres">
      <dgm:prSet presAssocID="{EBB51635-AFC8-477B-B909-A0B74DD39810}" presName="sibTrans" presStyleCnt="0"/>
      <dgm:spPr/>
    </dgm:pt>
    <dgm:pt modelId="{60959488-7465-477C-8A63-9C7057FB69B4}" type="pres">
      <dgm:prSet presAssocID="{FFDD3C1A-25E6-42B8-BB47-592312DBE4D5}" presName="composite" presStyleCnt="0"/>
      <dgm:spPr/>
    </dgm:pt>
    <dgm:pt modelId="{525F58E6-8D8F-41CE-90B1-2B481DC40A97}" type="pres">
      <dgm:prSet presAssocID="{FFDD3C1A-25E6-42B8-BB47-592312DBE4D5}" presName="rect1" presStyleLbl="tr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EB0782-0FF3-48CA-9365-476622CF0595}" type="pres">
      <dgm:prSet presAssocID="{FFDD3C1A-25E6-42B8-BB47-592312DBE4D5}" presName="rect2" presStyleLbl="fgImgPlace1" presStyleIdx="5" presStyleCnt="6"/>
      <dgm:spPr/>
    </dgm:pt>
  </dgm:ptLst>
  <dgm:cxnLst>
    <dgm:cxn modelId="{C5EDB37F-22AD-4150-A863-D47464FF1C2C}" type="presOf" srcId="{DA101CBA-DC6F-409C-ACF8-8F43193ADEA8}" destId="{A0C7F83A-F22D-47C4-B559-F5DEE1002F85}" srcOrd="0" destOrd="0" presId="urn:microsoft.com/office/officeart/2008/layout/PictureStrips"/>
    <dgm:cxn modelId="{553B9209-31A9-4D42-A3C5-67B1CB4D2AF0}" srcId="{B7D2BD4A-B9A4-436E-B7E5-56451E50E865}" destId="{DA101CBA-DC6F-409C-ACF8-8F43193ADEA8}" srcOrd="0" destOrd="0" parTransId="{A519B71C-3C9C-485F-8FC6-4F6D56DFD7DA}" sibTransId="{EDD0DCA5-D8A7-4307-B8F3-879FA0672058}"/>
    <dgm:cxn modelId="{B89B333A-8A53-4D7A-A262-99688F4F6B1A}" type="presOf" srcId="{FFDD3C1A-25E6-42B8-BB47-592312DBE4D5}" destId="{525F58E6-8D8F-41CE-90B1-2B481DC40A97}" srcOrd="0" destOrd="0" presId="urn:microsoft.com/office/officeart/2008/layout/PictureStrips"/>
    <dgm:cxn modelId="{5DAE1915-411D-49AE-9539-32911DBA512B}" type="presOf" srcId="{01399B48-E200-4EF3-9E88-1BE4E644AFE5}" destId="{9E49708D-6832-40F6-BE8D-E67B5E8C1EA3}" srcOrd="0" destOrd="0" presId="urn:microsoft.com/office/officeart/2008/layout/PictureStrips"/>
    <dgm:cxn modelId="{312B813B-7BB4-4564-8CF7-E96E93FB56A4}" srcId="{B7D2BD4A-B9A4-436E-B7E5-56451E50E865}" destId="{3FA97739-7147-4BBF-9420-D231FC6CE593}" srcOrd="3" destOrd="0" parTransId="{35038196-5B99-4E24-B206-E19D77853C89}" sibTransId="{792CCD19-EE29-4C94-8212-AC77023A21C7}"/>
    <dgm:cxn modelId="{3F894495-E0F1-4890-B100-5BB0369A43ED}" type="presOf" srcId="{3FA97739-7147-4BBF-9420-D231FC6CE593}" destId="{B9813901-47CA-4737-A974-E01569124C0F}" srcOrd="0" destOrd="0" presId="urn:microsoft.com/office/officeart/2008/layout/PictureStrips"/>
    <dgm:cxn modelId="{523B92A8-8B64-47CE-B616-4424BC1B7477}" srcId="{B7D2BD4A-B9A4-436E-B7E5-56451E50E865}" destId="{FFDD3C1A-25E6-42B8-BB47-592312DBE4D5}" srcOrd="5" destOrd="0" parTransId="{55B384BB-0CB3-403F-BFF2-96B53E9FC802}" sibTransId="{FDEF769F-8A44-4405-AF1C-9517668CE354}"/>
    <dgm:cxn modelId="{90393D1D-15B4-4AF1-AD87-B3EE221BA8F0}" type="presOf" srcId="{D23D95EE-6409-4F5C-82DF-C1632082BF4B}" destId="{A4498DC5-D130-4926-B64D-EAEC733EFCCF}" srcOrd="0" destOrd="0" presId="urn:microsoft.com/office/officeart/2008/layout/PictureStrips"/>
    <dgm:cxn modelId="{7FF27354-7CEF-4FBE-BEB2-B74EE1DE95FF}" srcId="{B7D2BD4A-B9A4-436E-B7E5-56451E50E865}" destId="{D23D95EE-6409-4F5C-82DF-C1632082BF4B}" srcOrd="4" destOrd="0" parTransId="{ECC4B364-A1C1-4296-AB6E-46A8BA56EFF8}" sibTransId="{EBB51635-AFC8-477B-B909-A0B74DD39810}"/>
    <dgm:cxn modelId="{4D2FAEEE-EB13-4ED2-BEFA-D90818E16300}" srcId="{B7D2BD4A-B9A4-436E-B7E5-56451E50E865}" destId="{01399B48-E200-4EF3-9E88-1BE4E644AFE5}" srcOrd="1" destOrd="0" parTransId="{C87FD34B-76D1-4D21-BAC1-25445BB1B1BD}" sibTransId="{759A5B93-590A-414F-A279-A15818B52177}"/>
    <dgm:cxn modelId="{1B5C9D18-FCC9-4835-BF1E-0E42E002F40E}" type="presOf" srcId="{B7D2BD4A-B9A4-436E-B7E5-56451E50E865}" destId="{59806A05-1DCD-442C-99BC-78543E370C1D}" srcOrd="0" destOrd="0" presId="urn:microsoft.com/office/officeart/2008/layout/PictureStrips"/>
    <dgm:cxn modelId="{DB8CA330-2B19-4AB3-8A6C-134F37069ACD}" type="presOf" srcId="{567344C8-F920-47BF-9B4E-F9677CA2C655}" destId="{A60A010B-928D-4675-9FE5-25499F9D0A05}" srcOrd="0" destOrd="0" presId="urn:microsoft.com/office/officeart/2008/layout/PictureStrips"/>
    <dgm:cxn modelId="{A57F974A-7BAC-416C-A445-CA527C8D5797}" srcId="{B7D2BD4A-B9A4-436E-B7E5-56451E50E865}" destId="{567344C8-F920-47BF-9B4E-F9677CA2C655}" srcOrd="2" destOrd="0" parTransId="{3F65F29D-274B-4B9C-AE49-C6979E4D3765}" sibTransId="{4D4A9958-1A78-4BDE-B99F-8D09E6C77C73}"/>
    <dgm:cxn modelId="{F7E78497-9665-44B4-AE38-07BA633D08A6}" type="presParOf" srcId="{59806A05-1DCD-442C-99BC-78543E370C1D}" destId="{B1EEAC31-B4F5-40C2-93DE-AEA1F8C7D0D7}" srcOrd="0" destOrd="0" presId="urn:microsoft.com/office/officeart/2008/layout/PictureStrips"/>
    <dgm:cxn modelId="{FF48C524-1324-418D-99DC-287086C0EAF7}" type="presParOf" srcId="{B1EEAC31-B4F5-40C2-93DE-AEA1F8C7D0D7}" destId="{A0C7F83A-F22D-47C4-B559-F5DEE1002F85}" srcOrd="0" destOrd="0" presId="urn:microsoft.com/office/officeart/2008/layout/PictureStrips"/>
    <dgm:cxn modelId="{8BC85099-E0BF-40C6-ACA7-947C4DC098E7}" type="presParOf" srcId="{B1EEAC31-B4F5-40C2-93DE-AEA1F8C7D0D7}" destId="{529716FF-431E-4315-A0CA-6C37FA66804A}" srcOrd="1" destOrd="0" presId="urn:microsoft.com/office/officeart/2008/layout/PictureStrips"/>
    <dgm:cxn modelId="{DE53C915-B4F4-44CA-9FD9-FFC52617B70E}" type="presParOf" srcId="{59806A05-1DCD-442C-99BC-78543E370C1D}" destId="{A30DADF7-8808-4184-B5DF-D8A0D4EFBF79}" srcOrd="1" destOrd="0" presId="urn:microsoft.com/office/officeart/2008/layout/PictureStrips"/>
    <dgm:cxn modelId="{E6374C48-A2AB-4F39-AF50-D38D38D1C924}" type="presParOf" srcId="{59806A05-1DCD-442C-99BC-78543E370C1D}" destId="{119DF9C7-1E08-4602-8E07-22627EEE6FDA}" srcOrd="2" destOrd="0" presId="urn:microsoft.com/office/officeart/2008/layout/PictureStrips"/>
    <dgm:cxn modelId="{3952BB2D-3B9C-4F30-8F7D-9CF61D2FCFF0}" type="presParOf" srcId="{119DF9C7-1E08-4602-8E07-22627EEE6FDA}" destId="{9E49708D-6832-40F6-BE8D-E67B5E8C1EA3}" srcOrd="0" destOrd="0" presId="urn:microsoft.com/office/officeart/2008/layout/PictureStrips"/>
    <dgm:cxn modelId="{84336D14-9F02-4866-83F3-8A2A163232F1}" type="presParOf" srcId="{119DF9C7-1E08-4602-8E07-22627EEE6FDA}" destId="{FB54D6A1-CBF8-4602-B79E-C46DC3C9313D}" srcOrd="1" destOrd="0" presId="urn:microsoft.com/office/officeart/2008/layout/PictureStrips"/>
    <dgm:cxn modelId="{88D2A4E4-449E-4C8F-BEAD-48293EB75FC8}" type="presParOf" srcId="{59806A05-1DCD-442C-99BC-78543E370C1D}" destId="{9DDE0998-9643-4391-B068-84F739B4E122}" srcOrd="3" destOrd="0" presId="urn:microsoft.com/office/officeart/2008/layout/PictureStrips"/>
    <dgm:cxn modelId="{FEB107A5-BF5C-49D5-B4B9-281B8D30D813}" type="presParOf" srcId="{59806A05-1DCD-442C-99BC-78543E370C1D}" destId="{9180FCAF-5257-49D1-BC39-B0CDB6FBC39C}" srcOrd="4" destOrd="0" presId="urn:microsoft.com/office/officeart/2008/layout/PictureStrips"/>
    <dgm:cxn modelId="{F7ECF958-2DED-41D5-BFE8-AE5067BECE22}" type="presParOf" srcId="{9180FCAF-5257-49D1-BC39-B0CDB6FBC39C}" destId="{A60A010B-928D-4675-9FE5-25499F9D0A05}" srcOrd="0" destOrd="0" presId="urn:microsoft.com/office/officeart/2008/layout/PictureStrips"/>
    <dgm:cxn modelId="{4576203A-CDF7-402D-82F8-71FA9A87A370}" type="presParOf" srcId="{9180FCAF-5257-49D1-BC39-B0CDB6FBC39C}" destId="{B8F1F442-6DE8-4030-8BE1-517070B24D4C}" srcOrd="1" destOrd="0" presId="urn:microsoft.com/office/officeart/2008/layout/PictureStrips"/>
    <dgm:cxn modelId="{CC46C88C-A358-411A-ACA7-E87C27B09D8A}" type="presParOf" srcId="{59806A05-1DCD-442C-99BC-78543E370C1D}" destId="{D2D6F1BB-9C2E-40F3-BEB5-F3EA1BCCCE83}" srcOrd="5" destOrd="0" presId="urn:microsoft.com/office/officeart/2008/layout/PictureStrips"/>
    <dgm:cxn modelId="{5E99E183-8A1E-487A-B740-286BDE68A9E9}" type="presParOf" srcId="{59806A05-1DCD-442C-99BC-78543E370C1D}" destId="{29262A92-BCA6-4A7E-B0B4-D1A1B93943F7}" srcOrd="6" destOrd="0" presId="urn:microsoft.com/office/officeart/2008/layout/PictureStrips"/>
    <dgm:cxn modelId="{311C4867-1339-45A1-BF30-44F0DC77A591}" type="presParOf" srcId="{29262A92-BCA6-4A7E-B0B4-D1A1B93943F7}" destId="{B9813901-47CA-4737-A974-E01569124C0F}" srcOrd="0" destOrd="0" presId="urn:microsoft.com/office/officeart/2008/layout/PictureStrips"/>
    <dgm:cxn modelId="{10170A71-443D-4844-ABB9-B2F57EE647F1}" type="presParOf" srcId="{29262A92-BCA6-4A7E-B0B4-D1A1B93943F7}" destId="{D7005ECD-585A-4D24-9236-5699CD2A0CB0}" srcOrd="1" destOrd="0" presId="urn:microsoft.com/office/officeart/2008/layout/PictureStrips"/>
    <dgm:cxn modelId="{662EAA0D-583B-4242-94DC-A16ADD42ED04}" type="presParOf" srcId="{59806A05-1DCD-442C-99BC-78543E370C1D}" destId="{B96794CD-C29D-4715-BAB2-C3050E2B17F2}" srcOrd="7" destOrd="0" presId="urn:microsoft.com/office/officeart/2008/layout/PictureStrips"/>
    <dgm:cxn modelId="{751E91C2-6FA6-4252-9EA4-E436E744A199}" type="presParOf" srcId="{59806A05-1DCD-442C-99BC-78543E370C1D}" destId="{D110F26C-5138-426F-934E-080ED1DF7437}" srcOrd="8" destOrd="0" presId="urn:microsoft.com/office/officeart/2008/layout/PictureStrips"/>
    <dgm:cxn modelId="{588B753A-61A0-4BDC-92A2-581C6040CBC4}" type="presParOf" srcId="{D110F26C-5138-426F-934E-080ED1DF7437}" destId="{A4498DC5-D130-4926-B64D-EAEC733EFCCF}" srcOrd="0" destOrd="0" presId="urn:microsoft.com/office/officeart/2008/layout/PictureStrips"/>
    <dgm:cxn modelId="{CA253C66-9C16-48B7-9628-9FDE0E4533B8}" type="presParOf" srcId="{D110F26C-5138-426F-934E-080ED1DF7437}" destId="{FD2C61A9-4A74-4736-BA5A-50A04866518D}" srcOrd="1" destOrd="0" presId="urn:microsoft.com/office/officeart/2008/layout/PictureStrips"/>
    <dgm:cxn modelId="{62D7B4B2-3EDA-4C99-89A4-CA992E02BA81}" type="presParOf" srcId="{59806A05-1DCD-442C-99BC-78543E370C1D}" destId="{B8CFF3EE-13F2-4B80-9A81-32733D584FAF}" srcOrd="9" destOrd="0" presId="urn:microsoft.com/office/officeart/2008/layout/PictureStrips"/>
    <dgm:cxn modelId="{526417FF-5242-4400-AC96-767484C7DFE1}" type="presParOf" srcId="{59806A05-1DCD-442C-99BC-78543E370C1D}" destId="{60959488-7465-477C-8A63-9C7057FB69B4}" srcOrd="10" destOrd="0" presId="urn:microsoft.com/office/officeart/2008/layout/PictureStrips"/>
    <dgm:cxn modelId="{3E8DE220-FD38-489E-9269-A79E370E354A}" type="presParOf" srcId="{60959488-7465-477C-8A63-9C7057FB69B4}" destId="{525F58E6-8D8F-41CE-90B1-2B481DC40A97}" srcOrd="0" destOrd="0" presId="urn:microsoft.com/office/officeart/2008/layout/PictureStrips"/>
    <dgm:cxn modelId="{52E00CF6-78DC-4A8E-8CBD-06A837FA41AC}" type="presParOf" srcId="{60959488-7465-477C-8A63-9C7057FB69B4}" destId="{15EB0782-0FF3-48CA-9365-476622CF059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7F83A-F22D-47C4-B559-F5DEE1002F85}">
      <dsp:nvSpPr>
        <dsp:cNvPr id="0" name=""/>
        <dsp:cNvSpPr/>
      </dsp:nvSpPr>
      <dsp:spPr>
        <a:xfrm>
          <a:off x="1377022" y="226264"/>
          <a:ext cx="4135194" cy="12922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8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&lt;Name&gt;, &lt;Role in this team&gt;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&lt;Org Name&gt;, &lt;Role in the Org&gt;</a:t>
          </a:r>
          <a:endParaRPr lang="en-US" sz="1800" kern="1200" dirty="0"/>
        </a:p>
      </dsp:txBody>
      <dsp:txXfrm>
        <a:off x="1377022" y="226264"/>
        <a:ext cx="4135194" cy="1292248"/>
      </dsp:txXfrm>
    </dsp:sp>
    <dsp:sp modelId="{529716FF-431E-4315-A0CA-6C37FA66804A}">
      <dsp:nvSpPr>
        <dsp:cNvPr id="0" name=""/>
        <dsp:cNvSpPr/>
      </dsp:nvSpPr>
      <dsp:spPr>
        <a:xfrm>
          <a:off x="1204722" y="39606"/>
          <a:ext cx="904573" cy="135686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9708D-6832-40F6-BE8D-E67B5E8C1EA3}">
      <dsp:nvSpPr>
        <dsp:cNvPr id="0" name=""/>
        <dsp:cNvSpPr/>
      </dsp:nvSpPr>
      <dsp:spPr>
        <a:xfrm>
          <a:off x="5869419" y="226264"/>
          <a:ext cx="4135194" cy="12922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8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&lt;Name&gt;, &lt;Role in this team&gt;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&lt;Org Name&gt;, &lt;Role in the Org&gt;</a:t>
          </a:r>
          <a:endParaRPr lang="en-US" sz="1800" kern="1200" dirty="0"/>
        </a:p>
      </dsp:txBody>
      <dsp:txXfrm>
        <a:off x="5869419" y="226264"/>
        <a:ext cx="4135194" cy="1292248"/>
      </dsp:txXfrm>
    </dsp:sp>
    <dsp:sp modelId="{FB54D6A1-CBF8-4602-B79E-C46DC3C9313D}">
      <dsp:nvSpPr>
        <dsp:cNvPr id="0" name=""/>
        <dsp:cNvSpPr/>
      </dsp:nvSpPr>
      <dsp:spPr>
        <a:xfrm>
          <a:off x="5697120" y="39606"/>
          <a:ext cx="904573" cy="1356860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A010B-928D-4675-9FE5-25499F9D0A05}">
      <dsp:nvSpPr>
        <dsp:cNvPr id="0" name=""/>
        <dsp:cNvSpPr/>
      </dsp:nvSpPr>
      <dsp:spPr>
        <a:xfrm>
          <a:off x="1377022" y="1853061"/>
          <a:ext cx="4135194" cy="12922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8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&lt;Name&gt;, &lt;Role in this team&gt;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&lt;Org Name&gt;, &lt;Role in the Org&gt;</a:t>
          </a:r>
          <a:endParaRPr lang="en-US" sz="1800" kern="1200" dirty="0"/>
        </a:p>
      </dsp:txBody>
      <dsp:txXfrm>
        <a:off x="1377022" y="1853061"/>
        <a:ext cx="4135194" cy="1292248"/>
      </dsp:txXfrm>
    </dsp:sp>
    <dsp:sp modelId="{B8F1F442-6DE8-4030-8BE1-517070B24D4C}">
      <dsp:nvSpPr>
        <dsp:cNvPr id="0" name=""/>
        <dsp:cNvSpPr/>
      </dsp:nvSpPr>
      <dsp:spPr>
        <a:xfrm>
          <a:off x="1204722" y="1666403"/>
          <a:ext cx="904573" cy="1356860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13901-47CA-4737-A974-E01569124C0F}">
      <dsp:nvSpPr>
        <dsp:cNvPr id="0" name=""/>
        <dsp:cNvSpPr/>
      </dsp:nvSpPr>
      <dsp:spPr>
        <a:xfrm>
          <a:off x="5869419" y="1853061"/>
          <a:ext cx="4135194" cy="12922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8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&lt;Name&gt;, &lt;Role in this team&gt;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&lt;Org Name&gt;, &lt;Role in the Org&gt;</a:t>
          </a:r>
          <a:endParaRPr lang="en-US" sz="1800" kern="1200" dirty="0"/>
        </a:p>
      </dsp:txBody>
      <dsp:txXfrm>
        <a:off x="5869419" y="1853061"/>
        <a:ext cx="4135194" cy="1292248"/>
      </dsp:txXfrm>
    </dsp:sp>
    <dsp:sp modelId="{D7005ECD-585A-4D24-9236-5699CD2A0CB0}">
      <dsp:nvSpPr>
        <dsp:cNvPr id="0" name=""/>
        <dsp:cNvSpPr/>
      </dsp:nvSpPr>
      <dsp:spPr>
        <a:xfrm>
          <a:off x="5697120" y="1666403"/>
          <a:ext cx="904573" cy="1356860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98DC5-D130-4926-B64D-EAEC733EFCCF}">
      <dsp:nvSpPr>
        <dsp:cNvPr id="0" name=""/>
        <dsp:cNvSpPr/>
      </dsp:nvSpPr>
      <dsp:spPr>
        <a:xfrm>
          <a:off x="1377022" y="3479858"/>
          <a:ext cx="4135194" cy="12922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8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&lt;Name&gt;, &lt;Role in this team&gt;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&lt;Org Name&gt;, &lt;Role in the Org&gt;</a:t>
          </a:r>
          <a:endParaRPr lang="en-US" sz="1800" kern="1200" dirty="0"/>
        </a:p>
      </dsp:txBody>
      <dsp:txXfrm>
        <a:off x="1377022" y="3479858"/>
        <a:ext cx="4135194" cy="1292248"/>
      </dsp:txXfrm>
    </dsp:sp>
    <dsp:sp modelId="{FD2C61A9-4A74-4736-BA5A-50A04866518D}">
      <dsp:nvSpPr>
        <dsp:cNvPr id="0" name=""/>
        <dsp:cNvSpPr/>
      </dsp:nvSpPr>
      <dsp:spPr>
        <a:xfrm>
          <a:off x="1204722" y="3293200"/>
          <a:ext cx="904573" cy="1356860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F58E6-8D8F-41CE-90B1-2B481DC40A97}">
      <dsp:nvSpPr>
        <dsp:cNvPr id="0" name=""/>
        <dsp:cNvSpPr/>
      </dsp:nvSpPr>
      <dsp:spPr>
        <a:xfrm>
          <a:off x="5869419" y="3479858"/>
          <a:ext cx="4135194" cy="129224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83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&lt;Name&gt;, &lt;Role in this team&gt;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&lt;Org Name&gt;, &lt;Role in the Org&gt;</a:t>
          </a:r>
          <a:endParaRPr lang="en-US" sz="1800" kern="1200" dirty="0"/>
        </a:p>
      </dsp:txBody>
      <dsp:txXfrm>
        <a:off x="5869419" y="3479858"/>
        <a:ext cx="4135194" cy="1292248"/>
      </dsp:txXfrm>
    </dsp:sp>
    <dsp:sp modelId="{15EB0782-0FF3-48CA-9365-476622CF0595}">
      <dsp:nvSpPr>
        <dsp:cNvPr id="0" name=""/>
        <dsp:cNvSpPr/>
      </dsp:nvSpPr>
      <dsp:spPr>
        <a:xfrm>
          <a:off x="5697120" y="3293200"/>
          <a:ext cx="904573" cy="1356860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5829C-7C6A-DF41-92FC-FE30E34D6DBD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0A37F-B7DA-9E4D-A068-4D61982E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657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7A9F4-9AF1-BE4F-A500-2756F8488435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9196-B747-C840-B910-EBFFFCF7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21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064" y="594859"/>
            <a:ext cx="5609823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063" y="939800"/>
            <a:ext cx="1120906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063" y="2459736"/>
            <a:ext cx="11213719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064" y="3474721"/>
            <a:ext cx="5609823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3" y="5245331"/>
            <a:ext cx="3814570" cy="5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0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239751" y="1139825"/>
            <a:ext cx="546025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460252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27426" y="1206500"/>
            <a:ext cx="5474693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6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7661" y="1139546"/>
            <a:ext cx="536308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1139825"/>
            <a:ext cx="536308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1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43000"/>
            <a:ext cx="699935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09" y="1143000"/>
            <a:ext cx="395319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746809" y="1139825"/>
            <a:ext cx="395319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90940" y="1206501"/>
            <a:ext cx="6994062" cy="4648199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760775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6872074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7855021" y="1139825"/>
            <a:ext cx="3844981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7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10029"/>
            <a:ext cx="0" cy="4654197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1139825"/>
            <a:ext cx="5363083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37490" y="1118312"/>
            <a:ext cx="5362514" cy="4833226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7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662" y="1117916"/>
            <a:ext cx="11213296" cy="4833623"/>
          </a:xfrm>
        </p:spPr>
        <p:txBody>
          <a:bodyPr/>
          <a:lstStyle>
            <a:lvl1pPr marL="173038" indent="-173038">
              <a:lnSpc>
                <a:spcPct val="90000"/>
              </a:lnSpc>
              <a:spcAft>
                <a:spcPts val="1000"/>
              </a:spcAft>
              <a:defRPr sz="3200">
                <a:solidFill>
                  <a:schemeClr val="tx1"/>
                </a:solidFill>
              </a:defRPr>
            </a:lvl1pPr>
            <a:lvl2pPr marL="740664" indent="-285750">
              <a:spcAft>
                <a:spcPts val="1000"/>
              </a:spcAft>
              <a:buClr>
                <a:schemeClr val="tx2"/>
              </a:buClr>
              <a:buFont typeface="Lucida Grande"/>
              <a:buChar char="—"/>
              <a:defRPr i="1">
                <a:solidFill>
                  <a:schemeClr val="tx2"/>
                </a:solidFill>
              </a:defRPr>
            </a:lvl2pPr>
            <a:lvl3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buClr>
                <a:schemeClr val="tx2"/>
              </a:buClr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2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1206500"/>
            <a:ext cx="12188825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8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06500"/>
            <a:ext cx="610660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094413" y="1206500"/>
            <a:ext cx="6094411" cy="56515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/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Drag picture to placeholder or click icon to add. Globe logo should sit on top of picture.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8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9"/>
          <a:stretch/>
        </p:blipFill>
        <p:spPr>
          <a:xfrm>
            <a:off x="6132770" y="-8312"/>
            <a:ext cx="2999232" cy="16396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6"/>
          <a:stretch/>
        </p:blipFill>
        <p:spPr>
          <a:xfrm>
            <a:off x="3073836" y="-8312"/>
            <a:ext cx="2999232" cy="1652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4"/>
          <a:stretch/>
        </p:blipFill>
        <p:spPr>
          <a:xfrm>
            <a:off x="6132752" y="1731433"/>
            <a:ext cx="2997122" cy="16467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5" r="21094"/>
          <a:stretch/>
        </p:blipFill>
        <p:spPr>
          <a:xfrm>
            <a:off x="0" y="-8312"/>
            <a:ext cx="3014134" cy="336550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" b="10514"/>
          <a:stretch/>
        </p:blipFill>
        <p:spPr>
          <a:xfrm>
            <a:off x="3058542" y="1718733"/>
            <a:ext cx="3012381" cy="16594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4" b="6249"/>
          <a:stretch/>
        </p:blipFill>
        <p:spPr>
          <a:xfrm>
            <a:off x="9191703" y="-8312"/>
            <a:ext cx="2997122" cy="33749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</a:t>
            </a:r>
            <a:r>
              <a:rPr lang="en-US" sz="600" baseline="0" dirty="0" smtClean="0">
                <a:solidFill>
                  <a:schemeClr val="tx2"/>
                </a:solidFill>
              </a:rPr>
              <a:t> </a:t>
            </a:r>
            <a:r>
              <a:rPr lang="en-US" sz="600" dirty="0" smtClean="0">
                <a:solidFill>
                  <a:schemeClr val="tx2"/>
                </a:solidFill>
              </a:rPr>
              <a:t>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9742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Mobile Center of Excellence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99742" y="4581144"/>
            <a:ext cx="11213719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743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3520578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61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87661" y="1206500"/>
            <a:ext cx="2844059" cy="2128838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5571"/>
            <a:ext cx="8024310" cy="2306404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87661" y="3721100"/>
            <a:ext cx="2844059" cy="21336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3675693" y="3632261"/>
            <a:ext cx="8024310" cy="2309752"/>
          </a:xfrm>
        </p:spPr>
        <p:txBody>
          <a:bodyPr/>
          <a:lstStyle>
            <a:lvl1pPr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Row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90939" y="2690205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490939" y="4365061"/>
            <a:ext cx="11209064" cy="0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90939" y="1209839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675693" y="1146867"/>
            <a:ext cx="8024310" cy="1461642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90939" y="2868174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3675693" y="2778378"/>
            <a:ext cx="8024310" cy="1456917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490939" y="4546625"/>
            <a:ext cx="2844059" cy="1299796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20"/>
          <p:cNvSpPr>
            <a:spLocks noGrp="1"/>
          </p:cNvSpPr>
          <p:nvPr>
            <p:ph type="body" sz="quarter" idx="22"/>
          </p:nvPr>
        </p:nvSpPr>
        <p:spPr>
          <a:xfrm>
            <a:off x="3675693" y="4465965"/>
            <a:ext cx="8024310" cy="1485573"/>
          </a:xfrm>
        </p:spPr>
        <p:txBody>
          <a:bodyPr/>
          <a:lstStyle>
            <a:lvl1pPr>
              <a:spcAft>
                <a:spcPts val="600"/>
              </a:spcAft>
              <a:defRPr sz="22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339882" y="1209839"/>
            <a:ext cx="5360121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3709989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3709989"/>
            <a:ext cx="5363083" cy="223043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6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20"/>
          </p:nvPr>
        </p:nvSpPr>
        <p:spPr>
          <a:xfrm>
            <a:off x="4396253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8299451" y="1208088"/>
            <a:ext cx="3400552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3692708"/>
            <a:ext cx="3405614" cy="225406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2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8645" y="1209675"/>
            <a:ext cx="0" cy="4652786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208089"/>
            <a:ext cx="0" cy="465437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86707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3412422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22"/>
          </p:nvPr>
        </p:nvSpPr>
        <p:spPr>
          <a:xfrm>
            <a:off x="6332423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23"/>
          </p:nvPr>
        </p:nvSpPr>
        <p:spPr>
          <a:xfrm>
            <a:off x="9239918" y="1208088"/>
            <a:ext cx="2460086" cy="2317504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86707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3684588"/>
            <a:ext cx="2436152" cy="2262187"/>
          </a:xfrm>
        </p:spPr>
        <p:txBody>
          <a:bodyPr lIns="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37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707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86707" y="1118870"/>
            <a:ext cx="11209064" cy="134019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4603"/>
            <a:ext cx="5363083" cy="3315823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099"/>
            <a:ext cx="5363083" cy="3317327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5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142909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8049699" y="2686647"/>
            <a:ext cx="0" cy="317757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670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393497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8300289" y="2623098"/>
            <a:ext cx="3405614" cy="3317328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167640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3355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9019071" y="2690651"/>
            <a:ext cx="0" cy="3173575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490939" y="1117981"/>
            <a:ext cx="11209064" cy="134416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1000"/>
              </a:spcAft>
              <a:buFontTx/>
              <a:buNone/>
              <a:defRPr sz="3200" baseline="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Aft>
                <a:spcPts val="1000"/>
              </a:spcAft>
              <a:buClr>
                <a:schemeClr val="accent5"/>
              </a:buClr>
              <a:buFontTx/>
              <a:buNone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8670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/>
          </p:nvPr>
        </p:nvSpPr>
        <p:spPr>
          <a:xfrm>
            <a:off x="3412422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6338137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9263851" y="2623098"/>
            <a:ext cx="2436152" cy="3328184"/>
          </a:xfrm>
        </p:spPr>
        <p:txBody>
          <a:bodyPr/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48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4413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327186" y="1769550"/>
            <a:ext cx="5372818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9" y="2624603"/>
            <a:ext cx="5363083" cy="3315823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3"/>
          </p:nvPr>
        </p:nvSpPr>
        <p:spPr>
          <a:xfrm>
            <a:off x="6336920" y="2623099"/>
            <a:ext cx="5363083" cy="3317327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1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4290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049699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4393498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8300289" y="1769550"/>
            <a:ext cx="3405614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5"/>
          <p:cNvSpPr>
            <a:spLocks noGrp="1"/>
          </p:cNvSpPr>
          <p:nvPr>
            <p:ph sz="quarter" idx="18"/>
          </p:nvPr>
        </p:nvSpPr>
        <p:spPr>
          <a:xfrm>
            <a:off x="4393497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9"/>
          </p:nvPr>
        </p:nvSpPr>
        <p:spPr>
          <a:xfrm>
            <a:off x="8300289" y="2623098"/>
            <a:ext cx="3405614" cy="3317328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99064" y="6329844"/>
            <a:ext cx="6629400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tx2"/>
                </a:solidFill>
              </a:rPr>
              <a:t>© 2016 AT&amp;T Intellectual</a:t>
            </a:r>
            <a:r>
              <a:rPr lang="en-US" sz="600" baseline="0" dirty="0" smtClean="0">
                <a:solidFill>
                  <a:schemeClr val="tx2"/>
                </a:solidFill>
              </a:rPr>
              <a:t> Property. All rights reserved.</a:t>
            </a:r>
            <a:r>
              <a:rPr lang="en-US" sz="600" dirty="0" smtClean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88825" cy="34258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798" y="3657600"/>
            <a:ext cx="11209064" cy="1517904"/>
          </a:xfrm>
        </p:spPr>
        <p:txBody>
          <a:bodyPr anchor="t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Mobile Center of Excellence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581144"/>
            <a:ext cx="11213719" cy="45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09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63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with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3167640" y="1791167"/>
            <a:ext cx="0" cy="4073058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6094413" y="1769457"/>
            <a:ext cx="0" cy="4094769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9019071" y="1780313"/>
            <a:ext cx="0" cy="4083913"/>
          </a:xfrm>
          <a:prstGeom prst="line">
            <a:avLst/>
          </a:prstGeom>
          <a:ln w="635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0940" y="1210471"/>
            <a:ext cx="11213296" cy="394846"/>
          </a:xfrm>
          <a:solidFill>
            <a:schemeClr val="tx2"/>
          </a:solidFill>
        </p:spPr>
        <p:txBody>
          <a:bodyPr lIns="91440" tIns="45720" rIns="91440" bIns="45720" anchor="ctr" anchorCtr="0"/>
          <a:lstStyle>
            <a:lvl1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2pPr>
            <a:lvl3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4pPr>
            <a:lvl5pPr marL="0" indent="0" algn="ctr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90939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412422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6332423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9255280" y="1769550"/>
            <a:ext cx="2450622" cy="769937"/>
          </a:xfrm>
          <a:solidFill>
            <a:schemeClr val="tx1"/>
          </a:solidFill>
        </p:spPr>
        <p:txBody>
          <a:bodyPr lIns="91440" tIns="91440" rIns="91440" bIns="91440" anchor="ctr" anchorCtr="0"/>
          <a:lstStyle>
            <a:lvl1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0" indent="0">
              <a:spcAft>
                <a:spcPts val="600"/>
              </a:spcAft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/>
          </p:nvPr>
        </p:nvSpPr>
        <p:spPr>
          <a:xfrm>
            <a:off x="490939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5"/>
          <p:cNvSpPr>
            <a:spLocks noGrp="1"/>
          </p:cNvSpPr>
          <p:nvPr>
            <p:ph sz="quarter" idx="18"/>
          </p:nvPr>
        </p:nvSpPr>
        <p:spPr>
          <a:xfrm>
            <a:off x="3412422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5"/>
          <p:cNvSpPr>
            <a:spLocks noGrp="1"/>
          </p:cNvSpPr>
          <p:nvPr>
            <p:ph sz="quarter" idx="19"/>
          </p:nvPr>
        </p:nvSpPr>
        <p:spPr>
          <a:xfrm>
            <a:off x="6332423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sz="quarter" idx="20"/>
          </p:nvPr>
        </p:nvSpPr>
        <p:spPr>
          <a:xfrm>
            <a:off x="9255280" y="2623098"/>
            <a:ext cx="2436152" cy="3328184"/>
          </a:xfrm>
        </p:spPr>
        <p:txBody>
          <a:bodyPr lIns="91440"/>
          <a:lstStyle>
            <a:lvl1pPr>
              <a:defRPr sz="2200">
                <a:solidFill>
                  <a:srgbClr val="009FDB"/>
                </a:solidFill>
              </a:defRPr>
            </a:lvl1pPr>
            <a:lvl2pPr>
              <a:spcAft>
                <a:spcPts val="6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9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90938" y="1139825"/>
            <a:ext cx="7942744" cy="480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2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4"/>
          </p:nvPr>
        </p:nvSpPr>
        <p:spPr>
          <a:xfrm>
            <a:off x="8658470" y="1206500"/>
            <a:ext cx="3041533" cy="4648200"/>
          </a:xfrm>
          <a:solidFill>
            <a:srgbClr val="E8E8E8"/>
          </a:solidFill>
        </p:spPr>
        <p:txBody>
          <a:bodyPr lIns="274320" tIns="182880" rIns="274320" bIns="182880"/>
          <a:lstStyle>
            <a:lvl1pPr>
              <a:lnSpc>
                <a:spcPct val="100000"/>
              </a:lnSpc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600" i="1" baseline="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90939" y="1206500"/>
            <a:ext cx="7937550" cy="46482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m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89338" y="1458409"/>
            <a:ext cx="3176500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992888" y="1458409"/>
            <a:ext cx="365676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98789" y="3217928"/>
            <a:ext cx="253934" cy="596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38" y="522779"/>
            <a:ext cx="11209064" cy="3422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9339" y="1142212"/>
            <a:ext cx="3176499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729005" y="1587384"/>
            <a:ext cx="2895983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992888" y="1149671"/>
            <a:ext cx="3656764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16"/>
          </p:nvPr>
        </p:nvSpPr>
        <p:spPr>
          <a:xfrm>
            <a:off x="4227091" y="1587384"/>
            <a:ext cx="3333835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08836" y="1465870"/>
            <a:ext cx="3656764" cy="4405816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8261" y="3225389"/>
            <a:ext cx="253934" cy="596900"/>
          </a:xfrm>
          <a:prstGeom prst="rect">
            <a:avLst/>
          </a:prstGeom>
        </p:spPr>
      </p:pic>
      <p:sp>
        <p:nvSpPr>
          <p:cNvPr id="16" name="Content Placeholder 5"/>
          <p:cNvSpPr>
            <a:spLocks noGrp="1"/>
          </p:cNvSpPr>
          <p:nvPr>
            <p:ph sz="quarter" idx="17"/>
          </p:nvPr>
        </p:nvSpPr>
        <p:spPr>
          <a:xfrm>
            <a:off x="8243039" y="1594845"/>
            <a:ext cx="3333835" cy="41371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008836" y="1142210"/>
            <a:ext cx="3656764" cy="3161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9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0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9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W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white">
          <a:xfrm>
            <a:off x="282149" y="1"/>
            <a:ext cx="4066573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1177323" y="6078715"/>
            <a:ext cx="1011502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905959" y="2520950"/>
            <a:ext cx="4096958" cy="16764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0365971" y="116378"/>
            <a:ext cx="1479665" cy="731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528859" y="116378"/>
            <a:ext cx="2103119" cy="515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 b="5975"/>
          <a:stretch/>
        </p:blipFill>
        <p:spPr>
          <a:xfrm>
            <a:off x="0" y="0"/>
            <a:ext cx="121888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3276600"/>
            <a:ext cx="11209064" cy="15107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Mobile Center of Excellence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98798" y="4809744"/>
            <a:ext cx="10885298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5303520"/>
            <a:ext cx="8651774" cy="82889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9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74701"/>
            <a:ext cx="12188825" cy="60833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42533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 bwMode="white"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798" y="1642533"/>
            <a:ext cx="11209064" cy="1512147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6"/>
          <a:stretch/>
        </p:blipFill>
        <p:spPr>
          <a:xfrm>
            <a:off x="0" y="762000"/>
            <a:ext cx="12170990" cy="609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98798" y="1638300"/>
            <a:ext cx="11209064" cy="1516378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799" y="3608390"/>
            <a:ext cx="5609823" cy="224631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Aft>
                <a:spcPts val="600"/>
              </a:spcAft>
              <a:buFontTx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11275589" y="6061077"/>
            <a:ext cx="511174" cy="5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54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370"/>
            <a:ext cx="11209064" cy="4812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222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0939" y="1139629"/>
            <a:ext cx="1120906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9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 bwMode="black">
          <a:xfrm>
            <a:off x="11290296" y="6075784"/>
            <a:ext cx="496467" cy="4964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897" y="6398261"/>
            <a:ext cx="294066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939" y="226831"/>
            <a:ext cx="9784310" cy="1621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100" dirty="0" smtClean="0">
                <a:solidFill>
                  <a:schemeClr val="tx2"/>
                </a:solidFill>
              </a:rPr>
              <a:t>Spring</a:t>
            </a:r>
            <a:r>
              <a:rPr lang="en-US" sz="1100" baseline="0" dirty="0" smtClean="0">
                <a:solidFill>
                  <a:schemeClr val="tx2"/>
                </a:solidFill>
              </a:rPr>
              <a:t> </a:t>
            </a:r>
            <a:r>
              <a:rPr lang="en-US" sz="1100" baseline="0" dirty="0" err="1" smtClean="0">
                <a:solidFill>
                  <a:schemeClr val="tx2"/>
                </a:solidFill>
              </a:rPr>
              <a:t>Mobilithon</a:t>
            </a:r>
            <a:r>
              <a:rPr lang="en-US" sz="1100" baseline="0" dirty="0" smtClean="0">
                <a:solidFill>
                  <a:schemeClr val="tx2"/>
                </a:solidFill>
              </a:rPr>
              <a:t> 2016 – Final Presentation </a:t>
            </a:r>
            <a:endParaRPr lang="en-US" sz="1100" dirty="0" smtClean="0">
              <a:solidFill>
                <a:schemeClr val="tx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939" y="522779"/>
            <a:ext cx="9784310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39" y="1139001"/>
            <a:ext cx="1120906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77" y="215142"/>
            <a:ext cx="2194847" cy="3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6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1" r:id="rId2"/>
    <p:sldLayoutId id="2147483717" r:id="rId3"/>
    <p:sldLayoutId id="2147483722" r:id="rId4"/>
    <p:sldLayoutId id="2147483727" r:id="rId5"/>
    <p:sldLayoutId id="2147483728" r:id="rId6"/>
    <p:sldLayoutId id="2147483719" r:id="rId7"/>
    <p:sldLayoutId id="2147483650" r:id="rId8"/>
    <p:sldLayoutId id="2147483701" r:id="rId9"/>
    <p:sldLayoutId id="2147483691" r:id="rId10"/>
    <p:sldLayoutId id="2147483731" r:id="rId11"/>
    <p:sldLayoutId id="2147483698" r:id="rId12"/>
    <p:sldLayoutId id="2147483695" r:id="rId13"/>
    <p:sldLayoutId id="2147483732" r:id="rId14"/>
    <p:sldLayoutId id="2147483699" r:id="rId15"/>
    <p:sldLayoutId id="2147483700" r:id="rId16"/>
    <p:sldLayoutId id="2147483702" r:id="rId17"/>
    <p:sldLayoutId id="2147483679" r:id="rId18"/>
    <p:sldLayoutId id="2147483697" r:id="rId19"/>
    <p:sldLayoutId id="2147483689" r:id="rId20"/>
    <p:sldLayoutId id="2147483703" r:id="rId21"/>
    <p:sldLayoutId id="2147483707" r:id="rId22"/>
    <p:sldLayoutId id="2147483713" r:id="rId23"/>
    <p:sldLayoutId id="2147483714" r:id="rId24"/>
    <p:sldLayoutId id="2147483704" r:id="rId25"/>
    <p:sldLayoutId id="2147483705" r:id="rId26"/>
    <p:sldLayoutId id="2147483706" r:id="rId27"/>
    <p:sldLayoutId id="2147483712" r:id="rId28"/>
    <p:sldLayoutId id="2147483710" r:id="rId29"/>
    <p:sldLayoutId id="2147483711" r:id="rId30"/>
    <p:sldLayoutId id="2147483723" r:id="rId31"/>
    <p:sldLayoutId id="2147483733" r:id="rId32"/>
    <p:sldLayoutId id="2147483696" r:id="rId33"/>
    <p:sldLayoutId id="2147483654" r:id="rId34"/>
    <p:sldLayoutId id="2147483655" r:id="rId35"/>
    <p:sldLayoutId id="2147483726" r:id="rId3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1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473" userDrawn="1">
          <p15:clr>
            <a:srgbClr val="F26B43"/>
          </p15:clr>
        </p15:guide>
        <p15:guide id="4" orient="horz" pos="743" userDrawn="1">
          <p15:clr>
            <a:srgbClr val="F26B43"/>
          </p15:clr>
        </p15:guide>
        <p15:guide id="5" orient="horz" pos="3696" userDrawn="1">
          <p15:clr>
            <a:srgbClr val="F26B43"/>
          </p15:clr>
        </p15:guide>
        <p15:guide id="6" orient="horz" pos="4091" userDrawn="1">
          <p15:clr>
            <a:srgbClr val="F26B43"/>
          </p15:clr>
        </p15:guide>
        <p15:guide id="7" pos="231" userDrawn="1">
          <p15:clr>
            <a:srgbClr val="F26B43"/>
          </p15:clr>
        </p15:guide>
        <p15:guide id="8" pos="55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30659@att.com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space.web.att.com/video/media/Record+Audio+(2016)/1_lj5rrvjk" TargetMode="External"/><Relationship Id="rId2" Type="http://schemas.openxmlformats.org/officeDocument/2006/relationships/hyperlink" Target="http://tspace.web.att.com/video/media/Record+Video+(2016)/1_bi7qxs86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title="Title slide optio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Mobilithon</a:t>
            </a:r>
            <a:r>
              <a:rPr lang="en-US" dirty="0" smtClean="0"/>
              <a:t>: Final Presentation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&lt;Team Name&gt; – &lt;App Name&gt;</a:t>
            </a:r>
            <a:endParaRPr lang="en-US" dirty="0"/>
          </a:p>
        </p:txBody>
      </p:sp>
      <p:sp>
        <p:nvSpPr>
          <p:cNvPr id="5" name="Text Placeholder 4" title="Presenter name and date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April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76826" y="1885091"/>
            <a:ext cx="4519186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 b="1" dirty="0" smtClean="0"/>
              <a:t>Q &amp; A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9581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2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2" indent="0" algn="ctr"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PLEASE REMOVE THIS SLIDE WHEN SUBMITTING THE DECK</a:t>
            </a:r>
            <a:endParaRPr lang="en-US" sz="2000" b="1" u="sng" dirty="0">
              <a:solidFill>
                <a:srgbClr val="FF0000"/>
              </a:solidFill>
              <a:cs typeface="ＭＳ Ｐゴシック" charset="0"/>
            </a:endParaRPr>
          </a:p>
          <a:p>
            <a:r>
              <a:rPr lang="en-US" dirty="0"/>
              <a:t>This deck  provides the details  to be submitted at the end of app </a:t>
            </a:r>
            <a:r>
              <a:rPr lang="en-US" dirty="0" smtClean="0"/>
              <a:t>development.</a:t>
            </a:r>
            <a:endParaRPr lang="en-US" dirty="0"/>
          </a:p>
          <a:p>
            <a:endParaRPr lang="en-US" dirty="0"/>
          </a:p>
          <a:p>
            <a:pPr marL="0" lvl="2" indent="0">
              <a:buNone/>
            </a:pPr>
            <a:r>
              <a:rPr lang="en-US" sz="2400" dirty="0">
                <a:solidFill>
                  <a:schemeClr val="accent1"/>
                </a:solidFill>
                <a:cs typeface="ＭＳ Ｐゴシック" charset="0"/>
              </a:rPr>
              <a:t>Send the </a:t>
            </a:r>
            <a:r>
              <a:rPr lang="en-US" sz="2400" b="1" dirty="0">
                <a:solidFill>
                  <a:schemeClr val="accent1"/>
                </a:solidFill>
                <a:cs typeface="ＭＳ Ｐゴシック" charset="0"/>
              </a:rPr>
              <a:t>completed PowerPoint by </a:t>
            </a:r>
            <a:r>
              <a:rPr lang="en-US" sz="2400" b="1" dirty="0" smtClean="0">
                <a:solidFill>
                  <a:schemeClr val="accent1"/>
                </a:solidFill>
                <a:cs typeface="ＭＳ Ｐゴシック" charset="0"/>
              </a:rPr>
              <a:t>April 6th</a:t>
            </a:r>
            <a:r>
              <a:rPr lang="en-US" sz="2400" b="1" dirty="0">
                <a:solidFill>
                  <a:schemeClr val="accent1"/>
                </a:solidFill>
                <a:cs typeface="ＭＳ Ｐゴシック" charset="0"/>
              </a:rPr>
              <a:t>, </a:t>
            </a:r>
            <a:r>
              <a:rPr lang="en-US" sz="2400" b="1" dirty="0" smtClean="0">
                <a:solidFill>
                  <a:schemeClr val="accent1"/>
                </a:solidFill>
                <a:cs typeface="ＭＳ Ｐゴシック" charset="0"/>
              </a:rPr>
              <a:t>10am </a:t>
            </a:r>
            <a:r>
              <a:rPr lang="en-US" sz="2400" b="1" dirty="0">
                <a:solidFill>
                  <a:schemeClr val="accent1"/>
                </a:solidFill>
                <a:cs typeface="ＭＳ Ｐゴシック" charset="0"/>
              </a:rPr>
              <a:t>ET </a:t>
            </a:r>
            <a:r>
              <a:rPr lang="en-US" sz="2400" dirty="0">
                <a:solidFill>
                  <a:schemeClr val="accent1"/>
                </a:solidFill>
                <a:cs typeface="ＭＳ Ｐゴシック" charset="0"/>
              </a:rPr>
              <a:t>to </a:t>
            </a:r>
            <a:r>
              <a:rPr lang="en-US" sz="2400" dirty="0">
                <a:hlinkClick r:id="rId2"/>
              </a:rPr>
              <a:t>Mobilithon_Support Email</a:t>
            </a:r>
            <a:r>
              <a:rPr lang="en-US" sz="2400" b="1" dirty="0"/>
              <a:t> </a:t>
            </a:r>
          </a:p>
          <a:p>
            <a:pPr marL="0" lvl="2" indent="0">
              <a:buNone/>
            </a:pPr>
            <a:endParaRPr lang="en-US" dirty="0">
              <a:solidFill>
                <a:schemeClr val="accent1"/>
              </a:solidFill>
              <a:cs typeface="ＭＳ Ｐゴシック" charset="0"/>
            </a:endParaRPr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8794" y="3423107"/>
            <a:ext cx="1125325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Please remember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Key items for the judges would be: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Purpose of the app: team’s creativity, how it meets the problem statement provided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tx2"/>
                </a:solidFill>
              </a:rPr>
              <a:t>App Demo: User Experience, Completeness of the product and “Wow” factor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Tool usage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It </a:t>
            </a:r>
            <a:r>
              <a:rPr lang="en-US" dirty="0">
                <a:solidFill>
                  <a:schemeClr val="tx2"/>
                </a:solidFill>
              </a:rPr>
              <a:t>is important that the team submits a recorded demo and describes the app in detail in this </a:t>
            </a:r>
            <a:r>
              <a:rPr lang="en-US" dirty="0" err="1" smtClean="0">
                <a:solidFill>
                  <a:schemeClr val="tx2"/>
                </a:solidFill>
              </a:rPr>
              <a:t>powerpoint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>
                <a:solidFill>
                  <a:schemeClr val="tx2"/>
                </a:solidFill>
              </a:rPr>
              <a:t>On April 8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, the finalists will be </a:t>
            </a:r>
            <a:r>
              <a:rPr lang="en-US" dirty="0" smtClean="0">
                <a:solidFill>
                  <a:schemeClr val="tx2"/>
                </a:solidFill>
              </a:rPr>
              <a:t>announced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based on this information provided by the team. 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finalists will present their apps live to a panel of judges on April 11</a:t>
            </a:r>
            <a:r>
              <a:rPr lang="en-US" baseline="30000" dirty="0" smtClean="0">
                <a:solidFill>
                  <a:schemeClr val="tx2"/>
                </a:solidFill>
              </a:rPr>
              <a:t>th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7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3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6" name="Title 5" title="Agenda slid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 title="Text box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About Our Team</a:t>
            </a:r>
            <a:endParaRPr lang="en-US" dirty="0"/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Tools Used</a:t>
            </a:r>
            <a:endParaRPr lang="en-US" dirty="0"/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n-US" dirty="0"/>
              <a:t>About Our Application</a:t>
            </a:r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Application Demo</a:t>
            </a:r>
            <a:endParaRPr lang="en-US" dirty="0"/>
          </a:p>
          <a:p>
            <a:pPr marL="342900" indent="-342900">
              <a:spcBef>
                <a:spcPts val="2400"/>
              </a:spcBef>
              <a:buFont typeface="Wingdings" panose="05000000000000000000" pitchFamily="2" charset="2"/>
              <a:buChar char="v"/>
            </a:pPr>
            <a:r>
              <a:rPr lang="en-US" dirty="0" smtClean="0"/>
              <a:t>Challenges/Roadblocks &amp; Mitigation</a:t>
            </a:r>
            <a:endParaRPr lang="en-US" dirty="0"/>
          </a:p>
        </p:txBody>
      </p:sp>
      <p:sp>
        <p:nvSpPr>
          <p:cNvPr id="10" name="Oval 9" title="Section circle"/>
          <p:cNvSpPr/>
          <p:nvPr/>
        </p:nvSpPr>
        <p:spPr>
          <a:xfrm>
            <a:off x="11622635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1" name="Oval 10" title="Section circle"/>
          <p:cNvSpPr/>
          <p:nvPr/>
        </p:nvSpPr>
        <p:spPr>
          <a:xfrm>
            <a:off x="11507542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2" name="Oval 11" title="Section circle"/>
          <p:cNvSpPr/>
          <p:nvPr/>
        </p:nvSpPr>
        <p:spPr>
          <a:xfrm>
            <a:off x="11392448" y="278841"/>
            <a:ext cx="89459" cy="8945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Oval 17" title="Section circle"/>
          <p:cNvSpPr/>
          <p:nvPr/>
        </p:nvSpPr>
        <p:spPr>
          <a:xfrm>
            <a:off x="11277354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9" name="Oval 18" title="Section circle"/>
          <p:cNvSpPr/>
          <p:nvPr/>
        </p:nvSpPr>
        <p:spPr>
          <a:xfrm>
            <a:off x="11162260" y="278841"/>
            <a:ext cx="89459" cy="89459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4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Team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31649545"/>
              </p:ext>
            </p:extLst>
          </p:nvPr>
        </p:nvGraphicFramePr>
        <p:xfrm>
          <a:off x="490538" y="1139825"/>
          <a:ext cx="11209337" cy="4811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2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5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81535906"/>
              </p:ext>
            </p:extLst>
          </p:nvPr>
        </p:nvGraphicFramePr>
        <p:xfrm>
          <a:off x="490538" y="1139825"/>
          <a:ext cx="11209338" cy="2595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795462"/>
                <a:gridCol w="94138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9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6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Application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114300"/>
            <a:r>
              <a:rPr lang="en-US" dirty="0"/>
              <a:t>Please </a:t>
            </a:r>
            <a:r>
              <a:rPr lang="en-US" dirty="0" smtClean="0"/>
              <a:t>describe </a:t>
            </a:r>
            <a:r>
              <a:rPr lang="en-US" dirty="0"/>
              <a:t>how </a:t>
            </a:r>
            <a:r>
              <a:rPr lang="en-US" dirty="0" smtClean="0"/>
              <a:t>the application address the theme and problem statement provided. 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Describe the purpose of the application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List the </a:t>
            </a:r>
            <a:r>
              <a:rPr lang="en-US" sz="2400" dirty="0"/>
              <a:t>f</a:t>
            </a:r>
            <a:r>
              <a:rPr lang="en-US" sz="2400" dirty="0" smtClean="0"/>
              <a:t>eatures implemented</a:t>
            </a:r>
          </a:p>
          <a:p>
            <a:pPr marL="4572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Describe the level of completeness of the application – what were the features that could not be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7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 smtClean="0"/>
              <a:t> Embed </a:t>
            </a:r>
            <a:r>
              <a:rPr lang="en-US" dirty="0"/>
              <a:t>Demo file or a link to recoding – </a:t>
            </a:r>
            <a:r>
              <a:rPr lang="en-US" b="1" dirty="0" smtClean="0"/>
              <a:t>mandatory </a:t>
            </a:r>
            <a:endParaRPr lang="en-US" b="1" dirty="0"/>
          </a:p>
          <a:p>
            <a:pPr marL="228600" indent="-1143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28600" indent="-114300">
              <a:buFont typeface="Arial" panose="020B0604020202020204" pitchFamily="34" charset="0"/>
              <a:buChar char="•"/>
            </a:pPr>
            <a:r>
              <a:rPr lang="en-US" dirty="0"/>
              <a:t> Present </a:t>
            </a:r>
            <a:r>
              <a:rPr lang="en-US" dirty="0" smtClean="0"/>
              <a:t>application demo</a:t>
            </a:r>
            <a:endParaRPr lang="en-US" i="1" dirty="0"/>
          </a:p>
          <a:p>
            <a:pPr marL="114300"/>
            <a:endParaRPr lang="en-US" i="1" dirty="0"/>
          </a:p>
          <a:p>
            <a:pPr marL="114300"/>
            <a:r>
              <a:rPr lang="en-US" b="1" u="sng" dirty="0">
                <a:solidFill>
                  <a:schemeClr val="tx2"/>
                </a:solidFill>
              </a:rPr>
              <a:t>Note: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Recording will only be offline used when identifying the finalists. Finalists will present their application demo live to judges on April 11</a:t>
            </a:r>
            <a:r>
              <a:rPr lang="en-US" baseline="30000" dirty="0" smtClean="0">
                <a:solidFill>
                  <a:schemeClr val="tx2"/>
                </a:solidFill>
              </a:rPr>
              <a:t>th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0634" y="4458145"/>
            <a:ext cx="1066111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3"/>
                </a:solidFill>
              </a:rPr>
              <a:t>Voice-over &amp; videos will add that “wow” factor to your app-demo</a:t>
            </a:r>
          </a:p>
          <a:p>
            <a:pPr algn="ctr"/>
            <a:r>
              <a:rPr lang="en-US" b="1" i="1" dirty="0" smtClean="0">
                <a:solidFill>
                  <a:schemeClr val="accent3"/>
                </a:solidFill>
              </a:rPr>
              <a:t>Check these how-to videos to help: </a:t>
            </a:r>
            <a:r>
              <a:rPr lang="en-US" u="sng" dirty="0" smtClean="0">
                <a:hlinkClick r:id="rId2"/>
              </a:rPr>
              <a:t>Record </a:t>
            </a:r>
            <a:r>
              <a:rPr lang="en-US" u="sng" dirty="0">
                <a:hlinkClick r:id="rId2"/>
              </a:rPr>
              <a:t>Video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3"/>
                </a:solidFill>
              </a:rPr>
              <a:t>&amp;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Record Audio</a:t>
            </a:r>
            <a:endParaRPr lang="en-US" dirty="0"/>
          </a:p>
          <a:p>
            <a:pPr algn="ctr"/>
            <a:endParaRPr lang="en-US" i="1" dirty="0" smtClean="0"/>
          </a:p>
          <a:p>
            <a:pPr algn="ctr"/>
            <a:r>
              <a:rPr lang="en-US" sz="1200" b="1" i="1" u="sng" dirty="0">
                <a:solidFill>
                  <a:schemeClr val="tx2"/>
                </a:solidFill>
              </a:rPr>
              <a:t>Note</a:t>
            </a:r>
            <a:r>
              <a:rPr lang="en-US" sz="1200" b="1" i="1" dirty="0">
                <a:solidFill>
                  <a:schemeClr val="tx2"/>
                </a:solidFill>
              </a:rPr>
              <a:t>: </a:t>
            </a:r>
            <a:r>
              <a:rPr lang="en-US" sz="1200" b="1" i="1" dirty="0" smtClean="0">
                <a:solidFill>
                  <a:schemeClr val="tx2"/>
                </a:solidFill>
              </a:rPr>
              <a:t>Recording and sharing these videos </a:t>
            </a:r>
            <a:r>
              <a:rPr lang="en-US" sz="1200" b="1" i="1" dirty="0">
                <a:solidFill>
                  <a:schemeClr val="tx2"/>
                </a:solidFill>
              </a:rPr>
              <a:t>require media consent from legal team. </a:t>
            </a:r>
            <a:endParaRPr lang="en-US" sz="1200" b="1" i="1" dirty="0" smtClean="0">
              <a:solidFill>
                <a:schemeClr val="tx2"/>
              </a:solidFill>
            </a:endParaRPr>
          </a:p>
          <a:p>
            <a:pPr algn="ctr"/>
            <a:r>
              <a:rPr lang="en-US" sz="1200" b="1" i="1" dirty="0" err="1" smtClean="0">
                <a:solidFill>
                  <a:schemeClr val="tx2"/>
                </a:solidFill>
              </a:rPr>
              <a:t>Mobilithon</a:t>
            </a:r>
            <a:r>
              <a:rPr lang="en-US" sz="1200" b="1" i="1" dirty="0" smtClean="0">
                <a:solidFill>
                  <a:schemeClr val="tx2"/>
                </a:solidFill>
              </a:rPr>
              <a:t> </a:t>
            </a:r>
            <a:r>
              <a:rPr lang="en-US" sz="1200" b="1" i="1" dirty="0">
                <a:solidFill>
                  <a:schemeClr val="tx2"/>
                </a:solidFill>
              </a:rPr>
              <a:t>organizing team </a:t>
            </a:r>
            <a:r>
              <a:rPr lang="en-US" sz="1200" b="1" i="1" dirty="0" smtClean="0">
                <a:solidFill>
                  <a:schemeClr val="tx2"/>
                </a:solidFill>
              </a:rPr>
              <a:t>has discussed the process with the legal team, and have been allowed to permit teams to record the demos for judging. </a:t>
            </a:r>
          </a:p>
          <a:p>
            <a:pPr algn="ctr"/>
            <a:r>
              <a:rPr lang="en-US" sz="1200" b="1" i="1" dirty="0" smtClean="0">
                <a:solidFill>
                  <a:schemeClr val="tx2"/>
                </a:solidFill>
              </a:rPr>
              <a:t>We will </a:t>
            </a:r>
            <a:r>
              <a:rPr lang="en-US" sz="1200" b="1" i="1" dirty="0">
                <a:solidFill>
                  <a:schemeClr val="tx2"/>
                </a:solidFill>
              </a:rPr>
              <a:t>get </a:t>
            </a:r>
            <a:r>
              <a:rPr lang="en-US" sz="1200" b="1" i="1" dirty="0" smtClean="0">
                <a:solidFill>
                  <a:schemeClr val="tx2"/>
                </a:solidFill>
              </a:rPr>
              <a:t>approvals </a:t>
            </a:r>
            <a:r>
              <a:rPr lang="en-US" sz="1200" b="1" i="1" dirty="0">
                <a:solidFill>
                  <a:schemeClr val="tx2"/>
                </a:solidFill>
              </a:rPr>
              <a:t>for your team after the </a:t>
            </a:r>
            <a:r>
              <a:rPr lang="en-US" sz="1200" b="1" i="1" dirty="0" smtClean="0">
                <a:solidFill>
                  <a:schemeClr val="tx2"/>
                </a:solidFill>
              </a:rPr>
              <a:t>event, and </a:t>
            </a:r>
            <a:r>
              <a:rPr lang="en-US" sz="1200" b="1" i="1" dirty="0">
                <a:solidFill>
                  <a:schemeClr val="tx2"/>
                </a:solidFill>
              </a:rPr>
              <a:t>before these are hosted on </a:t>
            </a:r>
            <a:r>
              <a:rPr lang="en-US" sz="1200" b="1" i="1" dirty="0" err="1">
                <a:solidFill>
                  <a:schemeClr val="tx2"/>
                </a:solidFill>
              </a:rPr>
              <a:t>tSpace</a:t>
            </a:r>
            <a:r>
              <a:rPr lang="en-US" sz="1200" b="1" i="1" dirty="0">
                <a:solidFill>
                  <a:schemeClr val="tx2"/>
                </a:solidFill>
              </a:rPr>
              <a:t> for sharing with larger audience</a:t>
            </a:r>
            <a:r>
              <a:rPr lang="en-US" sz="1200" b="1" i="1" dirty="0" smtClean="0">
                <a:solidFill>
                  <a:schemeClr val="tx2"/>
                </a:solidFill>
              </a:rPr>
              <a:t>.</a:t>
            </a:r>
            <a:endParaRPr 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4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8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Challenges/Roadblocks &amp; Mitigation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79403901"/>
              </p:ext>
            </p:extLst>
          </p:nvPr>
        </p:nvGraphicFramePr>
        <p:xfrm>
          <a:off x="490538" y="1139825"/>
          <a:ext cx="11209338" cy="25958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322433"/>
                <a:gridCol w="58869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Challenges/ Roadblocks Faced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3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9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Effort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Provide the total hours </a:t>
            </a:r>
            <a:r>
              <a:rPr lang="en-US" i="1" dirty="0" smtClean="0">
                <a:solidFill>
                  <a:schemeClr val="accent1"/>
                </a:solidFill>
              </a:rPr>
              <a:t>spent, splitting </a:t>
            </a:r>
            <a:r>
              <a:rPr lang="en-US" i="1" dirty="0">
                <a:solidFill>
                  <a:schemeClr val="accent1"/>
                </a:solidFill>
              </a:rPr>
              <a:t>it into Planning/Dev/Test efforts is optional.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907282"/>
              </p:ext>
            </p:extLst>
          </p:nvPr>
        </p:nvGraphicFramePr>
        <p:xfrm>
          <a:off x="1940031" y="2091972"/>
          <a:ext cx="8125884" cy="2026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Team Effort spent on developing the App :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Planning Effort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 Hours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Development Effort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 Hours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Testing Effort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N Hours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0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_int_wde_globe_alone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wide_globe_alone_template_151211" id="{EB61EA07-C7E1-4747-8072-CD5B43E7FA35}" vid="{41019A98-0322-475F-B78D-0569D5665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att_int_wide_globe_alone_template_160106</Template>
  <TotalTime>593</TotalTime>
  <Words>433</Words>
  <Application>Microsoft Office PowerPoint</Application>
  <PresentationFormat>Custom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Lucida Grande</vt:lpstr>
      <vt:lpstr>Wingdings</vt:lpstr>
      <vt:lpstr>att_int_wde_globe_alone</vt:lpstr>
      <vt:lpstr>Mobilithon: Final Presentation</vt:lpstr>
      <vt:lpstr>Introduction</vt:lpstr>
      <vt:lpstr>Agenda</vt:lpstr>
      <vt:lpstr>About Our Team</vt:lpstr>
      <vt:lpstr>Tools Used</vt:lpstr>
      <vt:lpstr>About Our Application </vt:lpstr>
      <vt:lpstr>Application Demo</vt:lpstr>
      <vt:lpstr>Challenges/Roadblocks &amp; Mitigation</vt:lpstr>
      <vt:lpstr>Team Effort</vt:lpstr>
      <vt:lpstr>PowerPoint Presentation</vt:lpstr>
    </vt:vector>
  </TitlesOfParts>
  <Company>IBNY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begin</dc:title>
  <dc:creator>RAMIREZ, RUDY</dc:creator>
  <cp:lastModifiedBy>LOPEZ, MAURICIO</cp:lastModifiedBy>
  <cp:revision>38</cp:revision>
  <dcterms:created xsi:type="dcterms:W3CDTF">2016-01-29T17:51:17Z</dcterms:created>
  <dcterms:modified xsi:type="dcterms:W3CDTF">2016-03-31T12:24:40Z</dcterms:modified>
</cp:coreProperties>
</file>