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401" r:id="rId3"/>
    <p:sldId id="261" r:id="rId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73C"/>
    <a:srgbClr val="2294FF"/>
    <a:srgbClr val="104577"/>
    <a:srgbClr val="60A8EA"/>
    <a:srgbClr val="3490E4"/>
    <a:srgbClr val="186CB8"/>
    <a:srgbClr val="1B75CA"/>
    <a:srgbClr val="082E56"/>
    <a:srgbClr val="BBCC07"/>
    <a:srgbClr val="75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9" autoAdjust="0"/>
    <p:restoredTop sz="88498" autoAdjust="0"/>
  </p:normalViewPr>
  <p:slideViewPr>
    <p:cSldViewPr>
      <p:cViewPr varScale="1">
        <p:scale>
          <a:sx n="93" d="100"/>
          <a:sy n="93" d="100"/>
        </p:scale>
        <p:origin x="17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13318-1703-4433-9BA8-7B0365E924CD}" type="datetimeFigureOut">
              <a:rPr lang="ko-KR" altLang="en-US" smtClean="0"/>
              <a:pPr/>
              <a:t>2018-10-16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8A293-1CDC-4F25-9E67-DF1233550E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1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8068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https://www.slideshare.net/lovetshering/bitewing-and-technique-errors-lecture1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1503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6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48544" y="2921168"/>
            <a:ext cx="38994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Thank You</a:t>
            </a:r>
            <a:endParaRPr lang="ko-KR" altLang="en-US" sz="6000" dirty="0">
              <a:latin typeface="뷰웍스 B" pitchFamily="18" charset="-127"/>
              <a:ea typeface="뷰웍스 B" pitchFamily="18" charset="-127"/>
              <a:cs typeface="뷰웍스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644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EDBAAF5-9F75-41AD-80CF-04B1036D4BD1}" type="datetimeFigureOut">
              <a:rPr lang="ko-KR" altLang="en-US" smtClean="0"/>
              <a:pPr/>
              <a:t>2018-10-16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EA3C-BED3-4ED8-8843-27B1C48DE85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0259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EDBAAF5-9F75-41AD-80CF-04B1036D4BD1}" type="datetimeFigureOut">
              <a:rPr lang="ko-KR" altLang="en-US" smtClean="0"/>
              <a:pPr/>
              <a:t>2018-10-16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EA3C-BED3-4ED8-8843-27B1C48DE85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6907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EDBAAF5-9F75-41AD-80CF-04B1036D4BD1}" type="datetimeFigureOut">
              <a:rPr lang="ko-KR" altLang="en-US" smtClean="0"/>
              <a:pPr/>
              <a:t>2018-10-16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EA3C-BED3-4ED8-8843-27B1C48DE85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914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9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7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EDBAAF5-9F75-41AD-80CF-04B1036D4BD1}" type="datetimeFigureOut">
              <a:rPr lang="ko-KR" altLang="en-US" smtClean="0"/>
              <a:pPr/>
              <a:t>2018-10-16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EA3C-BED3-4ED8-8843-27B1C48DE85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468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EDBAAF5-9F75-41AD-80CF-04B1036D4BD1}" type="datetimeFigureOut">
              <a:rPr lang="ko-KR" altLang="en-US" smtClean="0"/>
              <a:pPr/>
              <a:t>2018-10-16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EA3C-BED3-4ED8-8843-27B1C48DE85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430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EDBAAF5-9F75-41AD-80CF-04B1036D4BD1}" type="datetimeFigureOut">
              <a:rPr lang="ko-KR" altLang="en-US" smtClean="0"/>
              <a:pPr/>
              <a:t>2018-10-16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EA3C-BED3-4ED8-8843-27B1C48DE85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873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89154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8915400" cy="3951288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"/>
              <a:defRPr sz="24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l"/>
              <a:defRPr sz="1800"/>
            </a:lvl3pPr>
            <a:lvl4pPr marL="1600200" indent="-228600">
              <a:buFont typeface="Wingdings" panose="05000000000000000000" pitchFamily="2" charset="2"/>
              <a:buChar char="u"/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EDBAAF5-9F75-41AD-80CF-04B1036D4BD1}" type="datetimeFigureOut">
              <a:rPr lang="ko-KR" altLang="en-US" smtClean="0"/>
              <a:pPr/>
              <a:t>2018-10-16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EA3C-BED3-4ED8-8843-27B1C48DE85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619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184" y="151536"/>
            <a:ext cx="8915400" cy="59262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EDBAAF5-9F75-41AD-80CF-04B1036D4BD1}" type="datetimeFigureOut">
              <a:rPr lang="ko-KR" altLang="en-US" smtClean="0"/>
              <a:pPr/>
              <a:t>2018-10-16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464989" y="6571640"/>
            <a:ext cx="400048" cy="204929"/>
          </a:xfrm>
        </p:spPr>
        <p:txBody>
          <a:bodyPr/>
          <a:lstStyle/>
          <a:p>
            <a:fld id="{5961EA3C-BED3-4ED8-8843-27B1C48DE85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57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EDBAAF5-9F75-41AD-80CF-04B1036D4BD1}" type="datetimeFigureOut">
              <a:rPr lang="ko-KR" altLang="en-US" smtClean="0"/>
              <a:pPr/>
              <a:t>2018-10-16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EA3C-BED3-4ED8-8843-27B1C48DE85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622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9" name="Picture 7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93" r="41520" b="26933"/>
          <a:stretch/>
        </p:blipFill>
        <p:spPr bwMode="auto">
          <a:xfrm>
            <a:off x="7652865" y="0"/>
            <a:ext cx="2253135" cy="893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43905" y="207690"/>
            <a:ext cx="8915400" cy="465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4" name="타원 13"/>
          <p:cNvSpPr/>
          <p:nvPr userDrawn="1"/>
        </p:nvSpPr>
        <p:spPr>
          <a:xfrm>
            <a:off x="9569327" y="6578522"/>
            <a:ext cx="196134" cy="196134"/>
          </a:xfrm>
          <a:prstGeom prst="ellipse">
            <a:avLst/>
          </a:prstGeom>
          <a:solidFill>
            <a:srgbClr val="1045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467370" y="6571640"/>
            <a:ext cx="400048" cy="204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defRPr>
            </a:lvl1pPr>
          </a:lstStyle>
          <a:p>
            <a:fld id="{5961EA3C-BED3-4ED8-8843-27B1C48DE85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2049" name="직선 연결선 2048"/>
          <p:cNvCxnSpPr/>
          <p:nvPr userDrawn="1"/>
        </p:nvCxnSpPr>
        <p:spPr>
          <a:xfrm>
            <a:off x="0" y="893515"/>
            <a:ext cx="990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" name="직사각형 2053"/>
          <p:cNvSpPr/>
          <p:nvPr userDrawn="1"/>
        </p:nvSpPr>
        <p:spPr>
          <a:xfrm>
            <a:off x="0" y="893515"/>
            <a:ext cx="9906000" cy="130646"/>
          </a:xfrm>
          <a:prstGeom prst="rect">
            <a:avLst/>
          </a:prstGeom>
          <a:gradFill>
            <a:gsLst>
              <a:gs pos="0">
                <a:schemeClr val="bg1">
                  <a:lumMod val="65000"/>
                  <a:alpha val="49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16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320" y="211882"/>
            <a:ext cx="1172104" cy="37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6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61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 spc="-150">
          <a:solidFill>
            <a:schemeClr val="tx1"/>
          </a:solidFill>
          <a:latin typeface="뷰웍스 B" pitchFamily="18" charset="-127"/>
          <a:ea typeface="뷰웍스 B" pitchFamily="18" charset="-127"/>
          <a:cs typeface="뷰웍스 B" pitchFamily="18" charset="-127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3784" y="3838520"/>
            <a:ext cx="1903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00" dirty="0">
                <a:solidFill>
                  <a:srgbClr val="104577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Bite Wing</a:t>
            </a:r>
            <a:endParaRPr lang="ko-KR" altLang="en-US" sz="2400" spc="-100" dirty="0">
              <a:solidFill>
                <a:srgbClr val="104577"/>
              </a:solidFill>
              <a:latin typeface="뷰웍스 B" pitchFamily="18" charset="-127"/>
              <a:ea typeface="뷰웍스 B" pitchFamily="18" charset="-127"/>
              <a:cs typeface="뷰웍스 B" pitchFamily="18" charset="-127"/>
            </a:endParaRPr>
          </a:p>
        </p:txBody>
      </p:sp>
      <p:sp>
        <p:nvSpPr>
          <p:cNvPr id="7" name="양쪽 모서리가 둥근 사각형 6"/>
          <p:cNvSpPr/>
          <p:nvPr/>
        </p:nvSpPr>
        <p:spPr>
          <a:xfrm rot="5400000">
            <a:off x="-2567130" y="3397704"/>
            <a:ext cx="5472609" cy="350626"/>
          </a:xfrm>
          <a:prstGeom prst="round2SameRect">
            <a:avLst>
              <a:gd name="adj1" fmla="val 11538"/>
              <a:gd name="adj2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7000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Bite wing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4688" y="931542"/>
            <a:ext cx="562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개요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41B2E1-D586-42F9-B21F-8E84E9A93C1A}"/>
              </a:ext>
            </a:extLst>
          </p:cNvPr>
          <p:cNvSpPr/>
          <p:nvPr/>
        </p:nvSpPr>
        <p:spPr>
          <a:xfrm>
            <a:off x="252854" y="1434606"/>
            <a:ext cx="965314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목적</a:t>
            </a: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400" dirty="0">
                <a:solidFill>
                  <a:prstClr val="black"/>
                </a:solidFill>
              </a:rPr>
              <a:t>뒷면 치아의 </a:t>
            </a:r>
            <a:r>
              <a:rPr lang="en-US" altLang="ko-KR" sz="1400" dirty="0">
                <a:solidFill>
                  <a:prstClr val="black"/>
                </a:solidFill>
              </a:rPr>
              <a:t>Crown</a:t>
            </a:r>
            <a:r>
              <a:rPr lang="ko-KR" altLang="en-US" sz="1400" dirty="0">
                <a:solidFill>
                  <a:prstClr val="black"/>
                </a:solidFill>
              </a:rPr>
              <a:t>을 보기 위해 촬영한다</a:t>
            </a:r>
            <a:r>
              <a:rPr lang="en-US" altLang="ko-KR" sz="1400" dirty="0">
                <a:solidFill>
                  <a:prstClr val="black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기본 원리</a:t>
            </a: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400" dirty="0">
                <a:solidFill>
                  <a:prstClr val="black"/>
                </a:solidFill>
              </a:rPr>
              <a:t>필름은 </a:t>
            </a:r>
            <a:r>
              <a:rPr lang="en-US" altLang="ko-KR" sz="1400" dirty="0">
                <a:solidFill>
                  <a:prstClr val="black"/>
                </a:solidFill>
              </a:rPr>
              <a:t>Crown</a:t>
            </a:r>
            <a:r>
              <a:rPr lang="ko-KR" altLang="en-US" sz="1400" dirty="0">
                <a:solidFill>
                  <a:prstClr val="black"/>
                </a:solidFill>
              </a:rPr>
              <a:t>에 평행하게 위치 시킨다</a:t>
            </a:r>
            <a:r>
              <a:rPr lang="en-US" altLang="ko-KR" sz="1400" dirty="0">
                <a:solidFill>
                  <a:prstClr val="black"/>
                </a:solidFill>
              </a:rPr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>
                <a:solidFill>
                  <a:prstClr val="black"/>
                </a:solidFill>
              </a:rPr>
              <a:t>X-ray beam</a:t>
            </a:r>
            <a:r>
              <a:rPr lang="ko-KR" altLang="en-US" sz="1400" dirty="0">
                <a:solidFill>
                  <a:prstClr val="black"/>
                </a:solidFill>
              </a:rPr>
              <a:t>은 치아가 닿는 곳을 방향으로 투사한다</a:t>
            </a:r>
            <a:r>
              <a:rPr lang="en-US" altLang="ko-KR" sz="1400" dirty="0">
                <a:solidFill>
                  <a:prstClr val="black"/>
                </a:solidFill>
              </a:rPr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400" dirty="0">
                <a:solidFill>
                  <a:prstClr val="black"/>
                </a:solidFill>
              </a:rPr>
              <a:t>환자는 </a:t>
            </a:r>
            <a:r>
              <a:rPr lang="en-US" altLang="ko-KR" sz="1400" dirty="0">
                <a:solidFill>
                  <a:prstClr val="black"/>
                </a:solidFill>
              </a:rPr>
              <a:t>Bite-wing or film holder</a:t>
            </a:r>
            <a:r>
              <a:rPr lang="ko-KR" altLang="en-US" sz="1400" dirty="0">
                <a:solidFill>
                  <a:prstClr val="black"/>
                </a:solidFill>
              </a:rPr>
              <a:t>를 문다</a:t>
            </a:r>
            <a:r>
              <a:rPr lang="en-US" altLang="ko-KR" sz="1400" dirty="0">
                <a:solidFill>
                  <a:prstClr val="black"/>
                </a:solidFill>
              </a:rPr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2DDEE6-278D-4472-B58A-ED4042D1F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52" y="3280075"/>
            <a:ext cx="4536504" cy="284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4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0567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19874</TotalTime>
  <Words>53</Words>
  <Application>Microsoft Office PowerPoint</Application>
  <PresentationFormat>A4 용지(210x297mm)</PresentationFormat>
  <Paragraphs>13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뷰웍스 B</vt:lpstr>
      <vt:lpstr>Arial</vt:lpstr>
      <vt:lpstr>Wingdings</vt:lpstr>
      <vt:lpstr>Office 테마</vt:lpstr>
      <vt:lpstr>PowerPoint 프레젠테이션</vt:lpstr>
      <vt:lpstr>Bite wing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PTX</dc:creator>
  <cp:lastModifiedBy>김재혁 (Jaehyeok Kim)</cp:lastModifiedBy>
  <cp:revision>798</cp:revision>
  <dcterms:created xsi:type="dcterms:W3CDTF">2014-08-23T07:06:11Z</dcterms:created>
  <dcterms:modified xsi:type="dcterms:W3CDTF">2018-10-16T00:32:35Z</dcterms:modified>
</cp:coreProperties>
</file>