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44"/>
    <p:restoredTop sz="92453"/>
  </p:normalViewPr>
  <p:slideViewPr>
    <p:cSldViewPr snapToGrid="0" snapToObjects="1">
      <p:cViewPr varScale="1">
        <p:scale>
          <a:sx n="47" d="100"/>
          <a:sy n="47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76AB-F988-8142-BB90-10202B781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1A85D8-8C4E-6041-95E4-D87537FB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26198-5BC6-EE4D-9672-A00CE012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34913-1FB1-6D43-91C0-ACB9E292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CBC25-76BC-9146-9165-CA3447EA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01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1F2C-FA64-3247-89E4-56DC68F9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98236-17AF-A146-8E86-7AA72FCE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4411D-02A3-8A43-B0B8-76BB87ED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99BDD-F39F-5540-9379-D3C57B9C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77B15-8337-7747-A51C-514232D2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8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256EE-6060-4B4E-962A-5FC7B9D95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FE008-F6BD-5842-9389-B63B3B59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D7CC6-5F09-A741-9871-734ECD00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2F72B-B70C-C244-BE27-AD01C048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FA1A7-57E3-864A-A169-08A6D8BB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8BAE1-E76B-7E46-8911-A6F16BC0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CE93B-10C1-2F4B-B8DE-EA82F9DC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9B75E-02DC-A246-B592-C98B467E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B7C9A-2460-6B46-A74E-20CCBC3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B72E2-D422-BB45-A10A-8CCCFC6C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83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4D627-30AF-3249-A65A-C791E1E3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43E3B-ABD3-0A48-98CD-7926AD46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D20DE-1BA3-B944-929D-9DCBE71E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FC23D-4755-A341-AC3C-20F3EB86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1D3C-B8E9-3843-A953-74ACABA5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3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6C346-0DE6-FB44-BD99-5626D71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FB53-90FB-AB49-975D-A71CE96E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AB542-95F6-C24E-BEE8-939BD960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59F88-4CBF-6D4E-AE56-8A4E396F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22509-8301-6349-853C-E14C9674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26C61-F5D3-A544-8A48-F88FA0FD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2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1209-9CDF-3248-904C-45793F30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9095B-7AEB-2D45-B66C-31E4B3B7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1DB8F-3AAD-FA46-BF4F-B7E48B06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0F1EA-1C43-1640-9FE9-B7661D717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3932A-45CA-4447-BC21-BC91588E9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935FE6-6E83-2E47-8420-CFA91DA0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DA06A-2C0B-8F45-894B-CBFB5FBA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2B50F-87DA-3045-A576-C348595F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58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63C0-5EC7-8542-A733-F1D6D777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8DDF-EE2B-5648-ADB7-B402A12B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6DC23-3077-AC47-B7F6-8126072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CA8CB-E8DA-AD44-ABC7-540C6B68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1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01E4F-29C9-EE41-AF2A-AD41FEBA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5779B-4E29-7147-A043-2510974B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4D24D-B966-3E42-876F-BE3F650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250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55DB-89C8-D843-A690-DA56EF1F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6EFA8-76B6-9F4B-BE56-B35C3F1B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FBB7B-0CFE-1C4B-97A1-E3FBC9EA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06A5F-FE32-424F-9775-5C535CB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857E5-911E-2B45-AA2E-7EF9923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CD0FF-899D-FB43-884F-2B94592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251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5ED08-053A-FD4F-9B75-EA3CFECF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9266C9-49F9-8F4F-85A2-07E62EBC4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484A6-A0E3-0641-ACE1-90F6273D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5EF7B-2E7D-8B40-B3E9-2001D02A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CBBA9-7C71-2B41-8612-DE0B40ED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A01C2-0E51-9144-A404-C7F47D57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5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53EE4-FE3B-D44E-8384-58C229E3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83FF0-32D9-7943-979B-5BBDC031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D1099-6BA5-9246-BF94-1B9AC8D5A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B5FD-F4A3-F84B-8A63-37804341E789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73564-47D7-9140-9F55-7FD1909EA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4C1E5-9C8B-EE40-B255-50E14A04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75B8-7EDD-1E43-89CB-4FB6F9A436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정규화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9E4C7-E9A3-0146-A799-78077AE8B7B1}"/>
              </a:ext>
            </a:extLst>
          </p:cNvPr>
          <p:cNvSpPr txBox="1"/>
          <p:nvPr/>
        </p:nvSpPr>
        <p:spPr>
          <a:xfrm>
            <a:off x="6096000" y="15849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표준화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42F2F0-042C-0341-A1B5-BE797E2A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072640"/>
            <a:ext cx="5364480" cy="3010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9F4FE6-2AA0-7441-B75F-4405178E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40" y="2050581"/>
            <a:ext cx="5588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 after Standardization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681D-8BF9-1B4B-8207-D13AE118C830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8168B7-FC86-C04D-BAEA-05EB2765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70000"/>
            <a:ext cx="487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정규화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9E4C7-E9A3-0146-A799-78077AE8B7B1}"/>
              </a:ext>
            </a:extLst>
          </p:cNvPr>
          <p:cNvSpPr txBox="1"/>
          <p:nvPr/>
        </p:nvSpPr>
        <p:spPr>
          <a:xfrm>
            <a:off x="6096000" y="15849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표준화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252A7-B792-6641-B9CD-5568C731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682240"/>
            <a:ext cx="5367880" cy="2621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E95BBE-16C5-E54B-B9DA-A939B668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3670"/>
            <a:ext cx="511735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9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4BF730-5B60-654F-AF19-C952E7EC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81" y="2071508"/>
            <a:ext cx="9182237" cy="29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 after Normalization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B8C9B-65B5-F447-8D55-05D73DDE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07" y="2112526"/>
            <a:ext cx="9224586" cy="29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 after Standardization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2E2A37-7E79-034A-9C78-9207C9DE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89" y="2203966"/>
            <a:ext cx="9435822" cy="31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E1BE60-106E-1E4B-95EA-23ACE51A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7950"/>
            <a:ext cx="4876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 after Normalization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91389E-2328-E04D-8CBD-60EDC984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358900"/>
            <a:ext cx="4902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2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 after Standardization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8F8CA5-156C-FC46-8970-6370C730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365250"/>
            <a:ext cx="4978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D1036B-B8D7-5C42-98DB-9AC213AC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314450"/>
            <a:ext cx="4914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 after Normalization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37754D-E6EB-164D-B8B3-BB3EC9B9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46200"/>
            <a:ext cx="4800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7C404-4780-5848-9EB8-2841CCFF2070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7DE73-3EFF-3D44-9FF9-6CE2B299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69" y="1982001"/>
            <a:ext cx="7576904" cy="29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D27C5-A361-1D44-90D5-1A2A1DE9B41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 after Standardization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C11D2A-4731-5144-A9CF-B540CBF4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84300"/>
            <a:ext cx="5029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 after Normalization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C8513-5710-A64F-873D-71D391FBE3CA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9E59F-2CA9-E54D-827D-5A18C0F1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280166"/>
            <a:ext cx="8169478" cy="30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PCA after Standardization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DAAFA-185C-1C4F-A0B2-4A543A64C6C0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1724A-F7F8-C245-AD0E-E407ED7B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0166"/>
            <a:ext cx="8645236" cy="33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F95B-624A-2849-A559-E82AEB9B7B94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529B2C-2614-3149-A39B-BD74ED78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27150"/>
            <a:ext cx="4800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 after Normalization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F4BCF-98F2-624F-8416-820E12AD5CC8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39623F-2808-114E-A2F5-B72C1795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352550"/>
            <a:ext cx="5067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RFE after Standardization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2A19D-DC00-4144-BCB8-72ADC1633FEA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768B90-F723-594C-A2B7-E42A6278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1276350"/>
            <a:ext cx="5041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924AB-4941-5A49-AE4A-F1CBA9B797B1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3D1711-D5AD-FE4F-AB44-9FA93CB4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384300"/>
            <a:ext cx="4851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5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440D5-1429-CD4C-BE15-7A6550727876}"/>
              </a:ext>
            </a:extLst>
          </p:cNvPr>
          <p:cNvSpPr txBox="1"/>
          <p:nvPr/>
        </p:nvSpPr>
        <p:spPr>
          <a:xfrm>
            <a:off x="426720" y="150876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RFS after Normalization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8496B-C6E0-4B42-B99E-4140CCED05FD}"/>
              </a:ext>
            </a:extLst>
          </p:cNvPr>
          <p:cNvSpPr txBox="1"/>
          <p:nvPr/>
        </p:nvSpPr>
        <p:spPr>
          <a:xfrm>
            <a:off x="426720" y="7373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R" altLang="en-US" dirty="0" err="1"/>
              <a:t>파생변수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4360E5-5075-8D46-A706-45CDBF3E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352550"/>
            <a:ext cx="5016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146</Words>
  <Application>Microsoft Macintosh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김지훈[ 학부재학 / 교육학과 ]</dc:creator>
  <cp:lastModifiedBy>김지훈[ 학부재학 / 교육학과 ]</cp:lastModifiedBy>
  <cp:revision>2</cp:revision>
  <dcterms:created xsi:type="dcterms:W3CDTF">2021-06-18T07:18:39Z</dcterms:created>
  <dcterms:modified xsi:type="dcterms:W3CDTF">2021-06-18T07:36:59Z</dcterms:modified>
</cp:coreProperties>
</file>