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>
      <p:cViewPr varScale="1">
        <p:scale>
          <a:sx n="120" d="100"/>
          <a:sy n="120" d="100"/>
        </p:scale>
        <p:origin x="200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d0ccb92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d0ccb92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d0ccb92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d0ccb92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d0ccb92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d0ccb92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d0ccb92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d0ccb92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d0ccb92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cd0ccb92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d0ccb9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d0ccb9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d0ccb92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d0ccb92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784600" y="1369300"/>
            <a:ext cx="73593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“Look at me!” --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An Creative Examination of the Female Body</a:t>
            </a:r>
            <a:endParaRPr sz="21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868567" y="30210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Jiayi</a:t>
            </a:r>
            <a:r>
              <a:rPr lang="en" dirty="0"/>
              <a:t> Hao </a:t>
            </a:r>
            <a:r>
              <a:rPr lang="zh-CN" altLang="en-US" dirty="0"/>
              <a:t> </a:t>
            </a:r>
            <a:r>
              <a:rPr lang="en-US" altLang="zh-CN" dirty="0"/>
              <a:t>24’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Mediart</a:t>
            </a:r>
            <a:r>
              <a:rPr lang="en" dirty="0"/>
              <a:t> 206 Midterm 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550186" y="863028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Background: Bodies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22595" y="1703374"/>
            <a:ext cx="8019656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Our bodies are more than physical, protective structures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Holds our identities and shapes our experiences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An integral part of the self -  what makes us “us”</a:t>
            </a: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Female Body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2421527" y="116624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In patriarchal societies, the female body is often objectified and being stared upon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How others </a:t>
            </a:r>
            <a:r>
              <a:rPr lang="en-US" altLang="zh-CN" sz="2300" dirty="0"/>
              <a:t>gaze</a:t>
            </a:r>
            <a:r>
              <a:rPr lang="zh-CN" altLang="en-US" sz="2300" dirty="0"/>
              <a:t> </a:t>
            </a:r>
            <a:r>
              <a:rPr lang="en-US" altLang="zh-CN" sz="2300" dirty="0"/>
              <a:t>upon</a:t>
            </a:r>
            <a:r>
              <a:rPr lang="en" sz="2300" dirty="0"/>
              <a:t>  female-identifying individuals’ bodies is closely correlated to their lived and living experiences  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Body shaming, eating disorders etc. are more common in female-identifying individuals</a:t>
            </a:r>
            <a:endParaRPr sz="2300" dirty="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l="-2010" t="-6880" r="2009" b="6879"/>
          <a:stretch/>
        </p:blipFill>
        <p:spPr>
          <a:xfrm>
            <a:off x="94450" y="1501438"/>
            <a:ext cx="2095464" cy="214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65875" y="3681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the Project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465875" y="1269400"/>
            <a:ext cx="4869000" cy="3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explore the female body and how it can be displayed in a imagined, surreal and digitally created space, while examining how  such a portrayal reflects back into reality and unveils social issues 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2D → 3D</a:t>
            </a:r>
            <a:endParaRPr sz="23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t="12035" b="17247"/>
          <a:stretch/>
        </p:blipFill>
        <p:spPr>
          <a:xfrm>
            <a:off x="5711675" y="1651312"/>
            <a:ext cx="2420800" cy="25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" dirty="0"/>
              <a:t>2 Dimensional Portrayal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134000"/>
            <a:ext cx="4013625" cy="37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325" y="892171"/>
            <a:ext cx="2496574" cy="25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775375" y="2909350"/>
            <a:ext cx="439675" cy="1314800"/>
          </a:xfrm>
          <a:custGeom>
            <a:avLst/>
            <a:gdLst/>
            <a:ahLst/>
            <a:cxnLst/>
            <a:rect l="l" t="t" r="r" b="b"/>
            <a:pathLst>
              <a:path w="17587" h="52592" extrusionOk="0">
                <a:moveTo>
                  <a:pt x="11360" y="0"/>
                </a:moveTo>
                <a:cubicBezTo>
                  <a:pt x="12342" y="4277"/>
                  <a:pt x="19143" y="16899"/>
                  <a:pt x="17250" y="25664"/>
                </a:cubicBezTo>
                <a:cubicBezTo>
                  <a:pt x="15357" y="34429"/>
                  <a:pt x="2875" y="48104"/>
                  <a:pt x="0" y="52592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17"/>
          <p:cNvSpPr/>
          <p:nvPr/>
        </p:nvSpPr>
        <p:spPr>
          <a:xfrm flipH="1">
            <a:off x="8050204" y="2909350"/>
            <a:ext cx="336571" cy="1314800"/>
          </a:xfrm>
          <a:custGeom>
            <a:avLst/>
            <a:gdLst/>
            <a:ahLst/>
            <a:cxnLst/>
            <a:rect l="l" t="t" r="r" b="b"/>
            <a:pathLst>
              <a:path w="17587" h="52592" extrusionOk="0">
                <a:moveTo>
                  <a:pt x="11360" y="0"/>
                </a:moveTo>
                <a:cubicBezTo>
                  <a:pt x="12342" y="4277"/>
                  <a:pt x="19143" y="16899"/>
                  <a:pt x="17250" y="25664"/>
                </a:cubicBezTo>
                <a:cubicBezTo>
                  <a:pt x="15357" y="34429"/>
                  <a:pt x="2875" y="48104"/>
                  <a:pt x="0" y="52592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17"/>
          <p:cNvSpPr/>
          <p:nvPr/>
        </p:nvSpPr>
        <p:spPr>
          <a:xfrm>
            <a:off x="6531259" y="2867275"/>
            <a:ext cx="391375" cy="1693450"/>
          </a:xfrm>
          <a:custGeom>
            <a:avLst/>
            <a:gdLst/>
            <a:ahLst/>
            <a:cxnLst/>
            <a:rect l="l" t="t" r="r" b="b"/>
            <a:pathLst>
              <a:path w="15655" h="67738" extrusionOk="0">
                <a:moveTo>
                  <a:pt x="15655" y="0"/>
                </a:moveTo>
                <a:cubicBezTo>
                  <a:pt x="13061" y="4348"/>
                  <a:pt x="789" y="14795"/>
                  <a:pt x="88" y="26085"/>
                </a:cubicBezTo>
                <a:cubicBezTo>
                  <a:pt x="-613" y="37375"/>
                  <a:pt x="9555" y="60796"/>
                  <a:pt x="11448" y="6773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/>
          <p:nvPr/>
        </p:nvSpPr>
        <p:spPr>
          <a:xfrm flipH="1">
            <a:off x="8218043" y="2867275"/>
            <a:ext cx="391375" cy="1693450"/>
          </a:xfrm>
          <a:custGeom>
            <a:avLst/>
            <a:gdLst/>
            <a:ahLst/>
            <a:cxnLst/>
            <a:rect l="l" t="t" r="r" b="b"/>
            <a:pathLst>
              <a:path w="15655" h="67738" extrusionOk="0">
                <a:moveTo>
                  <a:pt x="15655" y="0"/>
                </a:moveTo>
                <a:cubicBezTo>
                  <a:pt x="13061" y="4348"/>
                  <a:pt x="789" y="14795"/>
                  <a:pt x="88" y="26085"/>
                </a:cubicBezTo>
                <a:cubicBezTo>
                  <a:pt x="-613" y="37375"/>
                  <a:pt x="9555" y="60796"/>
                  <a:pt x="11448" y="6773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7"/>
          <p:cNvSpPr txBox="1"/>
          <p:nvPr/>
        </p:nvSpPr>
        <p:spPr>
          <a:xfrm>
            <a:off x="4493801" y="1375025"/>
            <a:ext cx="1965900" cy="318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Particle System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ofImage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ofPolyline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ofMap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MousePressed</a:t>
            </a:r>
            <a:r>
              <a:rPr lang="en-US" altLang="zh-C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Spaces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" dirty="0"/>
              <a:t>3 Dimensional Portrayal</a:t>
            </a:r>
            <a:endParaRPr dirty="0"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l="48883" b="34967"/>
          <a:stretch/>
        </p:blipFill>
        <p:spPr>
          <a:xfrm>
            <a:off x="348625" y="1718975"/>
            <a:ext cx="2114200" cy="24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l="7944" t="10047"/>
          <a:stretch/>
        </p:blipFill>
        <p:spPr>
          <a:xfrm>
            <a:off x="4572000" y="1246988"/>
            <a:ext cx="4055800" cy="34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2587112" y="1357675"/>
            <a:ext cx="1860600" cy="318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ofMesh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3DPrimitives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Assimp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Addon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ofTranslate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ofRotate</a:t>
            </a: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Perlin Noise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80025" y="27485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Spirit: Meta</a:t>
            </a:r>
            <a:r>
              <a:rPr lang="en-US" altLang="zh-CN" dirty="0" err="1"/>
              <a:t>phoriccal</a:t>
            </a:r>
            <a:r>
              <a:rPr lang="zh-CN" altLang="en-US" dirty="0"/>
              <a:t> </a:t>
            </a:r>
            <a:r>
              <a:rPr lang="en" dirty="0"/>
              <a:t>Individual liberation </a:t>
            </a:r>
            <a:endParaRPr dirty="0"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l="36859" r="10081"/>
          <a:stretch/>
        </p:blipFill>
        <p:spPr>
          <a:xfrm>
            <a:off x="656224" y="993200"/>
            <a:ext cx="3250175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3484"/>
          <a:stretch/>
        </p:blipFill>
        <p:spPr>
          <a:xfrm>
            <a:off x="4576775" y="993200"/>
            <a:ext cx="3948900" cy="37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219-F083-0540-A470-EF91E47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ser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endParaRPr lang="en-US" dirty="0"/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0E6F374-39D6-144C-876D-EFCED3F9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0" y="1827471"/>
            <a:ext cx="8847083" cy="14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190</Words>
  <Application>Microsoft Macintosh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Swiss</vt:lpstr>
      <vt:lpstr>“Look at me!” -- An Creative Examination of the Female Body</vt:lpstr>
      <vt:lpstr>Background: Bodies</vt:lpstr>
      <vt:lpstr>The Female Body</vt:lpstr>
      <vt:lpstr>Concept of the Project</vt:lpstr>
      <vt:lpstr>Spaces - 2 Dimensional Portrayal</vt:lpstr>
      <vt:lpstr>Spaces - 3 Dimensional Portrayal</vt:lpstr>
      <vt:lpstr>3D Spirit: Metaphoriccal Individual liberation </vt:lpstr>
      <vt:lpstr>User Instructions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“Look at me!” -- An Creative Feminist Examination of the Female Body</dc:title>
  <cp:lastModifiedBy>Sunny Hao</cp:lastModifiedBy>
  <cp:revision>6</cp:revision>
  <dcterms:modified xsi:type="dcterms:W3CDTF">2020-11-23T02:32:56Z</dcterms:modified>
</cp:coreProperties>
</file>