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87" r:id="rId4"/>
    <p:sldId id="288" r:id="rId5"/>
    <p:sldId id="289" r:id="rId6"/>
    <p:sldId id="290" r:id="rId7"/>
    <p:sldId id="296" r:id="rId8"/>
    <p:sldId id="292" r:id="rId9"/>
    <p:sldId id="293" r:id="rId10"/>
    <p:sldId id="295" r:id="rId11"/>
    <p:sldId id="297" r:id="rId12"/>
    <p:sldId id="299" r:id="rId13"/>
    <p:sldId id="300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73" autoAdjust="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안녕하세요 전자정보공학과 문정환입니다</a:t>
            </a:r>
            <a:r>
              <a:rPr lang="en-US" altLang="ko-KR" dirty="0"/>
              <a:t>. </a:t>
            </a:r>
            <a:r>
              <a:rPr lang="ko-KR" altLang="en-US" dirty="0"/>
              <a:t>제가 기말 프로젝트로 만든 차선인식 프로그램에 대해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60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Polyfit</a:t>
            </a:r>
            <a:r>
              <a:rPr lang="ko-KR" altLang="en-US" dirty="0"/>
              <a:t>은 다항식 계수를 찾는 함수이다</a:t>
            </a:r>
            <a:r>
              <a:rPr lang="en-US" altLang="ko-KR" dirty="0"/>
              <a:t>. </a:t>
            </a:r>
            <a:r>
              <a:rPr lang="ko-KR" altLang="en-US" dirty="0"/>
              <a:t>기울기와 절편 찾기</a:t>
            </a:r>
            <a:endParaRPr lang="en-US" altLang="ko-KR" dirty="0"/>
          </a:p>
          <a:p>
            <a:r>
              <a:rPr lang="en-US" altLang="ko-KR" dirty="0" err="1"/>
              <a:t>line_x</a:t>
            </a:r>
            <a:r>
              <a:rPr lang="ko-KR" altLang="en-US" dirty="0"/>
              <a:t>와 </a:t>
            </a:r>
            <a:r>
              <a:rPr lang="en-US" altLang="ko-KR" dirty="0" err="1"/>
              <a:t>line_y</a:t>
            </a:r>
            <a:r>
              <a:rPr lang="ko-KR" altLang="en-US" dirty="0"/>
              <a:t>의 데이터에서 직선을 </a:t>
            </a:r>
            <a:r>
              <a:rPr lang="ko-KR" altLang="en-US" dirty="0" err="1"/>
              <a:t>찾을때</a:t>
            </a:r>
            <a:r>
              <a:rPr lang="ko-KR" altLang="en-US" dirty="0"/>
              <a:t> 사용한다 </a:t>
            </a:r>
            <a:r>
              <a:rPr lang="ko-KR" altLang="en-US" dirty="0" err="1"/>
              <a:t>세번재</a:t>
            </a:r>
            <a:r>
              <a:rPr lang="ko-KR" altLang="en-US" dirty="0"/>
              <a:t> 인자 </a:t>
            </a:r>
            <a:r>
              <a:rPr lang="en-US" altLang="ko-KR" dirty="0"/>
              <a:t>1</a:t>
            </a:r>
            <a:r>
              <a:rPr lang="ko-KR" altLang="en-US" dirty="0"/>
              <a:t>은 함수의 차수를 나타낸다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69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끝점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5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제가 사용한 </a:t>
            </a:r>
            <a:r>
              <a:rPr lang="en-US" altLang="ko-KR" dirty="0" err="1"/>
              <a:t>gui</a:t>
            </a:r>
            <a:r>
              <a:rPr lang="ko-KR" altLang="en-US" dirty="0"/>
              <a:t>는 이미지를 열기위한 </a:t>
            </a:r>
            <a:r>
              <a:rPr lang="en-US" altLang="ko-KR" dirty="0"/>
              <a:t>Open action</a:t>
            </a:r>
            <a:r>
              <a:rPr lang="ko-KR" altLang="en-US" dirty="0"/>
              <a:t>버튼과 이미지를 보여주는 </a:t>
            </a:r>
            <a:r>
              <a:rPr lang="en-US" altLang="ko-KR" dirty="0"/>
              <a:t>push</a:t>
            </a:r>
            <a:r>
              <a:rPr lang="ko-KR" altLang="en-US" dirty="0"/>
              <a:t>버튼과 색채널을 선택하는 라디오버튼</a:t>
            </a:r>
            <a:r>
              <a:rPr lang="en-US" altLang="ko-KR" dirty="0"/>
              <a:t>, </a:t>
            </a:r>
            <a:r>
              <a:rPr lang="ko-KR" altLang="en-US" dirty="0"/>
              <a:t>색채널의 스케일을 조절할 수 있는 슬라이더를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6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감사합니다 이상 발표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동기 및 필요성입니다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테슬라 및 현대자동차 등 다양한 자동차 회사들이 자율주행 시스템이 탑재된 차량을 출시하기 시작했습니다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자율주행을 하는데 있어 가장 기초적인 것이 차선인식이라고 생각하였기 때문에 이와 같은 프로그램을 제작하였습니다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사용한 패키지입니다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GUI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으로 사용하기 위해 </a:t>
            </a:r>
            <a:r>
              <a:rPr lang="en-US" altLang="ko-KR" dirty="0"/>
              <a:t>PyQt5</a:t>
            </a:r>
            <a:r>
              <a:rPr lang="ko-KR" altLang="en-US" dirty="0"/>
              <a:t>를 사용하였고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8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차선인식을 위해 영상처리를 하기위해 </a:t>
            </a:r>
            <a:r>
              <a:rPr lang="en-US" altLang="ko-KR" dirty="0"/>
              <a:t>OpenCV</a:t>
            </a:r>
            <a:r>
              <a:rPr lang="ko-KR" altLang="en-US" dirty="0"/>
              <a:t>와 </a:t>
            </a:r>
            <a:r>
              <a:rPr lang="en-US" altLang="ko-KR" dirty="0" err="1"/>
              <a:t>numpy</a:t>
            </a:r>
            <a:r>
              <a:rPr lang="ko-KR" altLang="en-US" dirty="0"/>
              <a:t>를 사용하였고</a:t>
            </a:r>
            <a:r>
              <a:rPr lang="en-US" altLang="ko-KR" dirty="0"/>
              <a:t>, </a:t>
            </a:r>
            <a:r>
              <a:rPr lang="ko-KR" altLang="en-US" dirty="0"/>
              <a:t>파일 입출력을 위하여 </a:t>
            </a:r>
            <a:r>
              <a:rPr lang="en-US" altLang="ko-KR" dirty="0" err="1"/>
              <a:t>os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3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영상처리 기술 설명입니다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26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5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Zeros_like</a:t>
            </a:r>
            <a:r>
              <a:rPr lang="en-US" altLang="ko-KR" sz="1200" dirty="0"/>
              <a:t> = edged</a:t>
            </a:r>
            <a:r>
              <a:rPr lang="ko-KR" altLang="en-US" sz="1200" dirty="0"/>
              <a:t>와 같은 크기</a:t>
            </a:r>
            <a:r>
              <a:rPr lang="en-US" altLang="ko-KR" sz="1200" dirty="0"/>
              <a:t>, </a:t>
            </a:r>
            <a:r>
              <a:rPr lang="ko-KR" altLang="en-US" sz="1200" dirty="0"/>
              <a:t>타입을 갖는다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크키를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튜플로</a:t>
            </a:r>
            <a:r>
              <a:rPr lang="ko-KR" altLang="en-US" sz="1200" dirty="0"/>
              <a:t> 명시하지 </a:t>
            </a:r>
            <a:r>
              <a:rPr lang="ko-KR" altLang="en-US" sz="1200" dirty="0" err="1"/>
              <a:t>않아도됨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차선인식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전자정보공학과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20154313 </a:t>
            </a:r>
            <a:r>
              <a:rPr lang="ko-KR" altLang="en-US" sz="1600" b="1" dirty="0">
                <a:solidFill>
                  <a:schemeClr val="bg1"/>
                </a:solidFill>
              </a:rPr>
              <a:t>문정환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2020 </a:t>
            </a:r>
            <a:r>
              <a:rPr lang="en-US" altLang="ko-KR" sz="1400" b="1" dirty="0" err="1">
                <a:solidFill>
                  <a:schemeClr val="tx2">
                    <a:lumMod val="50000"/>
                  </a:schemeClr>
                </a:solidFill>
              </a:rPr>
              <a:t>Systemprogramming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Final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영상처리 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2A182-5649-41FD-893E-895565BF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17" y="1908570"/>
            <a:ext cx="3439005" cy="3400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9E2480-0B85-4164-BB73-931ED362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627" y="2338235"/>
            <a:ext cx="491558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2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8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영상처리 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9CE8CC-3F1C-4D56-8282-F94CFA60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1819050"/>
            <a:ext cx="4220164" cy="3219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7CFD40-D2B1-4D23-AAEF-77D344BFD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90" b="1"/>
          <a:stretch/>
        </p:blipFill>
        <p:spPr>
          <a:xfrm>
            <a:off x="4746268" y="1819049"/>
            <a:ext cx="4048918" cy="3219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4C768-E8CF-483D-B0F2-C21B9FFBA848}"/>
              </a:ext>
            </a:extLst>
          </p:cNvPr>
          <p:cNvSpPr txBox="1"/>
          <p:nvPr/>
        </p:nvSpPr>
        <p:spPr>
          <a:xfrm>
            <a:off x="1763688" y="522920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Y=m*</a:t>
            </a:r>
            <a:r>
              <a:rPr lang="en-US" altLang="ko-KR" dirty="0" err="1"/>
              <a:t>X+b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4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8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영상처리 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9ADFE-8503-4E59-9143-DACAEF0B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14" y="1304235"/>
            <a:ext cx="3858163" cy="2781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F87B0-38EB-4DC3-A5D0-598DA2D88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7" y="4627362"/>
            <a:ext cx="6087325" cy="16099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3C8080-0D83-4AEB-A8FC-4B0E8CE7281E}"/>
              </a:ext>
            </a:extLst>
          </p:cNvPr>
          <p:cNvCxnSpPr/>
          <p:nvPr/>
        </p:nvCxnSpPr>
        <p:spPr>
          <a:xfrm>
            <a:off x="5868144" y="522920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D0FAB-6BBE-411E-8233-41E936304B61}"/>
              </a:ext>
            </a:extLst>
          </p:cNvPr>
          <p:cNvCxnSpPr/>
          <p:nvPr/>
        </p:nvCxnSpPr>
        <p:spPr>
          <a:xfrm>
            <a:off x="5868144" y="558924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59440-2E1D-4EED-AC51-7A5567523372}"/>
              </a:ext>
            </a:extLst>
          </p:cNvPr>
          <p:cNvSpPr txBox="1"/>
          <p:nvPr/>
        </p:nvSpPr>
        <p:spPr>
          <a:xfrm>
            <a:off x="6948264" y="532990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직선 그리기</a:t>
            </a:r>
          </a:p>
        </p:txBody>
      </p:sp>
    </p:spTree>
    <p:extLst>
      <p:ext uri="{BB962C8B-B14F-4D97-AF65-F5344CB8AC3E}">
        <p14:creationId xmlns:p14="http://schemas.microsoft.com/office/powerpoint/2010/main" val="324104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496" y="271681"/>
            <a:ext cx="837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사용한 </a:t>
            </a:r>
            <a:r>
              <a:rPr lang="en-US" altLang="ko-KR" sz="1200" b="1" spc="-150" dirty="0">
                <a:solidFill>
                  <a:schemeClr val="bg1"/>
                </a:solidFill>
              </a:rPr>
              <a:t>GUI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58C647-7EF1-44D5-B1CD-F73E0874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83" y="1486958"/>
            <a:ext cx="4455404" cy="3149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5EC83A-A155-4C89-B8B7-0C25DEABB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566" y="1493559"/>
            <a:ext cx="3693062" cy="38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6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08772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01           02    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7724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1803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동기 및 필요성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546033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580112" y="3424397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사용한 패키지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알고리즘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영상처리 기술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사용한 </a:t>
            </a:r>
            <a:r>
              <a:rPr lang="en-US" altLang="ko-KR" sz="1200" b="1" spc="-150" dirty="0"/>
              <a:t>GUI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543609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사용 기술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6482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동기 및 필요성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테슬라 모델3 자율주행기">
            <a:extLst>
              <a:ext uri="{FF2B5EF4-FFF2-40B4-BE49-F238E27FC236}">
                <a16:creationId xmlns:a16="http://schemas.microsoft.com/office/drawing/2014/main" id="{122EB32C-E65B-495B-8B59-22805846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50" y="2297410"/>
            <a:ext cx="4059943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테슬라 모델3 디테일 가득한 주변사물인식 사람들, 자동차, 자전거, 오토바이, 트럭, 경운기 자율주행">
            <a:extLst>
              <a:ext uri="{FF2B5EF4-FFF2-40B4-BE49-F238E27FC236}">
                <a16:creationId xmlns:a16="http://schemas.microsoft.com/office/drawing/2014/main" id="{A924A227-40DD-4AC4-BDD6-8AFF5E07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46" y="2297410"/>
            <a:ext cx="2664296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CD986-6B35-4885-ADA8-EF7595460FFB}"/>
              </a:ext>
            </a:extLst>
          </p:cNvPr>
          <p:cNvSpPr txBox="1"/>
          <p:nvPr/>
        </p:nvSpPr>
        <p:spPr>
          <a:xfrm>
            <a:off x="919314" y="480095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테슬라 모델</a:t>
            </a:r>
            <a:r>
              <a:rPr lang="en-US" altLang="ko-KR" dirty="0"/>
              <a:t>3 </a:t>
            </a:r>
            <a:r>
              <a:rPr lang="ko-KR" altLang="en-US" dirty="0"/>
              <a:t>자율주행 시스템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5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사용한 패키지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63B69-54CA-4812-AD5B-EE997FFD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1347620"/>
            <a:ext cx="640169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5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5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사용한 패키지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6990E-0280-46BC-B91C-78D5223C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0" y="2173855"/>
            <a:ext cx="4045719" cy="2406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5AE2F3-5FF0-4D89-88EE-2BF8A8BE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491" y="2173855"/>
            <a:ext cx="4320492" cy="24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00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96DB17-7BDC-450D-9A93-F391E91D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5" y="2425524"/>
            <a:ext cx="8506910" cy="2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영상처리 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54378-A2A5-4280-9979-333604B5B184}"/>
              </a:ext>
            </a:extLst>
          </p:cNvPr>
          <p:cNvSpPr txBox="1"/>
          <p:nvPr/>
        </p:nvSpPr>
        <p:spPr>
          <a:xfrm>
            <a:off x="6130027" y="1711841"/>
            <a:ext cx="1260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영상 크기 조절</a:t>
            </a:r>
            <a:endParaRPr lang="en-US" altLang="ko-KR" sz="1000" dirty="0"/>
          </a:p>
          <a:p>
            <a:r>
              <a:rPr lang="en-US" altLang="ko-KR" sz="1000" dirty="0"/>
              <a:t>360 * 640</a:t>
            </a:r>
          </a:p>
          <a:p>
            <a:r>
              <a:rPr lang="ko-KR" altLang="en-US" sz="1000" dirty="0"/>
              <a:t>영역 </a:t>
            </a:r>
            <a:r>
              <a:rPr lang="ko-KR" altLang="en-US" sz="1000" dirty="0" err="1"/>
              <a:t>보간법</a:t>
            </a:r>
            <a:r>
              <a:rPr lang="ko-KR" altLang="en-US" sz="1000" dirty="0"/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D74158-0FD3-4BB1-AB72-6DBCB33F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2" y="1151797"/>
            <a:ext cx="4277322" cy="505522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D5E9F9-992F-45D9-94E1-8B82F0B2F7E7}"/>
              </a:ext>
            </a:extLst>
          </p:cNvPr>
          <p:cNvCxnSpPr>
            <a:cxnSpLocks/>
          </p:cNvCxnSpPr>
          <p:nvPr/>
        </p:nvCxnSpPr>
        <p:spPr>
          <a:xfrm>
            <a:off x="4534274" y="1988840"/>
            <a:ext cx="1405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D3808E-B811-4ACB-9F18-EDCED3DC0259}"/>
              </a:ext>
            </a:extLst>
          </p:cNvPr>
          <p:cNvCxnSpPr>
            <a:cxnSpLocks/>
          </p:cNvCxnSpPr>
          <p:nvPr/>
        </p:nvCxnSpPr>
        <p:spPr>
          <a:xfrm flipV="1">
            <a:off x="2912258" y="3429000"/>
            <a:ext cx="3027894" cy="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AAC14-1F78-4756-BC1C-58E1CF59E1B6}"/>
              </a:ext>
            </a:extLst>
          </p:cNvPr>
          <p:cNvCxnSpPr>
            <a:cxnSpLocks/>
          </p:cNvCxnSpPr>
          <p:nvPr/>
        </p:nvCxnSpPr>
        <p:spPr>
          <a:xfrm flipV="1">
            <a:off x="3776354" y="4866154"/>
            <a:ext cx="2163798" cy="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D59E8AC-7A6C-487C-B159-5848DF9A26FD}"/>
              </a:ext>
            </a:extLst>
          </p:cNvPr>
          <p:cNvCxnSpPr>
            <a:cxnSpLocks/>
          </p:cNvCxnSpPr>
          <p:nvPr/>
        </p:nvCxnSpPr>
        <p:spPr>
          <a:xfrm>
            <a:off x="3041011" y="5236692"/>
            <a:ext cx="2899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6AEEC8-02E1-4F9E-B3B6-89469CDD2E1F}"/>
              </a:ext>
            </a:extLst>
          </p:cNvPr>
          <p:cNvSpPr txBox="1"/>
          <p:nvPr/>
        </p:nvSpPr>
        <p:spPr>
          <a:xfrm>
            <a:off x="6130027" y="3228944"/>
            <a:ext cx="98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열린 모든 창 닫기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E1611-0776-49B7-A773-FDDCBF3FBCB8}"/>
              </a:ext>
            </a:extLst>
          </p:cNvPr>
          <p:cNvSpPr txBox="1"/>
          <p:nvPr/>
        </p:nvSpPr>
        <p:spPr>
          <a:xfrm>
            <a:off x="6130027" y="463066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영상 보이기</a:t>
            </a:r>
            <a:endParaRPr lang="en-US" altLang="ko-KR" sz="1000" dirty="0"/>
          </a:p>
          <a:p>
            <a:r>
              <a:rPr lang="en-US" altLang="ko-KR" sz="1000" dirty="0"/>
              <a:t>33ms </a:t>
            </a:r>
            <a:r>
              <a:rPr lang="ko-KR" altLang="en-US" sz="1000" dirty="0"/>
              <a:t>간격 재생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5C36B5-D708-4F9F-88DD-ED7D3CCDA31E}"/>
              </a:ext>
            </a:extLst>
          </p:cNvPr>
          <p:cNvSpPr txBox="1"/>
          <p:nvPr/>
        </p:nvSpPr>
        <p:spPr>
          <a:xfrm>
            <a:off x="6130027" y="503663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</a:t>
            </a:r>
            <a:r>
              <a:rPr lang="ko-KR" altLang="en-US" sz="1000" dirty="0"/>
              <a:t>를 누르면 종료</a:t>
            </a:r>
          </a:p>
        </p:txBody>
      </p:sp>
    </p:spTree>
    <p:extLst>
      <p:ext uri="{BB962C8B-B14F-4D97-AF65-F5344CB8AC3E}">
        <p14:creationId xmlns:p14="http://schemas.microsoft.com/office/powerpoint/2010/main" val="44734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영상처리 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405736-542A-48CF-B205-57D8157B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17" y="1151797"/>
            <a:ext cx="4791744" cy="329611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59099E-C03D-47A1-929D-F343480C4F61}"/>
              </a:ext>
            </a:extLst>
          </p:cNvPr>
          <p:cNvCxnSpPr/>
          <p:nvPr/>
        </p:nvCxnSpPr>
        <p:spPr>
          <a:xfrm>
            <a:off x="3364295" y="14833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5C85AA-3AD2-413A-A590-10D486B17D20}"/>
              </a:ext>
            </a:extLst>
          </p:cNvPr>
          <p:cNvSpPr txBox="1"/>
          <p:nvPr/>
        </p:nvSpPr>
        <p:spPr>
          <a:xfrm>
            <a:off x="5937949" y="1382844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원본 이미지 복사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807F76-7851-4AE5-8AEF-737F50ADA105}"/>
              </a:ext>
            </a:extLst>
          </p:cNvPr>
          <p:cNvCxnSpPr>
            <a:cxnSpLocks/>
          </p:cNvCxnSpPr>
          <p:nvPr/>
        </p:nvCxnSpPr>
        <p:spPr>
          <a:xfrm>
            <a:off x="4713813" y="3211508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A80F2F-9A0C-4387-88D9-BD1EC5840197}"/>
              </a:ext>
            </a:extLst>
          </p:cNvPr>
          <p:cNvSpPr txBox="1"/>
          <p:nvPr/>
        </p:nvSpPr>
        <p:spPr>
          <a:xfrm>
            <a:off x="5973953" y="3044853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lower_scale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pixel_scale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upper_scale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0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9311D6-0F1F-44D2-9702-CF9EEDC1B334}"/>
              </a:ext>
            </a:extLst>
          </p:cNvPr>
          <p:cNvCxnSpPr>
            <a:cxnSpLocks/>
          </p:cNvCxnSpPr>
          <p:nvPr/>
        </p:nvCxnSpPr>
        <p:spPr>
          <a:xfrm>
            <a:off x="5001845" y="342753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B5F8F2-C047-496F-88C1-30C19473C169}"/>
              </a:ext>
            </a:extLst>
          </p:cNvPr>
          <p:cNvSpPr txBox="1"/>
          <p:nvPr/>
        </p:nvSpPr>
        <p:spPr>
          <a:xfrm>
            <a:off x="5973953" y="3304421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픽셀 비트 </a:t>
            </a:r>
            <a:r>
              <a:rPr lang="en-US" altLang="ko-KR" sz="1000" dirty="0"/>
              <a:t>and</a:t>
            </a:r>
            <a:r>
              <a:rPr lang="ko-KR" altLang="en-US" sz="1000" dirty="0"/>
              <a:t>연산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9273F9-175A-4308-B9E7-0CCF34201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63" b="22126"/>
          <a:stretch/>
        </p:blipFill>
        <p:spPr>
          <a:xfrm>
            <a:off x="354117" y="4589500"/>
            <a:ext cx="5153987" cy="176562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569C44-29AB-4309-A3C1-D283740B30DC}"/>
              </a:ext>
            </a:extLst>
          </p:cNvPr>
          <p:cNvCxnSpPr/>
          <p:nvPr/>
        </p:nvCxnSpPr>
        <p:spPr>
          <a:xfrm>
            <a:off x="4588431" y="6093296"/>
            <a:ext cx="134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4CF49B-C121-478E-A244-1F380F215EF9}"/>
              </a:ext>
            </a:extLst>
          </p:cNvPr>
          <p:cNvSpPr txBox="1"/>
          <p:nvPr/>
        </p:nvSpPr>
        <p:spPr>
          <a:xfrm>
            <a:off x="6084167" y="5949280"/>
            <a:ext cx="173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서로 다른 두 영상 합치기</a:t>
            </a:r>
          </a:p>
        </p:txBody>
      </p:sp>
    </p:spTree>
    <p:extLst>
      <p:ext uri="{BB962C8B-B14F-4D97-AF65-F5344CB8AC3E}">
        <p14:creationId xmlns:p14="http://schemas.microsoft.com/office/powerpoint/2010/main" val="357133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영상처리 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 System Programming Final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9A566FB-C14B-44D7-B9E3-F92D7C98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4" y="3111056"/>
            <a:ext cx="6468378" cy="28864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1280B6-343A-40BB-868F-1972F07E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34" y="1158271"/>
            <a:ext cx="4639022" cy="140037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63BDB8-0D83-42D5-B884-3CA617318740}"/>
              </a:ext>
            </a:extLst>
          </p:cNvPr>
          <p:cNvCxnSpPr/>
          <p:nvPr/>
        </p:nvCxnSpPr>
        <p:spPr>
          <a:xfrm>
            <a:off x="4788024" y="242088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3103EC-F547-4893-8190-06DEB96EFE23}"/>
              </a:ext>
            </a:extLst>
          </p:cNvPr>
          <p:cNvSpPr txBox="1"/>
          <p:nvPr/>
        </p:nvSpPr>
        <p:spPr>
          <a:xfrm>
            <a:off x="5759050" y="219410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마스크의 크기만큼 </a:t>
            </a:r>
            <a:r>
              <a:rPr lang="en-US" altLang="ko-KR" sz="1000" dirty="0"/>
              <a:t>0</a:t>
            </a:r>
            <a:r>
              <a:rPr lang="ko-KR" altLang="en-US" sz="1000" dirty="0"/>
              <a:t>인</a:t>
            </a:r>
            <a:endParaRPr lang="en-US" altLang="ko-KR" sz="1000" dirty="0"/>
          </a:p>
          <a:p>
            <a:r>
              <a:rPr lang="ko-KR" altLang="en-US" sz="1000" dirty="0"/>
              <a:t>매트릭스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F32F2D-0F6A-4DB9-8BD1-3C7B39D82B1D}"/>
              </a:ext>
            </a:extLst>
          </p:cNvPr>
          <p:cNvCxnSpPr/>
          <p:nvPr/>
        </p:nvCxnSpPr>
        <p:spPr>
          <a:xfrm>
            <a:off x="6804248" y="38610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E17DA2-07F4-4444-A160-0A75F4C601EA}"/>
              </a:ext>
            </a:extLst>
          </p:cNvPr>
          <p:cNvSpPr txBox="1"/>
          <p:nvPr/>
        </p:nvSpPr>
        <p:spPr>
          <a:xfrm>
            <a:off x="7428896" y="3747229"/>
            <a:ext cx="111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영역 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B7EC65-5F37-4DC3-8DE4-0C42404DA19F}"/>
              </a:ext>
            </a:extLst>
          </p:cNvPr>
          <p:cNvCxnSpPr>
            <a:cxnSpLocks/>
          </p:cNvCxnSpPr>
          <p:nvPr/>
        </p:nvCxnSpPr>
        <p:spPr>
          <a:xfrm>
            <a:off x="2771800" y="4365104"/>
            <a:ext cx="460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88F21D-C451-435F-98E9-861F97D9DA66}"/>
              </a:ext>
            </a:extLst>
          </p:cNvPr>
          <p:cNvSpPr txBox="1"/>
          <p:nvPr/>
        </p:nvSpPr>
        <p:spPr>
          <a:xfrm>
            <a:off x="7446802" y="4064502"/>
            <a:ext cx="887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</a:t>
            </a:r>
            <a:r>
              <a:rPr lang="ko-KR" altLang="en-US" sz="1000" dirty="0"/>
              <a:t>으로 채워진 매트릭스 생성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4976A2-B3DD-46BD-913A-39D17524194E}"/>
              </a:ext>
            </a:extLst>
          </p:cNvPr>
          <p:cNvCxnSpPr>
            <a:cxnSpLocks/>
          </p:cNvCxnSpPr>
          <p:nvPr/>
        </p:nvCxnSpPr>
        <p:spPr>
          <a:xfrm flipV="1">
            <a:off x="3583123" y="4908054"/>
            <a:ext cx="3797189" cy="1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D725E19-8775-4F82-B04C-582642F64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627" y="1759257"/>
            <a:ext cx="6058746" cy="33437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757568-A7A1-47C1-8FB9-5BCF4809E0A9}"/>
              </a:ext>
            </a:extLst>
          </p:cNvPr>
          <p:cNvSpPr txBox="1"/>
          <p:nvPr/>
        </p:nvSpPr>
        <p:spPr>
          <a:xfrm>
            <a:off x="7428896" y="4720830"/>
            <a:ext cx="88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입력영상에 따른 마스크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0879A1-92CB-4533-BF60-7E12C189F431}"/>
              </a:ext>
            </a:extLst>
          </p:cNvPr>
          <p:cNvCxnSpPr/>
          <p:nvPr/>
        </p:nvCxnSpPr>
        <p:spPr>
          <a:xfrm>
            <a:off x="3252432" y="5693839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EDD0DD-84F8-45E0-982A-E9D5813FCB88}"/>
              </a:ext>
            </a:extLst>
          </p:cNvPr>
          <p:cNvSpPr txBox="1"/>
          <p:nvPr/>
        </p:nvSpPr>
        <p:spPr>
          <a:xfrm>
            <a:off x="7446802" y="5570728"/>
            <a:ext cx="88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도형 그리기</a:t>
            </a:r>
          </a:p>
        </p:txBody>
      </p:sp>
    </p:spTree>
    <p:extLst>
      <p:ext uri="{BB962C8B-B14F-4D97-AF65-F5344CB8AC3E}">
        <p14:creationId xmlns:p14="http://schemas.microsoft.com/office/powerpoint/2010/main" val="24095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383</Words>
  <Application>Microsoft Office PowerPoint</Application>
  <PresentationFormat>화면 슬라이드 쇼(4:3)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문정환</cp:lastModifiedBy>
  <cp:revision>47</cp:revision>
  <dcterms:created xsi:type="dcterms:W3CDTF">2016-11-03T20:47:04Z</dcterms:created>
  <dcterms:modified xsi:type="dcterms:W3CDTF">2020-07-02T01:46:03Z</dcterms:modified>
</cp:coreProperties>
</file>