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1046-A634-7601-78DE-6297444E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258A-7FCC-C811-2E4F-87D3BA7DD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B933-34F9-9D4E-E294-2206BF3C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9493-CEB1-68A9-2E2F-B407B343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62EC-3485-7B68-0F31-FD453711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38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FF59-A531-B6B7-5752-7A1D5953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8F585-2F49-640B-098A-7BBEE57C1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8632-B201-3E58-7EA7-8BF919E9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968-B693-C05F-CFCF-2A0C7C35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65DE-6CC0-FADC-7931-3BE0B81A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66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E6CB1-D8D3-44CB-D844-2653129D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8023-5F61-E9E7-FEBC-967196DC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D004-DDA8-180D-87D7-1E261A32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51E8-2017-6FDF-6064-48B59D7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D4ED-E042-AD99-62B4-3A99ED1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5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517D-5BE6-362C-8459-79D377E9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1CFA-E015-0A22-6912-4005B42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1D7A-0F7E-81FB-179C-2C6215B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6B2-3B95-8554-869A-5B209B4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3E0E-9956-DFC6-B521-EA1DA2C7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1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366D-D726-505D-A534-B3269437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665D-296B-D781-6C78-7F2303E5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309B-9F61-CAC8-231A-BBD2A165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BC9E-319F-7518-D02B-0DE397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29FE-EF80-E4AB-1A78-E060EA7B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3A4A-E5C3-9836-DE01-BDAA2565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F142-0613-EBF2-209F-A749632D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90E5-0C16-5205-91A9-EDABF842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E253-5F38-91F6-F29B-B226CBC8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FC3E-9EEC-AA42-6038-CE59E802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B8F1-7DCF-9BA0-407F-71B1B384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1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1E07-4D73-3B4D-E1F3-ECBC3FA3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CC8B-CAEF-C7B5-3A94-C7FA971F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C8F6-6F9E-0C3E-9474-C96FFBAB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F3126-A83D-A2B9-64FC-EB32DCE49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638A4-929A-0914-8F14-83E0DDC1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2AC47-31F2-E431-016B-0EA7B8D5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CFBC6-6A7D-EA92-0F81-E7F90459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94EB-C1DC-E1BA-9121-7E19C535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AAD8-0506-634D-15D4-F71933E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44AB9-C3F0-523D-A9DC-E08C887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424C0-66C2-A16D-986F-FAB89B9E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CA096-DCAD-7EE1-5877-931234B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2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73C95-51DC-1324-392C-80C6093F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E7B32-A503-BC5F-C635-437D701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F21E-E164-44C0-048E-82BA98D5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B26E-B6F7-0606-29E1-B7D9E55C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0778-DFEA-0849-200C-31D2EFE2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9FCBD-CEE6-C6B0-A9CC-06455EFA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4C2F-2938-4128-A650-6531481D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AE9B-7600-A003-1AAD-0BE4103D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5C0C-1362-2A32-DD57-641C5B58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54C-9016-003A-9AED-9EF0D88D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D2652-877E-94AD-CBE8-A4A895651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2E1A-179C-E14F-2E8C-D0BB7E26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463-3A8F-F990-F95D-6AB4926A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19E3-C736-A06F-30D1-66F35130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F80B-1750-8539-4C73-E5499AF9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6A505-C04F-7041-D054-1992AEEA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6BAA-036F-1FCD-A42D-624363DF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49B7-FB70-F1A7-EB6D-98761C2C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9939-7E08-43BD-BC2D-56BF2C1AC544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C1DA-76CB-D4D3-CF9E-24FCFD79A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43F9-E51E-1323-DB6D-17869EC05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85FA-951A-427A-B9B7-0E128087C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6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BBCB-6DFD-55B1-A23A-73D0E4777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E1EA-56C4-37D8-CB5F-9583C3B5F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5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652CEA2-A3DB-A17C-FE60-B5C7938B8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656273"/>
                  </p:ext>
                </p:extLst>
              </p:nvPr>
            </p:nvGraphicFramePr>
            <p:xfrm>
              <a:off x="364435" y="719666"/>
              <a:ext cx="11098695" cy="2966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913">
                      <a:extLst>
                        <a:ext uri="{9D8B030D-6E8A-4147-A177-3AD203B41FA5}">
                          <a16:colId xmlns:a16="http://schemas.microsoft.com/office/drawing/2014/main" val="1827021815"/>
                        </a:ext>
                      </a:extLst>
                    </a:gridCol>
                    <a:gridCol w="2789582">
                      <a:extLst>
                        <a:ext uri="{9D8B030D-6E8A-4147-A177-3AD203B41FA5}">
                          <a16:colId xmlns:a16="http://schemas.microsoft.com/office/drawing/2014/main" val="490202096"/>
                        </a:ext>
                      </a:extLst>
                    </a:gridCol>
                    <a:gridCol w="3160644">
                      <a:extLst>
                        <a:ext uri="{9D8B030D-6E8A-4147-A177-3AD203B41FA5}">
                          <a16:colId xmlns:a16="http://schemas.microsoft.com/office/drawing/2014/main" val="1415796992"/>
                        </a:ext>
                      </a:extLst>
                    </a:gridCol>
                    <a:gridCol w="4154556">
                      <a:extLst>
                        <a:ext uri="{9D8B030D-6E8A-4147-A177-3AD203B41FA5}">
                          <a16:colId xmlns:a16="http://schemas.microsoft.com/office/drawing/2014/main" val="3383791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Interpretation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007"/>
                      </a:ext>
                    </a:extLst>
                  </a:tr>
                  <a:tr h="393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lit/>
                                  </m:rP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lit/>
                                  </m:rP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m:rPr>
                                    <m:lit/>
                                  </m:rP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  <m:r>
                                  <a:rPr lang="en-A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Unit change of Y in response to a unit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203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AU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AU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 change of Y in response to 1% change of X (elasticity)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321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AU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AU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(β/100) unit change of Y in response to 1%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73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AU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i="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AU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AU" i="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100β% change of Y in response to 1 unit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391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652CEA2-A3DB-A17C-FE60-B5C7938B8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656273"/>
                  </p:ext>
                </p:extLst>
              </p:nvPr>
            </p:nvGraphicFramePr>
            <p:xfrm>
              <a:off x="364435" y="719666"/>
              <a:ext cx="11098695" cy="2966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913">
                      <a:extLst>
                        <a:ext uri="{9D8B030D-6E8A-4147-A177-3AD203B41FA5}">
                          <a16:colId xmlns:a16="http://schemas.microsoft.com/office/drawing/2014/main" val="1827021815"/>
                        </a:ext>
                      </a:extLst>
                    </a:gridCol>
                    <a:gridCol w="2789582">
                      <a:extLst>
                        <a:ext uri="{9D8B030D-6E8A-4147-A177-3AD203B41FA5}">
                          <a16:colId xmlns:a16="http://schemas.microsoft.com/office/drawing/2014/main" val="490202096"/>
                        </a:ext>
                      </a:extLst>
                    </a:gridCol>
                    <a:gridCol w="3160644">
                      <a:extLst>
                        <a:ext uri="{9D8B030D-6E8A-4147-A177-3AD203B41FA5}">
                          <a16:colId xmlns:a16="http://schemas.microsoft.com/office/drawing/2014/main" val="1415796992"/>
                        </a:ext>
                      </a:extLst>
                    </a:gridCol>
                    <a:gridCol w="4154556">
                      <a:extLst>
                        <a:ext uri="{9D8B030D-6E8A-4147-A177-3AD203B41FA5}">
                          <a16:colId xmlns:a16="http://schemas.microsoft.com/office/drawing/2014/main" val="3383791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46" t="-8197" r="-13217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Interpretation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0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08" t="-62857" r="-263100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46" t="-62857" r="-132177" b="-3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Unit change of Y in response to a unit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203405"/>
                      </a:ext>
                    </a:extLst>
                  </a:tr>
                  <a:tr h="660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08" t="-158333" r="-263100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46" t="-158333" r="-132177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% change of Y in response to 1% change of X (elasticity)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321178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08" t="-258333" r="-263100" b="-1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46" t="-258333" r="-132177" b="-1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(β/100) unit change of Y in response to 1%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736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08" t="-368571" r="-2631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46" t="-368571" r="-13217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100β% change of Y in response to 1 unit change of X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391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561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Kim</dc:creator>
  <cp:lastModifiedBy>Jae Kim</cp:lastModifiedBy>
  <cp:revision>1</cp:revision>
  <dcterms:created xsi:type="dcterms:W3CDTF">2023-05-23T06:44:32Z</dcterms:created>
  <dcterms:modified xsi:type="dcterms:W3CDTF">2023-05-23T07:29:11Z</dcterms:modified>
</cp:coreProperties>
</file>