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70" r:id="rId4"/>
    <p:sldId id="269" r:id="rId5"/>
    <p:sldId id="271" r:id="rId6"/>
    <p:sldId id="262" r:id="rId7"/>
    <p:sldId id="272" r:id="rId8"/>
    <p:sldId id="273" r:id="rId9"/>
    <p:sldId id="27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9342-872D-4D90-8FBE-7DC17E71F132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099B-0B30-4CB9-AC0D-2DA6C298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7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8BA3-E0A9-40C2-998B-392F5B8A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99011-5135-4C83-94A7-1ABFD794B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256F9-DFBE-4904-82EF-8710D356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EC914-945D-44B2-86CE-F2D16D5E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B8646-90DB-4122-A8F3-F3E88268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10C1-4690-4C67-8682-F8357C6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E429A-F264-4FEB-B289-793BCE961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818A8-E29F-441D-9B75-57DFE06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3F762-206E-4B1A-B2CC-589CFC08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7F91E-CE87-4A59-8372-E70D5F44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3150B-96E6-4833-BA34-4ADD8461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80EC0-4126-41FF-889B-C099741E5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EDEFD-4769-4AAA-954D-8E401E6F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CA42C-4E8C-4F38-BCBE-7E20FBED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C2D75-1D91-45E8-9E7E-65387D6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D06E4-E659-4608-8018-A78CB3C4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001EA-AEE2-41C2-AE4D-27786F1E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B3AE-B7FD-44EB-BA74-D993D6CC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7D204-40CD-4E3F-8951-7F7F1C2F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8B88B-5E10-4A88-B0AD-D0AF564B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B0AD5-E98E-4D9A-B881-13F26A8E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72BFD-C850-4A7E-8F80-A04075D3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27892-267C-46D7-8FF4-924928A2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F004B-C532-4979-9DAF-807714CA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9A618-A7D9-4113-81E0-D8B6FA0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0A85A-4861-4E56-ACDE-D2D1CA25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22378-64EE-4C84-B6AA-AA7717034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857F6-18EC-4B50-B997-BDA00191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11AC2-1D4C-42F7-BA4F-1D0F48A5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26FFD-2BD9-422C-9235-57790260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4B197-29C9-498E-9458-F85F7A6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7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5FC3-CCCD-4A01-A9ED-28F55EF9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392A6-5310-4AFF-97B2-B4D33198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001E7-E8B6-4A84-A6DB-C82EAF05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653AC-1A67-462B-AA31-2B56C31D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7A676D-D0E2-4503-91AC-127CC0C0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DD3C6-E102-4961-97B0-3BD90B5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B3E12-1EF7-4623-940C-D5868E7E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9E2388-A435-4A32-BF95-3232DAFD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7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EAC37-B1B8-4765-B3BF-1630CEBC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B501D-0ED7-474C-85F4-DA82CD71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C2068-9311-4790-B0EB-CB3E8C89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A452-4828-4A95-A378-AE93B91F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6BA099-6728-4404-AF0C-DA859798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6D5C10-BBED-4C3D-939D-70A22D85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CAE4C-4804-4F68-A70C-4CAC215B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0EEEF-71CC-4128-8A2A-906E2967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29809-58EC-4B7E-B2B7-B39FAA3E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81991-9B40-4987-A4A5-70CE7518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F1349-F584-44DA-A23D-D738124C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F9FFA-F32E-4F4F-A933-6C92DA9E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FA70A-1F84-4315-81D8-4D5CBA57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9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6CBFD-58F4-431C-8E98-A0205913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BE0330-4AF4-416D-A452-DC063266D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B4316-4E49-4FF5-8967-26331B9C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4FDAC-C0E1-4FB5-99BD-B45C0DC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921AE-3635-492D-830A-714098E4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1A2D3-166B-4269-A862-BB01397D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9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936A95-BB76-420E-B7ED-31F49F33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D5C8C-50D6-4325-9991-1073409F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92C2C-A30B-4943-BA91-1337ED5F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E601B-AB05-4619-8259-F1006692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AD57-E2CE-4B09-BCF9-3D62D0E4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3260CBA-7FEC-4D8A-9A87-63563502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99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With DX11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201810075 </a:t>
            </a:r>
            <a:r>
              <a:rPr lang="ko-KR" altLang="en-US" sz="1800" dirty="0">
                <a:solidFill>
                  <a:srgbClr val="FF0000"/>
                </a:solidFill>
              </a:rPr>
              <a:t>윤진호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E4035E5-52CA-4D1C-B053-91001A9D90A4}"/>
              </a:ext>
            </a:extLst>
          </p:cNvPr>
          <p:cNvSpPr txBox="1">
            <a:spLocks/>
          </p:cNvSpPr>
          <p:nvPr/>
        </p:nvSpPr>
        <p:spPr>
          <a:xfrm>
            <a:off x="4715436" y="2223247"/>
            <a:ext cx="5952564" cy="1366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Voxel Terrain Engine</a:t>
            </a:r>
            <a:endParaRPr lang="ko-KR" altLang="en-US" sz="4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79F549C-3A4C-4C11-B09A-75385AEB4623}"/>
              </a:ext>
            </a:extLst>
          </p:cNvPr>
          <p:cNvSpPr txBox="1">
            <a:spLocks/>
          </p:cNvSpPr>
          <p:nvPr/>
        </p:nvSpPr>
        <p:spPr>
          <a:xfrm>
            <a:off x="1604683" y="2680447"/>
            <a:ext cx="3191436" cy="909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Procedural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668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13086 -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D81E9-0368-4270-9A1E-B85F9BCBD422}"/>
              </a:ext>
            </a:extLst>
          </p:cNvPr>
          <p:cNvSpPr txBox="1"/>
          <p:nvPr/>
        </p:nvSpPr>
        <p:spPr>
          <a:xfrm>
            <a:off x="5149266" y="3105834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ㄲ</a:t>
            </a:r>
            <a:r>
              <a:rPr lang="ko-KR" altLang="en-US" sz="3600" dirty="0"/>
              <a:t> </a:t>
            </a:r>
            <a:r>
              <a:rPr lang="ko-KR" altLang="en-US" sz="3600" dirty="0" err="1"/>
              <a:t>ㅡ</a:t>
            </a:r>
            <a:r>
              <a:rPr lang="ko-KR" altLang="en-US" sz="3600" dirty="0"/>
              <a:t> </a:t>
            </a:r>
            <a:r>
              <a:rPr lang="ko-KR" altLang="en-US" sz="3600" dirty="0" err="1"/>
              <a:t>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33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4AF7-FF61-4AD2-B87F-A0201B8B75B0}"/>
              </a:ext>
            </a:extLst>
          </p:cNvPr>
          <p:cNvSpPr txBox="1"/>
          <p:nvPr/>
        </p:nvSpPr>
        <p:spPr>
          <a:xfrm>
            <a:off x="1129717" y="1843950"/>
            <a:ext cx="99325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F0000"/>
                </a:solidFill>
              </a:rPr>
              <a:t>DX11</a:t>
            </a:r>
            <a:r>
              <a:rPr lang="ko-KR" altLang="en-US" sz="4000" dirty="0">
                <a:solidFill>
                  <a:srgbClr val="FF0000"/>
                </a:solidFill>
              </a:rPr>
              <a:t>기반 게임엔진작성</a:t>
            </a:r>
            <a:endParaRPr lang="en-US" altLang="ko-KR" sz="4000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4000" dirty="0"/>
          </a:p>
          <a:p>
            <a:pPr marL="342900" indent="-342900" algn="ctr">
              <a:buAutoNum type="arabicPeriod"/>
            </a:pPr>
            <a:r>
              <a:rPr lang="ko-KR" altLang="en-US" sz="4000" dirty="0"/>
              <a:t> 절차적 생성 </a:t>
            </a:r>
            <a:r>
              <a:rPr lang="ko-KR" altLang="en-US" sz="4000" dirty="0" err="1">
                <a:solidFill>
                  <a:srgbClr val="FF0000"/>
                </a:solidFill>
              </a:rPr>
              <a:t>복셀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</a:rPr>
              <a:t>터레인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  <a:r>
              <a:rPr lang="ko-KR" altLang="en-US" sz="4000" dirty="0"/>
              <a:t>구현</a:t>
            </a:r>
            <a:endParaRPr lang="en-US" altLang="ko-KR" sz="4000" dirty="0"/>
          </a:p>
          <a:p>
            <a:pPr marL="342900" indent="-342900" algn="ctr">
              <a:buAutoNum type="arabicPeriod"/>
            </a:pPr>
            <a:endParaRPr lang="en-US" altLang="ko-KR" sz="4000" dirty="0"/>
          </a:p>
          <a:p>
            <a:pPr marL="342900" indent="-342900" algn="ctr">
              <a:buAutoNum type="arabicPeriod"/>
            </a:pPr>
            <a:r>
              <a:rPr lang="ko-KR" altLang="en-US" sz="4000" dirty="0"/>
              <a:t> </a:t>
            </a:r>
            <a:r>
              <a:rPr lang="ko-KR" altLang="en-US" sz="4000" dirty="0" err="1">
                <a:solidFill>
                  <a:srgbClr val="FF0000"/>
                </a:solidFill>
              </a:rPr>
              <a:t>마칭큐브</a:t>
            </a:r>
            <a:r>
              <a:rPr lang="ko-KR" altLang="en-US" sz="4000" dirty="0">
                <a:solidFill>
                  <a:srgbClr val="FF0000"/>
                </a:solidFill>
              </a:rPr>
              <a:t> 알고리즘 적용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DirectX 11 Framework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BD7EA-AC91-49C7-BAAE-566C1F086389}"/>
              </a:ext>
            </a:extLst>
          </p:cNvPr>
          <p:cNvSpPr txBox="1"/>
          <p:nvPr/>
        </p:nvSpPr>
        <p:spPr>
          <a:xfrm>
            <a:off x="4370121" y="1568577"/>
            <a:ext cx="227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System Class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B9700-02AD-4740-85EB-D152BC17E81E}"/>
              </a:ext>
            </a:extLst>
          </p:cNvPr>
          <p:cNvSpPr txBox="1"/>
          <p:nvPr/>
        </p:nvSpPr>
        <p:spPr>
          <a:xfrm>
            <a:off x="1085094" y="273581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Graphic Class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07D49-BE45-419A-BAF1-B95307A3497D}"/>
              </a:ext>
            </a:extLst>
          </p:cNvPr>
          <p:cNvSpPr txBox="1"/>
          <p:nvPr/>
        </p:nvSpPr>
        <p:spPr>
          <a:xfrm>
            <a:off x="3473939" y="2727422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Input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CC6D9-7CA2-4122-8CCC-1B7C706D83BA}"/>
              </a:ext>
            </a:extLst>
          </p:cNvPr>
          <p:cNvSpPr txBox="1"/>
          <p:nvPr/>
        </p:nvSpPr>
        <p:spPr>
          <a:xfrm>
            <a:off x="5709750" y="2735811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Hierachy</a:t>
            </a:r>
            <a:r>
              <a:rPr lang="en-US" altLang="ko-KR" sz="2000" dirty="0"/>
              <a:t> Class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4A7F7-0F0B-41EC-AC0B-39D0D9377736}"/>
              </a:ext>
            </a:extLst>
          </p:cNvPr>
          <p:cNvSpPr txBox="1"/>
          <p:nvPr/>
        </p:nvSpPr>
        <p:spPr>
          <a:xfrm>
            <a:off x="8089876" y="2735811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Resource Class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5554C-CF46-4D28-A560-BFC7D3094CE6}"/>
              </a:ext>
            </a:extLst>
          </p:cNvPr>
          <p:cNvSpPr txBox="1"/>
          <p:nvPr/>
        </p:nvSpPr>
        <p:spPr>
          <a:xfrm>
            <a:off x="1335963" y="385972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D3D Class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E32FA-B7F2-4EFF-A9E6-619F69F95939}"/>
              </a:ext>
            </a:extLst>
          </p:cNvPr>
          <p:cNvSpPr txBox="1"/>
          <p:nvPr/>
        </p:nvSpPr>
        <p:spPr>
          <a:xfrm>
            <a:off x="8576868" y="383267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5C394-71D1-43EF-A36F-7A777733E512}"/>
              </a:ext>
            </a:extLst>
          </p:cNvPr>
          <p:cNvSpPr txBox="1"/>
          <p:nvPr/>
        </p:nvSpPr>
        <p:spPr>
          <a:xfrm>
            <a:off x="7625710" y="3832671"/>
            <a:ext cx="9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Texture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5DC49-04EA-4723-BEE5-FDCA504A1940}"/>
              </a:ext>
            </a:extLst>
          </p:cNvPr>
          <p:cNvSpPr txBox="1"/>
          <p:nvPr/>
        </p:nvSpPr>
        <p:spPr>
          <a:xfrm>
            <a:off x="9362179" y="383267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5CA2C-2D53-49E0-AFA5-BCC415CFEB9E}"/>
              </a:ext>
            </a:extLst>
          </p:cNvPr>
          <p:cNvSpPr txBox="1"/>
          <p:nvPr/>
        </p:nvSpPr>
        <p:spPr>
          <a:xfrm>
            <a:off x="10302982" y="3822185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0E5ED-A1A9-453D-B121-F72759DA4907}"/>
              </a:ext>
            </a:extLst>
          </p:cNvPr>
          <p:cNvSpPr txBox="1"/>
          <p:nvPr/>
        </p:nvSpPr>
        <p:spPr>
          <a:xfrm>
            <a:off x="5902110" y="383267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9D5F9-C572-4544-AB77-E39BD199CD7E}"/>
              </a:ext>
            </a:extLst>
          </p:cNvPr>
          <p:cNvSpPr txBox="1"/>
          <p:nvPr/>
        </p:nvSpPr>
        <p:spPr>
          <a:xfrm>
            <a:off x="5940418" y="478517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C9CAD-50E3-4EAA-A04C-5D2EA7D78644}"/>
              </a:ext>
            </a:extLst>
          </p:cNvPr>
          <p:cNvSpPr txBox="1"/>
          <p:nvPr/>
        </p:nvSpPr>
        <p:spPr>
          <a:xfrm>
            <a:off x="5032878" y="568034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104CE1-9BE8-4A0D-A261-5257D1E0D6D6}"/>
              </a:ext>
            </a:extLst>
          </p:cNvPr>
          <p:cNvSpPr txBox="1"/>
          <p:nvPr/>
        </p:nvSpPr>
        <p:spPr>
          <a:xfrm>
            <a:off x="5905441" y="5673996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MeshRender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CBB9C-4EEF-4901-8D70-DB18C9D478FF}"/>
              </a:ext>
            </a:extLst>
          </p:cNvPr>
          <p:cNvSpPr txBox="1"/>
          <p:nvPr/>
        </p:nvSpPr>
        <p:spPr>
          <a:xfrm>
            <a:off x="7318855" y="56719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Light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1220645-42ED-45E8-89C5-81A1135D2F4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3409883" y="640005"/>
            <a:ext cx="644014" cy="35475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AE9C95-7EF8-4C9C-93CD-C1F5DC65EE3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4537968" y="1759700"/>
            <a:ext cx="635625" cy="12998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34242F3-777A-4AB8-A956-C17FC1AE4629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6951499" y="645987"/>
            <a:ext cx="644014" cy="35356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CC43042-58D6-4DE2-A4D3-970B9C8262A3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5751465" y="1846020"/>
            <a:ext cx="644014" cy="11355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383D7F1-63B3-4396-A6BA-8B0ECDC6B9C9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1596191" y="3497820"/>
            <a:ext cx="7237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CE762F8-BB08-44AE-8C55-44E4657C093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6292881" y="3484296"/>
            <a:ext cx="6967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091001A-AA96-4F1B-B75D-4BAB16B1DBD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6353593" y="4489664"/>
            <a:ext cx="583175" cy="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D96C86C-81E1-4C8E-824F-AD12C5E03F5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5823013" y="4854253"/>
            <a:ext cx="525836" cy="112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101D32E-ABB9-459E-B7E1-5E144F3065ED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6389363" y="5414253"/>
            <a:ext cx="5194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577810F-93E4-4327-AB79-0CB6B68BC24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16200000" flipH="1">
            <a:off x="6901267" y="4902348"/>
            <a:ext cx="517447" cy="1021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44B6089-8B9C-40A9-BF16-D306575271C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8217225" y="3008573"/>
            <a:ext cx="696750" cy="951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1AD32B4-7A1C-44A5-AE6A-7EADDA674A6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8648753" y="3440101"/>
            <a:ext cx="696750" cy="88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BD9266D-FCDF-420B-BC52-FBDCD24DA122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9080281" y="3096962"/>
            <a:ext cx="696750" cy="774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9D22882-8263-4397-88F1-9E650B9D7CB6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9587104" y="2590140"/>
            <a:ext cx="686264" cy="1777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Voxel Field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F72F86-2A5A-4AE1-A9CD-6E53B0F5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75" y="1048623"/>
            <a:ext cx="4730021" cy="3547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076C8C-A29F-45EE-9C14-90657DC81679}"/>
              </a:ext>
            </a:extLst>
          </p:cNvPr>
          <p:cNvSpPr txBox="1"/>
          <p:nvPr/>
        </p:nvSpPr>
        <p:spPr>
          <a:xfrm>
            <a:off x="4288454" y="5710335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32x32x32</a:t>
            </a:r>
            <a:r>
              <a:rPr lang="ko-KR" altLang="en-US" dirty="0"/>
              <a:t>필드 메모리 점유 </a:t>
            </a:r>
            <a:r>
              <a:rPr lang="en-US" altLang="ko-KR" dirty="0"/>
              <a:t>43mb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DA9B0C-7241-42F8-BF92-74669587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8623"/>
            <a:ext cx="4730021" cy="35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Voxel Field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76C8C-A29F-45EE-9C14-90657DC81679}"/>
              </a:ext>
            </a:extLst>
          </p:cNvPr>
          <p:cNvSpPr txBox="1"/>
          <p:nvPr/>
        </p:nvSpPr>
        <p:spPr>
          <a:xfrm>
            <a:off x="1153846" y="5003655"/>
            <a:ext cx="3066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1025x64x1025 field</a:t>
            </a:r>
          </a:p>
          <a:p>
            <a:pPr algn="ctr"/>
            <a:r>
              <a:rPr lang="en-US" altLang="ko-KR" dirty="0"/>
              <a:t>Memory 890mb</a:t>
            </a:r>
          </a:p>
          <a:p>
            <a:pPr algn="ctr"/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25s</a:t>
            </a:r>
          </a:p>
          <a:p>
            <a:pPr algn="ctr"/>
            <a:r>
              <a:rPr lang="en-US" altLang="ko-KR" dirty="0"/>
              <a:t>Chunk</a:t>
            </a:r>
            <a:r>
              <a:rPr lang="ko-KR" altLang="en-US" dirty="0"/>
              <a:t> </a:t>
            </a:r>
            <a:r>
              <a:rPr lang="en-US" altLang="ko-KR" dirty="0"/>
              <a:t>Array Size</a:t>
            </a:r>
            <a:r>
              <a:rPr lang="ko-KR" altLang="en-US" dirty="0"/>
              <a:t> </a:t>
            </a:r>
            <a:r>
              <a:rPr lang="en-US" altLang="ko-KR" dirty="0"/>
              <a:t>67240000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FD0317-6F96-441B-AD26-2FE9F7D3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1208014"/>
            <a:ext cx="4720207" cy="3540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82A61-4525-4CE0-B416-562FE073A52D}"/>
              </a:ext>
            </a:extLst>
          </p:cNvPr>
          <p:cNvSpPr txBox="1"/>
          <p:nvPr/>
        </p:nvSpPr>
        <p:spPr>
          <a:xfrm>
            <a:off x="7467558" y="5003655"/>
            <a:ext cx="3193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1025x512x1025 field</a:t>
            </a:r>
          </a:p>
          <a:p>
            <a:pPr algn="ctr"/>
            <a:r>
              <a:rPr lang="en-US" altLang="ko-KR" dirty="0"/>
              <a:t>Memory 1.8gb</a:t>
            </a:r>
          </a:p>
          <a:p>
            <a:pPr algn="ctr"/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60s</a:t>
            </a:r>
          </a:p>
          <a:p>
            <a:pPr algn="ctr"/>
            <a:r>
              <a:rPr lang="en-US" altLang="ko-KR" dirty="0"/>
              <a:t>Chunk</a:t>
            </a:r>
            <a:r>
              <a:rPr lang="ko-KR" altLang="en-US" dirty="0"/>
              <a:t> </a:t>
            </a:r>
            <a:r>
              <a:rPr lang="en-US" altLang="ko-KR" dirty="0"/>
              <a:t>Array Size</a:t>
            </a:r>
            <a:r>
              <a:rPr lang="ko-KR" altLang="en-US" dirty="0"/>
              <a:t> </a:t>
            </a:r>
            <a:r>
              <a:rPr lang="en-US" altLang="ko-KR" dirty="0"/>
              <a:t>537920000</a:t>
            </a:r>
            <a:endParaRPr lang="ko-KR" altLang="en-US" dirty="0"/>
          </a:p>
          <a:p>
            <a:pPr algn="ctr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6B08E2-F474-4D9B-9093-2B8B1F043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68" y="1208014"/>
            <a:ext cx="4720207" cy="35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3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DB47E-E05D-41BE-A1FC-7368D06F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75" y="1848627"/>
            <a:ext cx="4559558" cy="3419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F982F2-400E-4A3F-B43C-23F7EF8A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65" y="1848627"/>
            <a:ext cx="4559557" cy="3419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2CAD9-D2C3-456F-946F-DD9A5FB4DEB5}"/>
              </a:ext>
            </a:extLst>
          </p:cNvPr>
          <p:cNvSpPr txBox="1"/>
          <p:nvPr/>
        </p:nvSpPr>
        <p:spPr>
          <a:xfrm>
            <a:off x="7843896" y="565418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32x32x32 43.8mb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5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C8CBD-666C-4FDD-9329-35ADBD8FB90A}"/>
              </a:ext>
            </a:extLst>
          </p:cNvPr>
          <p:cNvSpPr txBox="1"/>
          <p:nvPr/>
        </p:nvSpPr>
        <p:spPr>
          <a:xfrm>
            <a:off x="5146985" y="5545902"/>
            <a:ext cx="2323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1025x512x1025 field</a:t>
            </a:r>
          </a:p>
          <a:p>
            <a:pPr algn="ctr"/>
            <a:r>
              <a:rPr lang="en-US" altLang="ko-KR" dirty="0"/>
              <a:t>Memory 2.3gb</a:t>
            </a:r>
          </a:p>
          <a:p>
            <a:pPr algn="ctr"/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90s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0B4E67-1B04-4C4D-90F0-689F2A2A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" y="1282468"/>
            <a:ext cx="5104701" cy="38285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36C51D-7931-475F-801F-C996E580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1274078"/>
            <a:ext cx="5104701" cy="38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추가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4AF7-FF61-4AD2-B87F-A0201B8B75B0}"/>
              </a:ext>
            </a:extLst>
          </p:cNvPr>
          <p:cNvSpPr txBox="1"/>
          <p:nvPr/>
        </p:nvSpPr>
        <p:spPr>
          <a:xfrm>
            <a:off x="1129717" y="1166842"/>
            <a:ext cx="9932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3200" dirty="0"/>
              <a:t> Octree</a:t>
            </a:r>
            <a:r>
              <a:rPr lang="ko-KR" altLang="en-US" sz="3200" dirty="0"/>
              <a:t>를 이용한 동적로딩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3200" dirty="0"/>
          </a:p>
        </p:txBody>
      </p:sp>
      <p:pic>
        <p:nvPicPr>
          <p:cNvPr id="1026" name="Picture 2" descr="Octreeì ëí ì´ë¯¸ì§ ê²ìê²°ê³¼">
            <a:extLst>
              <a:ext uri="{FF2B5EF4-FFF2-40B4-BE49-F238E27FC236}">
                <a16:creationId xmlns:a16="http://schemas.microsoft.com/office/drawing/2014/main" id="{1CB6763A-BAB3-4390-A1AE-5856B6F9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20" y="2434012"/>
            <a:ext cx="7074159" cy="40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31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추가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4AF7-FF61-4AD2-B87F-A0201B8B75B0}"/>
              </a:ext>
            </a:extLst>
          </p:cNvPr>
          <p:cNvSpPr txBox="1"/>
          <p:nvPr/>
        </p:nvSpPr>
        <p:spPr>
          <a:xfrm>
            <a:off x="1129717" y="1166842"/>
            <a:ext cx="99325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3200" dirty="0"/>
              <a:t> Octree</a:t>
            </a:r>
            <a:r>
              <a:rPr lang="ko-KR" altLang="en-US" sz="3200" dirty="0"/>
              <a:t>를 이용한 동적로딩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en-US" altLang="ko-KR" sz="3200" dirty="0"/>
              <a:t>Collider </a:t>
            </a:r>
            <a:r>
              <a:rPr lang="ko-KR" altLang="en-US" sz="3200" dirty="0" err="1"/>
              <a:t>생성및</a:t>
            </a:r>
            <a:r>
              <a:rPr lang="ko-KR" altLang="en-US" sz="3200" dirty="0"/>
              <a:t> 물리추가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ko-KR" altLang="en-US" sz="3200" dirty="0" err="1"/>
              <a:t>그림자맵</a:t>
            </a:r>
            <a:r>
              <a:rPr lang="ko-KR" altLang="en-US" sz="3200" dirty="0"/>
              <a:t> 적용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en-US" altLang="ko-KR" sz="3200" dirty="0"/>
              <a:t> </a:t>
            </a:r>
            <a:r>
              <a:rPr lang="en-US" altLang="ko-KR" sz="3200" dirty="0" err="1"/>
              <a:t>Tripanar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Splatmap</a:t>
            </a:r>
            <a:r>
              <a:rPr lang="en-US" altLang="ko-KR" sz="3200" dirty="0"/>
              <a:t> </a:t>
            </a:r>
            <a:r>
              <a:rPr lang="ko-KR" altLang="en-US" sz="3200" dirty="0"/>
              <a:t>적용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ko-KR" altLang="en-US" sz="3200" dirty="0" err="1"/>
              <a:t>에디팅</a:t>
            </a:r>
            <a:r>
              <a:rPr lang="ko-KR" altLang="en-US" sz="3200" dirty="0"/>
              <a:t> 기능 추가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122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DirectX 11 Framework</vt:lpstr>
      <vt:lpstr>Voxel Field</vt:lpstr>
      <vt:lpstr>Voxel Field</vt:lpstr>
      <vt:lpstr>Marching Cube Algorithm</vt:lpstr>
      <vt:lpstr>Marching Cube Algorithm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진호 윤</dc:creator>
  <cp:lastModifiedBy>진호 윤</cp:lastModifiedBy>
  <cp:revision>18</cp:revision>
  <dcterms:created xsi:type="dcterms:W3CDTF">2018-03-19T12:25:37Z</dcterms:created>
  <dcterms:modified xsi:type="dcterms:W3CDTF">2018-05-01T05:56:44Z</dcterms:modified>
</cp:coreProperties>
</file>