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70" r:id="rId4"/>
    <p:sldId id="286" r:id="rId5"/>
    <p:sldId id="272" r:id="rId6"/>
    <p:sldId id="275" r:id="rId7"/>
    <p:sldId id="276" r:id="rId8"/>
    <p:sldId id="277" r:id="rId9"/>
    <p:sldId id="280" r:id="rId10"/>
    <p:sldId id="281" r:id="rId11"/>
    <p:sldId id="279" r:id="rId12"/>
    <p:sldId id="273" r:id="rId13"/>
    <p:sldId id="284" r:id="rId14"/>
    <p:sldId id="285" r:id="rId15"/>
    <p:sldId id="283" r:id="rId16"/>
    <p:sldId id="274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호 윤" initials="진윤" lastIdx="1" clrIdx="0">
    <p:extLst>
      <p:ext uri="{19B8F6BF-5375-455C-9EA6-DF929625EA0E}">
        <p15:presenceInfo xmlns:p15="http://schemas.microsoft.com/office/powerpoint/2012/main" userId="e1279155770a32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2T22:14:52.7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9342-872D-4D90-8FBE-7DC17E71F132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B099B-0B30-4CB9-AC0D-2DA6C298E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7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8BA3-E0A9-40C2-998B-392F5B8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99011-5135-4C83-94A7-1ABFD794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256F9-DFBE-4904-82EF-8710D35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C914-945D-44B2-86CE-F2D16D5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B8646-90DB-4122-A8F3-F3E88268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0C1-4690-4C67-8682-F8357C6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E429A-F264-4FEB-B289-793BCE96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818A8-E29F-441D-9B75-57DFE06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3F762-206E-4B1A-B2CC-589CFC0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F91E-CE87-4A59-8372-E70D5F44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3150B-96E6-4833-BA34-4ADD8461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80EC0-4126-41FF-889B-C099741E5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EDEFD-4769-4AAA-954D-8E401E6F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A42C-4E8C-4F38-BCBE-7E20FBED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C2D75-1D91-45E8-9E7E-65387D6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06E4-E659-4608-8018-A78CB3C4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001EA-AEE2-41C2-AE4D-27786F1E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B3AE-B7FD-44EB-BA74-D993D6CC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7D204-40CD-4E3F-8951-7F7F1C2F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8B88B-5E10-4A88-B0AD-D0AF564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B0AD5-E98E-4D9A-B881-13F26A8E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72BFD-C850-4A7E-8F80-A04075D3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27892-267C-46D7-8FF4-924928A2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F004B-C532-4979-9DAF-807714C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A618-A7D9-4113-81E0-D8B6FA0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0A85A-4861-4E56-ACDE-D2D1CA25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22378-64EE-4C84-B6AA-AA771703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857F6-18EC-4B50-B997-BDA00191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11AC2-1D4C-42F7-BA4F-1D0F48A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26FFD-2BD9-422C-9235-57790260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4B197-29C9-498E-9458-F85F7A6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5FC3-CCCD-4A01-A9ED-28F55EF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392A6-5310-4AFF-97B2-B4D33198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001E7-E8B6-4A84-A6DB-C82EAF05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4653AC-1A67-462B-AA31-2B56C31D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A676D-D0E2-4503-91AC-127CC0C0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4DD3C6-E102-4961-97B0-3BD90B5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B3E12-1EF7-4623-940C-D5868E7E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E2388-A435-4A32-BF95-3232DAFD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7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EAC37-B1B8-4765-B3BF-1630CEB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B501D-0ED7-474C-85F4-DA82CD7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C2068-9311-4790-B0EB-CB3E8C89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A452-4828-4A95-A378-AE93B91F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BA099-6728-4404-AF0C-DA859798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6D5C10-BBED-4C3D-939D-70A22D85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CAE4C-4804-4F68-A70C-4CAC215B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0EEEF-71CC-4128-8A2A-906E2967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29809-58EC-4B7E-B2B7-B39FAA3E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81991-9B40-4987-A4A5-70CE7518F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F1349-F584-44DA-A23D-D738124C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F9FFA-F32E-4F4F-A933-6C92DA9E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FA70A-1F84-4315-81D8-4D5CBA5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CBFD-58F4-431C-8E98-A0205913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BE0330-4AF4-416D-A452-DC063266D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B4316-4E49-4FF5-8967-26331B9C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4FDAC-C0E1-4FB5-99BD-B45C0DC9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921AE-3635-492D-830A-714098E4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1A2D3-166B-4269-A862-BB01397D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36A95-BB76-420E-B7ED-31F49F33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3D5C8C-50D6-4325-9991-1073409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2C2C-A30B-4943-BA91-1337ED5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F69C-11AB-4464-AD2F-66D36734764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E601B-AB05-4619-8259-F1006692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AD57-E2CE-4B09-BCF9-3D62D0E4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9B92-1EA7-4607-A7B3-509AB7BB3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3260CBA-7FEC-4D8A-9A87-63563502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99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With DX11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201810075 </a:t>
            </a:r>
            <a:r>
              <a:rPr lang="ko-KR" altLang="en-US" sz="1800" dirty="0">
                <a:solidFill>
                  <a:srgbClr val="FF0000"/>
                </a:solidFill>
              </a:rPr>
              <a:t>윤진호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4035E5-52CA-4D1C-B053-91001A9D90A4}"/>
              </a:ext>
            </a:extLst>
          </p:cNvPr>
          <p:cNvSpPr txBox="1">
            <a:spLocks/>
          </p:cNvSpPr>
          <p:nvPr/>
        </p:nvSpPr>
        <p:spPr>
          <a:xfrm>
            <a:off x="3119718" y="2223247"/>
            <a:ext cx="5952564" cy="1366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Voxel Terrain Engine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668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GPU 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AE7-1FBF-4455-B8F5-BEE642E39268}"/>
              </a:ext>
            </a:extLst>
          </p:cNvPr>
          <p:cNvSpPr txBox="1"/>
          <p:nvPr/>
        </p:nvSpPr>
        <p:spPr>
          <a:xfrm>
            <a:off x="327170" y="1048624"/>
            <a:ext cx="69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ISO-Surface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B3312E-B51F-48CC-A4CD-85CB510A5CCF}"/>
              </a:ext>
            </a:extLst>
          </p:cNvPr>
          <p:cNvGrpSpPr/>
          <p:nvPr/>
        </p:nvGrpSpPr>
        <p:grpSpPr>
          <a:xfrm>
            <a:off x="4319374" y="1841555"/>
            <a:ext cx="3515767" cy="3515767"/>
            <a:chOff x="2023145" y="2315362"/>
            <a:chExt cx="2785144" cy="278514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DC577B-A800-4C49-943B-762331D1831D}"/>
                </a:ext>
              </a:extLst>
            </p:cNvPr>
            <p:cNvSpPr/>
            <p:nvPr/>
          </p:nvSpPr>
          <p:spPr>
            <a:xfrm>
              <a:off x="2023145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AC63A73-46D9-46FE-8C6E-930CB98C03F3}"/>
                </a:ext>
              </a:extLst>
            </p:cNvPr>
            <p:cNvSpPr/>
            <p:nvPr/>
          </p:nvSpPr>
          <p:spPr>
            <a:xfrm>
              <a:off x="2719431" y="2315362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CF7ED6-2C5B-4322-BBE4-6B13BA753214}"/>
                </a:ext>
              </a:extLst>
            </p:cNvPr>
            <p:cNvSpPr/>
            <p:nvPr/>
          </p:nvSpPr>
          <p:spPr>
            <a:xfrm>
              <a:off x="3415717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CB0F0E-D7F5-449E-B56C-2C0B3E4A6AD3}"/>
                </a:ext>
              </a:extLst>
            </p:cNvPr>
            <p:cNvSpPr/>
            <p:nvPr/>
          </p:nvSpPr>
          <p:spPr>
            <a:xfrm>
              <a:off x="4112003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A691A9-58F9-4849-8708-E6B8BD6DFD55}"/>
                </a:ext>
              </a:extLst>
            </p:cNvPr>
            <p:cNvSpPr/>
            <p:nvPr/>
          </p:nvSpPr>
          <p:spPr>
            <a:xfrm>
              <a:off x="2023145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FBCB64-85C2-472C-B905-0CC6AF53CF3F}"/>
                </a:ext>
              </a:extLst>
            </p:cNvPr>
            <p:cNvSpPr/>
            <p:nvPr/>
          </p:nvSpPr>
          <p:spPr>
            <a:xfrm>
              <a:off x="2719431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11EF70-ED0C-4435-BA32-1BFE322386B9}"/>
                </a:ext>
              </a:extLst>
            </p:cNvPr>
            <p:cNvSpPr/>
            <p:nvPr/>
          </p:nvSpPr>
          <p:spPr>
            <a:xfrm>
              <a:off x="3415717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AB6F8-A53D-4D0E-A493-BFB012AB1E8D}"/>
                </a:ext>
              </a:extLst>
            </p:cNvPr>
            <p:cNvSpPr/>
            <p:nvPr/>
          </p:nvSpPr>
          <p:spPr>
            <a:xfrm>
              <a:off x="4112003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487B6E-6727-4225-828A-8CD51BFDEEF9}"/>
                </a:ext>
              </a:extLst>
            </p:cNvPr>
            <p:cNvSpPr/>
            <p:nvPr/>
          </p:nvSpPr>
          <p:spPr>
            <a:xfrm>
              <a:off x="2023145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409F7C-7C17-4D3C-A521-0D6976740F89}"/>
                </a:ext>
              </a:extLst>
            </p:cNvPr>
            <p:cNvSpPr/>
            <p:nvPr/>
          </p:nvSpPr>
          <p:spPr>
            <a:xfrm>
              <a:off x="2719431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831B0A-BF60-4EEC-A889-7FDD364DD972}"/>
                </a:ext>
              </a:extLst>
            </p:cNvPr>
            <p:cNvSpPr/>
            <p:nvPr/>
          </p:nvSpPr>
          <p:spPr>
            <a:xfrm>
              <a:off x="3415717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1B8F05-DB65-4EA8-A199-D947BD8892C5}"/>
                </a:ext>
              </a:extLst>
            </p:cNvPr>
            <p:cNvSpPr/>
            <p:nvPr/>
          </p:nvSpPr>
          <p:spPr>
            <a:xfrm>
              <a:off x="4112003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20632F-34E6-45B1-90E4-3AC911B66BD7}"/>
                </a:ext>
              </a:extLst>
            </p:cNvPr>
            <p:cNvSpPr/>
            <p:nvPr/>
          </p:nvSpPr>
          <p:spPr>
            <a:xfrm>
              <a:off x="2023145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C7C037-F8EC-4B97-8148-8DE583970E4F}"/>
                </a:ext>
              </a:extLst>
            </p:cNvPr>
            <p:cNvSpPr/>
            <p:nvPr/>
          </p:nvSpPr>
          <p:spPr>
            <a:xfrm>
              <a:off x="2719431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871F56-E527-4CE2-964F-DB530D2F8D29}"/>
                </a:ext>
              </a:extLst>
            </p:cNvPr>
            <p:cNvSpPr/>
            <p:nvPr/>
          </p:nvSpPr>
          <p:spPr>
            <a:xfrm>
              <a:off x="3415717" y="4404220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69B06A-F77F-445C-9BC8-A1D0679AFEB2}"/>
                </a:ext>
              </a:extLst>
            </p:cNvPr>
            <p:cNvSpPr/>
            <p:nvPr/>
          </p:nvSpPr>
          <p:spPr>
            <a:xfrm>
              <a:off x="4112003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7AD5EBF-AF94-4FB8-8ED6-8C61B4FD89A1}"/>
              </a:ext>
            </a:extLst>
          </p:cNvPr>
          <p:cNvCxnSpPr/>
          <p:nvPr/>
        </p:nvCxnSpPr>
        <p:spPr>
          <a:xfrm>
            <a:off x="4772025" y="2247900"/>
            <a:ext cx="426291" cy="3048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26717B9-ECBB-4C9B-BCBC-B78027CCD1DA}"/>
              </a:ext>
            </a:extLst>
          </p:cNvPr>
          <p:cNvCxnSpPr>
            <a:cxnSpLocks/>
          </p:cNvCxnSpPr>
          <p:nvPr/>
        </p:nvCxnSpPr>
        <p:spPr>
          <a:xfrm>
            <a:off x="5198316" y="2552700"/>
            <a:ext cx="439471" cy="167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FF5941F-3BE5-4AAC-9A0F-81A0F3D752F5}"/>
              </a:ext>
            </a:extLst>
          </p:cNvPr>
          <p:cNvCxnSpPr>
            <a:cxnSpLocks/>
          </p:cNvCxnSpPr>
          <p:nvPr/>
        </p:nvCxnSpPr>
        <p:spPr>
          <a:xfrm flipV="1">
            <a:off x="5637787" y="2552700"/>
            <a:ext cx="458213" cy="1677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A30AADE-7CA4-444F-833E-4626FF5B35EC}"/>
              </a:ext>
            </a:extLst>
          </p:cNvPr>
          <p:cNvCxnSpPr>
            <a:cxnSpLocks/>
          </p:cNvCxnSpPr>
          <p:nvPr/>
        </p:nvCxnSpPr>
        <p:spPr>
          <a:xfrm flipV="1">
            <a:off x="6096000" y="2314576"/>
            <a:ext cx="400050" cy="2381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D2B4E41-9BF5-429C-9145-B83E462CE537}"/>
              </a:ext>
            </a:extLst>
          </p:cNvPr>
          <p:cNvCxnSpPr/>
          <p:nvPr/>
        </p:nvCxnSpPr>
        <p:spPr>
          <a:xfrm flipV="1">
            <a:off x="6496050" y="2105025"/>
            <a:ext cx="460149" cy="2095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B092F36-F80A-462A-B4DD-01FF85D82E51}"/>
              </a:ext>
            </a:extLst>
          </p:cNvPr>
          <p:cNvCxnSpPr>
            <a:cxnSpLocks/>
          </p:cNvCxnSpPr>
          <p:nvPr/>
        </p:nvCxnSpPr>
        <p:spPr>
          <a:xfrm flipV="1">
            <a:off x="6956199" y="1841555"/>
            <a:ext cx="439471" cy="2634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EA16E35-0A06-4D4C-9D7C-2EFAB4B8E913}"/>
              </a:ext>
            </a:extLst>
          </p:cNvPr>
          <p:cNvCxnSpPr/>
          <p:nvPr/>
        </p:nvCxnSpPr>
        <p:spPr>
          <a:xfrm flipV="1">
            <a:off x="5637787" y="4667250"/>
            <a:ext cx="439471" cy="3238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7AC391C-1B32-48F8-95C0-B773AE447038}"/>
              </a:ext>
            </a:extLst>
          </p:cNvPr>
          <p:cNvCxnSpPr/>
          <p:nvPr/>
        </p:nvCxnSpPr>
        <p:spPr>
          <a:xfrm flipV="1">
            <a:off x="6077258" y="4478380"/>
            <a:ext cx="439471" cy="1888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DEAD5D2-B85A-449C-B739-B88830B1B2D6}"/>
              </a:ext>
            </a:extLst>
          </p:cNvPr>
          <p:cNvCxnSpPr/>
          <p:nvPr/>
        </p:nvCxnSpPr>
        <p:spPr>
          <a:xfrm>
            <a:off x="6516729" y="4478380"/>
            <a:ext cx="439470" cy="18887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103E573-4DC2-4325-B93B-EF76FB844F10}"/>
              </a:ext>
            </a:extLst>
          </p:cNvPr>
          <p:cNvCxnSpPr/>
          <p:nvPr/>
        </p:nvCxnSpPr>
        <p:spPr>
          <a:xfrm>
            <a:off x="6956199" y="4667250"/>
            <a:ext cx="439471" cy="69007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2550265-F878-4220-A34A-B872BAAF8090}"/>
              </a:ext>
            </a:extLst>
          </p:cNvPr>
          <p:cNvCxnSpPr/>
          <p:nvPr/>
        </p:nvCxnSpPr>
        <p:spPr>
          <a:xfrm flipH="1">
            <a:off x="4758845" y="4991100"/>
            <a:ext cx="878942" cy="3662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B6EAF13-8ABE-4F06-8F8F-633E057827D2}"/>
              </a:ext>
            </a:extLst>
          </p:cNvPr>
          <p:cNvSpPr txBox="1"/>
          <p:nvPr/>
        </p:nvSpPr>
        <p:spPr>
          <a:xfrm>
            <a:off x="3038605" y="587004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/>
              <a:t>보간되어</a:t>
            </a:r>
            <a:r>
              <a:rPr lang="ko-KR" altLang="en-US" sz="2800" dirty="0"/>
              <a:t> 좀더 부드러운 형태를 형성</a:t>
            </a:r>
          </a:p>
        </p:txBody>
      </p:sp>
    </p:spTree>
    <p:extLst>
      <p:ext uri="{BB962C8B-B14F-4D97-AF65-F5344CB8AC3E}">
        <p14:creationId xmlns:p14="http://schemas.microsoft.com/office/powerpoint/2010/main" val="13175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GPU )</a:t>
            </a:r>
            <a:endParaRPr lang="ko-KR" altLang="en-US" sz="3600" dirty="0"/>
          </a:p>
        </p:txBody>
      </p:sp>
      <p:pic>
        <p:nvPicPr>
          <p:cNvPr id="1026" name="Picture 2" descr="Geometry Shader DirectXì ëí ì´ë¯¸ì§ ê²ìê²°ê³¼">
            <a:extLst>
              <a:ext uri="{FF2B5EF4-FFF2-40B4-BE49-F238E27FC236}">
                <a16:creationId xmlns:a16="http://schemas.microsoft.com/office/drawing/2014/main" id="{E5FE5879-1E5C-4B79-A4E0-C4F01E27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83" y="1886238"/>
            <a:ext cx="7438029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EA215-08EF-4D45-88C8-A3E051AF1559}"/>
              </a:ext>
            </a:extLst>
          </p:cNvPr>
          <p:cNvSpPr txBox="1"/>
          <p:nvPr/>
        </p:nvSpPr>
        <p:spPr>
          <a:xfrm>
            <a:off x="327170" y="1048624"/>
            <a:ext cx="69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Geometry Shader</a:t>
            </a:r>
            <a:r>
              <a:rPr lang="ko-KR" altLang="en-US" sz="2400" dirty="0"/>
              <a:t>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4163E-7FE7-464B-965C-5CDBB91BC106}"/>
              </a:ext>
            </a:extLst>
          </p:cNvPr>
          <p:cNvSpPr txBox="1"/>
          <p:nvPr/>
        </p:nvSpPr>
        <p:spPr>
          <a:xfrm>
            <a:off x="1502813" y="5114925"/>
            <a:ext cx="918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CPU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Mesh</a:t>
            </a:r>
            <a:r>
              <a:rPr lang="ko-KR" altLang="en-US" sz="2400" dirty="0"/>
              <a:t>가 생성돼야 할 위치를 나타내는 정점만 생성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5A81-5EC9-4B83-9C40-D06D83A0CEB8}"/>
              </a:ext>
            </a:extLst>
          </p:cNvPr>
          <p:cNvSpPr txBox="1"/>
          <p:nvPr/>
        </p:nvSpPr>
        <p:spPr>
          <a:xfrm>
            <a:off x="1502813" y="5721706"/>
            <a:ext cx="918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Shader</a:t>
            </a:r>
            <a:r>
              <a:rPr lang="ko-KR" altLang="en-US" sz="2400" dirty="0"/>
              <a:t>에서 </a:t>
            </a:r>
            <a:r>
              <a:rPr lang="en-US" altLang="ko-KR" sz="2400" dirty="0"/>
              <a:t>Chunk Data</a:t>
            </a:r>
            <a:r>
              <a:rPr lang="ko-KR" altLang="en-US" sz="2400" dirty="0"/>
              <a:t>를 기반으로 삼각형 생성</a:t>
            </a:r>
          </a:p>
        </p:txBody>
      </p:sp>
    </p:spTree>
    <p:extLst>
      <p:ext uri="{BB962C8B-B14F-4D97-AF65-F5344CB8AC3E}">
        <p14:creationId xmlns:p14="http://schemas.microsoft.com/office/powerpoint/2010/main" val="35857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Octree</a:t>
            </a:r>
            <a:r>
              <a:rPr lang="ko-KR" altLang="en-US" sz="3600" dirty="0"/>
              <a:t> </a:t>
            </a:r>
            <a:r>
              <a:rPr lang="en-US" altLang="ko-KR" sz="3600" dirty="0"/>
              <a:t>LOD</a:t>
            </a:r>
            <a:endParaRPr lang="ko-KR" altLang="en-US" sz="3600" dirty="0"/>
          </a:p>
        </p:txBody>
      </p:sp>
      <p:pic>
        <p:nvPicPr>
          <p:cNvPr id="1026" name="Picture 2" descr="Octreeì ëí ì´ë¯¸ì§ ê²ìê²°ê³¼">
            <a:extLst>
              <a:ext uri="{FF2B5EF4-FFF2-40B4-BE49-F238E27FC236}">
                <a16:creationId xmlns:a16="http://schemas.microsoft.com/office/drawing/2014/main" id="{1CB6763A-BAB3-4390-A1AE-5856B6F9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01" y="1048624"/>
            <a:ext cx="7074159" cy="40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7BE4A-E1C7-407E-B32D-0B89C0C3E63E}"/>
              </a:ext>
            </a:extLst>
          </p:cNvPr>
          <p:cNvSpPr txBox="1"/>
          <p:nvPr/>
        </p:nvSpPr>
        <p:spPr>
          <a:xfrm>
            <a:off x="2767955" y="5337312"/>
            <a:ext cx="7752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LOD</a:t>
            </a:r>
            <a:r>
              <a:rPr lang="ko-KR" altLang="en-US" sz="2400" dirty="0"/>
              <a:t>레벨이 올라갈수록 낮은 </a:t>
            </a:r>
            <a:r>
              <a:rPr lang="en-US" altLang="ko-KR" sz="2400" dirty="0"/>
              <a:t>depth</a:t>
            </a:r>
            <a:r>
              <a:rPr lang="ko-KR" altLang="en-US" sz="2400" dirty="0"/>
              <a:t>의 노드들을 출력함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/>
              <a:t>정점 생성 시 멀티 쓰레드를 이용하여 동적 로딩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13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Triplanar</a:t>
            </a:r>
            <a:r>
              <a:rPr lang="en-US" altLang="ko-KR" sz="3600" dirty="0"/>
              <a:t> Mapping</a:t>
            </a:r>
            <a:endParaRPr lang="ko-KR" altLang="en-US" sz="3600" dirty="0"/>
          </a:p>
        </p:txBody>
      </p:sp>
      <p:pic>
        <p:nvPicPr>
          <p:cNvPr id="3074" name="Picture 2" descr="triplanar mappingì ëí ì´ë¯¸ì§ ê²ìê²°ê³¼">
            <a:extLst>
              <a:ext uri="{FF2B5EF4-FFF2-40B4-BE49-F238E27FC236}">
                <a16:creationId xmlns:a16="http://schemas.microsoft.com/office/drawing/2014/main" id="{9C2E77E1-9FA1-477C-B241-411BB301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2" y="1983288"/>
            <a:ext cx="4379142" cy="31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75CAE-701C-4868-A076-B9EDA7BC22F6}"/>
              </a:ext>
            </a:extLst>
          </p:cNvPr>
          <p:cNvSpPr txBox="1"/>
          <p:nvPr/>
        </p:nvSpPr>
        <p:spPr>
          <a:xfrm>
            <a:off x="4623482" y="571567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UV</a:t>
            </a:r>
            <a:r>
              <a:rPr lang="ko-KR" altLang="en-US" sz="2800" dirty="0"/>
              <a:t>매핑에서 해방</a:t>
            </a:r>
          </a:p>
        </p:txBody>
      </p:sp>
      <p:pic>
        <p:nvPicPr>
          <p:cNvPr id="3076" name="Picture 4" descr="triplanar mappingì ëí ì´ë¯¸ì§ ê²ìê²°ê³¼">
            <a:extLst>
              <a:ext uri="{FF2B5EF4-FFF2-40B4-BE49-F238E27FC236}">
                <a16:creationId xmlns:a16="http://schemas.microsoft.com/office/drawing/2014/main" id="{CAF8CE83-8D3B-4708-BAFE-B5710036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04" y="1983288"/>
            <a:ext cx="6532418" cy="31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74527F-0C9A-4CF7-BAA1-56BA5C02C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53" y="1533088"/>
            <a:ext cx="5429900" cy="4062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D9527A-16A1-4430-BB28-26F1671B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1" y="1590868"/>
            <a:ext cx="5312428" cy="39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D81E9-0368-4270-9A1E-B85F9BCBD422}"/>
              </a:ext>
            </a:extLst>
          </p:cNvPr>
          <p:cNvSpPr txBox="1"/>
          <p:nvPr/>
        </p:nvSpPr>
        <p:spPr>
          <a:xfrm>
            <a:off x="5542002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6226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방학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166842"/>
            <a:ext cx="99325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en-US" altLang="ko-KR" sz="3200" dirty="0"/>
              <a:t>Collider </a:t>
            </a:r>
            <a:r>
              <a:rPr lang="ko-KR" altLang="en-US" sz="3200" dirty="0"/>
              <a:t>생성 및 물리추가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ko-KR" altLang="en-US" sz="3200" dirty="0"/>
              <a:t> </a:t>
            </a:r>
            <a:r>
              <a:rPr lang="ko-KR" altLang="en-US" sz="3200" dirty="0" err="1"/>
              <a:t>그림자맵</a:t>
            </a:r>
            <a:r>
              <a:rPr lang="ko-KR" altLang="en-US" sz="3200" dirty="0"/>
              <a:t> 적용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en-US" altLang="ko-KR" sz="3200" dirty="0"/>
              <a:t> Big Size Terrain</a:t>
            </a:r>
            <a:r>
              <a:rPr lang="ko-KR" altLang="en-US" sz="3200" dirty="0"/>
              <a:t> 최적화</a:t>
            </a:r>
            <a:endParaRPr lang="en-US" altLang="ko-KR" sz="3200" dirty="0"/>
          </a:p>
          <a:p>
            <a:pPr marL="342900" indent="-342900" algn="ctr">
              <a:buAutoNum type="arabicPeriod"/>
            </a:pPr>
            <a:endParaRPr lang="en-US" altLang="ko-KR" sz="3200" dirty="0"/>
          </a:p>
          <a:p>
            <a:pPr marL="342900" indent="-342900" algn="ctr">
              <a:buAutoNum type="arabicPeriod"/>
            </a:pPr>
            <a:r>
              <a:rPr lang="en-US" altLang="ko-KR" sz="3200" dirty="0"/>
              <a:t> GPGPU</a:t>
            </a:r>
            <a:r>
              <a:rPr lang="ko-KR" altLang="en-US" sz="3200" dirty="0"/>
              <a:t>를 이용한 로딩 </a:t>
            </a:r>
            <a:r>
              <a:rPr lang="en-US" altLang="ko-KR" sz="3200" dirty="0"/>
              <a:t>( CUDA, COMPUTE Shader… )</a:t>
            </a:r>
          </a:p>
          <a:p>
            <a:pPr marL="342900" indent="-342900" algn="ctr">
              <a:buAutoNum type="arabicPeriod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53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D81E9-0368-4270-9A1E-B85F9BCBD422}"/>
              </a:ext>
            </a:extLst>
          </p:cNvPr>
          <p:cNvSpPr txBox="1"/>
          <p:nvPr/>
        </p:nvSpPr>
        <p:spPr>
          <a:xfrm>
            <a:off x="5149266" y="3105834"/>
            <a:ext cx="189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ㄲ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ㅡ</a:t>
            </a:r>
            <a:r>
              <a:rPr lang="ko-KR" altLang="en-US" sz="3600" dirty="0"/>
              <a:t> </a:t>
            </a:r>
            <a:r>
              <a:rPr lang="ko-KR" altLang="en-US" sz="3600" dirty="0" err="1"/>
              <a:t>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33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D781AA69-A962-4592-A0B7-243FC4A701BA}"/>
              </a:ext>
            </a:extLst>
          </p:cNvPr>
          <p:cNvSpPr txBox="1">
            <a:spLocks/>
          </p:cNvSpPr>
          <p:nvPr/>
        </p:nvSpPr>
        <p:spPr>
          <a:xfrm>
            <a:off x="327171" y="0"/>
            <a:ext cx="6316910" cy="104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4AF7-FF61-4AD2-B87F-A0201B8B75B0}"/>
              </a:ext>
            </a:extLst>
          </p:cNvPr>
          <p:cNvSpPr txBox="1"/>
          <p:nvPr/>
        </p:nvSpPr>
        <p:spPr>
          <a:xfrm>
            <a:off x="1129717" y="1843950"/>
            <a:ext cx="99325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4000" dirty="0"/>
              <a:t> DX11</a:t>
            </a:r>
            <a:r>
              <a:rPr lang="ko-KR" altLang="en-US" sz="4000" dirty="0"/>
              <a:t>기반 게임엔진작성</a:t>
            </a:r>
            <a:endParaRPr lang="en-US" altLang="ko-KR" sz="4000" dirty="0"/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</a:t>
            </a:r>
            <a:r>
              <a:rPr lang="ko-KR" altLang="en-US" sz="4000" dirty="0" err="1"/>
              <a:t>복셀</a:t>
            </a:r>
            <a:r>
              <a:rPr lang="ko-KR" altLang="en-US" sz="4000" dirty="0"/>
              <a:t> </a:t>
            </a:r>
            <a:r>
              <a:rPr lang="ko-KR" altLang="en-US" sz="4000" dirty="0" err="1"/>
              <a:t>터레인</a:t>
            </a:r>
            <a:r>
              <a:rPr lang="ko-KR" altLang="en-US" sz="4000" dirty="0"/>
              <a:t> 구현</a:t>
            </a:r>
            <a:endParaRPr lang="en-US" altLang="ko-KR" sz="4000" dirty="0"/>
          </a:p>
          <a:p>
            <a:pPr marL="342900" indent="-342900" algn="ctr">
              <a:buAutoNum type="arabicPeriod"/>
            </a:pPr>
            <a:endParaRPr lang="en-US" altLang="ko-KR" sz="4000" dirty="0"/>
          </a:p>
          <a:p>
            <a:pPr marL="342900" indent="-342900" algn="ctr">
              <a:buAutoNum type="arabicPeriod"/>
            </a:pPr>
            <a:r>
              <a:rPr lang="ko-KR" altLang="en-US" sz="4000" dirty="0"/>
              <a:t> </a:t>
            </a:r>
            <a:r>
              <a:rPr lang="ko-KR" altLang="en-US" sz="4000" dirty="0" err="1"/>
              <a:t>마칭큐브</a:t>
            </a:r>
            <a:r>
              <a:rPr lang="ko-KR" altLang="en-US" sz="4000" dirty="0"/>
              <a:t> 알고리즘 적용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44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DirectX 11 Framework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BD7EA-AC91-49C7-BAAE-566C1F086389}"/>
              </a:ext>
            </a:extLst>
          </p:cNvPr>
          <p:cNvSpPr txBox="1"/>
          <p:nvPr/>
        </p:nvSpPr>
        <p:spPr>
          <a:xfrm>
            <a:off x="4370121" y="1568577"/>
            <a:ext cx="2271135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/>
              <a:t>System Class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B9700-02AD-4740-85EB-D152BC17E81E}"/>
              </a:ext>
            </a:extLst>
          </p:cNvPr>
          <p:cNvSpPr txBox="1"/>
          <p:nvPr/>
        </p:nvSpPr>
        <p:spPr>
          <a:xfrm>
            <a:off x="1085094" y="2735811"/>
            <a:ext cx="1779762" cy="44267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Graphic Class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07D49-BE45-419A-BAF1-B95307A3497D}"/>
              </a:ext>
            </a:extLst>
          </p:cNvPr>
          <p:cNvSpPr txBox="1"/>
          <p:nvPr/>
        </p:nvSpPr>
        <p:spPr>
          <a:xfrm>
            <a:off x="5576590" y="2729089"/>
            <a:ext cx="1463862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Input Class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CC6D9-7CA2-4122-8CCC-1B7C706D83BA}"/>
              </a:ext>
            </a:extLst>
          </p:cNvPr>
          <p:cNvSpPr txBox="1"/>
          <p:nvPr/>
        </p:nvSpPr>
        <p:spPr>
          <a:xfrm>
            <a:off x="3358142" y="2720271"/>
            <a:ext cx="1570609" cy="44267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/>
              <a:t>Scene Class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A7F7-0F0B-41EC-AC0B-39D0D9377736}"/>
              </a:ext>
            </a:extLst>
          </p:cNvPr>
          <p:cNvSpPr txBox="1"/>
          <p:nvPr/>
        </p:nvSpPr>
        <p:spPr>
          <a:xfrm>
            <a:off x="7667725" y="2729089"/>
            <a:ext cx="1902893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Resource Class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5554C-CF46-4D28-A560-BFC7D3094CE6}"/>
              </a:ext>
            </a:extLst>
          </p:cNvPr>
          <p:cNvSpPr txBox="1"/>
          <p:nvPr/>
        </p:nvSpPr>
        <p:spPr>
          <a:xfrm>
            <a:off x="1352849" y="3494850"/>
            <a:ext cx="1244251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D3D Class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E32FA-B7F2-4EFF-A9E6-619F69F95939}"/>
              </a:ext>
            </a:extLst>
          </p:cNvPr>
          <p:cNvSpPr txBox="1"/>
          <p:nvPr/>
        </p:nvSpPr>
        <p:spPr>
          <a:xfrm>
            <a:off x="7596507" y="3544136"/>
            <a:ext cx="752129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Mesh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5C394-71D1-43EF-A36F-7A777733E512}"/>
              </a:ext>
            </a:extLst>
          </p:cNvPr>
          <p:cNvSpPr txBox="1"/>
          <p:nvPr/>
        </p:nvSpPr>
        <p:spPr>
          <a:xfrm>
            <a:off x="6471881" y="3553309"/>
            <a:ext cx="928331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Texture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5DC49-04EA-4723-BEE5-FDCA504A1940}"/>
              </a:ext>
            </a:extLst>
          </p:cNvPr>
          <p:cNvSpPr txBox="1"/>
          <p:nvPr/>
        </p:nvSpPr>
        <p:spPr>
          <a:xfrm>
            <a:off x="8493284" y="3544136"/>
            <a:ext cx="907621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5CA2C-2D53-49E0-AFA5-BCC415CFEB9E}"/>
              </a:ext>
            </a:extLst>
          </p:cNvPr>
          <p:cNvSpPr txBox="1"/>
          <p:nvPr/>
        </p:nvSpPr>
        <p:spPr>
          <a:xfrm>
            <a:off x="9528868" y="3554310"/>
            <a:ext cx="1032334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0E5ED-A1A9-453D-B121-F72759DA4907}"/>
              </a:ext>
            </a:extLst>
          </p:cNvPr>
          <p:cNvSpPr txBox="1"/>
          <p:nvPr/>
        </p:nvSpPr>
        <p:spPr>
          <a:xfrm>
            <a:off x="3479621" y="3494850"/>
            <a:ext cx="1478290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GameObject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9D5F9-C572-4544-AB77-E39BD199CD7E}"/>
              </a:ext>
            </a:extLst>
          </p:cNvPr>
          <p:cNvSpPr txBox="1"/>
          <p:nvPr/>
        </p:nvSpPr>
        <p:spPr>
          <a:xfrm>
            <a:off x="3510078" y="4229833"/>
            <a:ext cx="1417376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017A506-A747-4EBA-B45D-A2F6CE601E8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218766" y="3864182"/>
            <a:ext cx="0" cy="365651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DA427F-FA78-4847-908B-F351F5C24BD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143447" y="3162945"/>
            <a:ext cx="75319" cy="331905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91A2F87-FD65-43BD-98B8-48A2D4ED354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05688" y="2407613"/>
            <a:ext cx="3113484" cy="321476"/>
          </a:xfrm>
          <a:prstGeom prst="bentConnector2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2429933-2E72-4DAC-AE20-6111524D5558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418325" y="648447"/>
            <a:ext cx="644014" cy="353071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35AF898-A50C-4583-9BCC-FBD55022145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43446" y="2407613"/>
            <a:ext cx="1" cy="312658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4D27012-30BE-4E56-AEF7-347670B0F4A5}"/>
              </a:ext>
            </a:extLst>
          </p:cNvPr>
          <p:cNvCxnSpPr>
            <a:cxnSpLocks/>
          </p:cNvCxnSpPr>
          <p:nvPr/>
        </p:nvCxnSpPr>
        <p:spPr>
          <a:xfrm>
            <a:off x="6305483" y="2413804"/>
            <a:ext cx="0" cy="315285"/>
          </a:xfrm>
          <a:prstGeom prst="straightConnector1">
            <a:avLst/>
          </a:prstGeom>
          <a:ln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B5C5BD37-C184-403D-B9C6-EDB06010DE4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974975" y="3178485"/>
            <a:ext cx="0" cy="3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E12E9E61-DEF0-4156-88F8-26E76AC6226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7565555" y="2499692"/>
            <a:ext cx="424110" cy="1683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5BD22A4A-F2F2-4953-B8DA-A02051FE6B5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8088404" y="3013367"/>
            <a:ext cx="414937" cy="646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연결선: 꺾임 440">
            <a:extLst>
              <a:ext uri="{FF2B5EF4-FFF2-40B4-BE49-F238E27FC236}">
                <a16:creationId xmlns:a16="http://schemas.microsoft.com/office/drawing/2014/main" id="{EFA83A0A-49BA-4510-8FB4-301AE9AFFDBF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8575665" y="3172705"/>
            <a:ext cx="414937" cy="327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연결선: 꺾임 442">
            <a:extLst>
              <a:ext uri="{FF2B5EF4-FFF2-40B4-BE49-F238E27FC236}">
                <a16:creationId xmlns:a16="http://schemas.microsoft.com/office/drawing/2014/main" id="{C1DC7749-4D61-4ACD-8670-7EEB62118133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9119548" y="2628822"/>
            <a:ext cx="425111" cy="1425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0"/>
            <a:ext cx="5981350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DirectX 11 Framework</a:t>
            </a:r>
            <a:endParaRPr lang="ko-KR" altLang="en-US" sz="3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2DD660-33E2-4A95-B10F-BB91EA831B9E}"/>
              </a:ext>
            </a:extLst>
          </p:cNvPr>
          <p:cNvSpPr/>
          <p:nvPr/>
        </p:nvSpPr>
        <p:spPr>
          <a:xfrm>
            <a:off x="2066926" y="2030049"/>
            <a:ext cx="2286000" cy="4046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EF91C1-B339-4E36-9761-2F8E9E769CCF}"/>
              </a:ext>
            </a:extLst>
          </p:cNvPr>
          <p:cNvSpPr/>
          <p:nvPr/>
        </p:nvSpPr>
        <p:spPr>
          <a:xfrm>
            <a:off x="2743310" y="1843976"/>
            <a:ext cx="933232" cy="3697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Run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A0E720-6849-4C69-90E7-1A1D21291EB2}"/>
              </a:ext>
            </a:extLst>
          </p:cNvPr>
          <p:cNvSpPr/>
          <p:nvPr/>
        </p:nvSpPr>
        <p:spPr>
          <a:xfrm>
            <a:off x="2271712" y="2553814"/>
            <a:ext cx="1928813" cy="31326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336270-2B57-4F05-9820-947AB078540B}"/>
              </a:ext>
            </a:extLst>
          </p:cNvPr>
          <p:cNvSpPr/>
          <p:nvPr/>
        </p:nvSpPr>
        <p:spPr>
          <a:xfrm>
            <a:off x="2376651" y="3021775"/>
            <a:ext cx="1666549" cy="514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Message </a:t>
            </a:r>
            <a:r>
              <a:rPr lang="ko-KR" altLang="en-US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8A5C98-F4B6-4E8F-8639-EE2E64DA439D}"/>
              </a:ext>
            </a:extLst>
          </p:cNvPr>
          <p:cNvSpPr/>
          <p:nvPr/>
        </p:nvSpPr>
        <p:spPr>
          <a:xfrm>
            <a:off x="2400410" y="3891030"/>
            <a:ext cx="1619032" cy="514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621EC8B-ACB2-4A1B-ABCC-15B41DF17BAE}"/>
              </a:ext>
            </a:extLst>
          </p:cNvPr>
          <p:cNvSpPr/>
          <p:nvPr/>
        </p:nvSpPr>
        <p:spPr>
          <a:xfrm>
            <a:off x="2771993" y="2358354"/>
            <a:ext cx="828567" cy="3697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Loop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5B2D17-1328-46DE-9C3F-9A30EEBA686C}"/>
              </a:ext>
            </a:extLst>
          </p:cNvPr>
          <p:cNvSpPr/>
          <p:nvPr/>
        </p:nvSpPr>
        <p:spPr>
          <a:xfrm>
            <a:off x="2395485" y="4760285"/>
            <a:ext cx="1619032" cy="514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Escape</a:t>
            </a:r>
            <a:r>
              <a:rPr lang="ko-KR" altLang="en-US">
                <a:solidFill>
                  <a:schemeClr val="tx1"/>
                </a:solidFill>
              </a:rPr>
              <a:t> 확인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816F6AB-7951-45FC-9EB8-C3097C946A1F}"/>
              </a:ext>
            </a:extLst>
          </p:cNvPr>
          <p:cNvSpPr/>
          <p:nvPr/>
        </p:nvSpPr>
        <p:spPr>
          <a:xfrm>
            <a:off x="4898821" y="2096668"/>
            <a:ext cx="1921079" cy="3177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9C9907B-9BCA-4CCD-A36E-001D2C4D43E5}"/>
              </a:ext>
            </a:extLst>
          </p:cNvPr>
          <p:cNvSpPr/>
          <p:nvPr/>
        </p:nvSpPr>
        <p:spPr>
          <a:xfrm>
            <a:off x="5339559" y="1910174"/>
            <a:ext cx="1039601" cy="3697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Update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E354E0-7CF8-4BA7-8107-59BBEC78FE0E}"/>
              </a:ext>
            </a:extLst>
          </p:cNvPr>
          <p:cNvSpPr/>
          <p:nvPr/>
        </p:nvSpPr>
        <p:spPr>
          <a:xfrm>
            <a:off x="5048468" y="3696542"/>
            <a:ext cx="1631890" cy="549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Scene Update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590A5-F5C9-4285-9116-0F43ABE3B735}"/>
              </a:ext>
            </a:extLst>
          </p:cNvPr>
          <p:cNvSpPr/>
          <p:nvPr/>
        </p:nvSpPr>
        <p:spPr>
          <a:xfrm>
            <a:off x="5048468" y="3027449"/>
            <a:ext cx="1631890" cy="549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Input Update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55BFA8-7C0E-4276-9B94-9526C5E4517B}"/>
              </a:ext>
            </a:extLst>
          </p:cNvPr>
          <p:cNvSpPr/>
          <p:nvPr/>
        </p:nvSpPr>
        <p:spPr>
          <a:xfrm>
            <a:off x="5057993" y="4365638"/>
            <a:ext cx="1631890" cy="549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Graphics Update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21A83C-3728-488B-BE20-9773D75A181E}"/>
              </a:ext>
            </a:extLst>
          </p:cNvPr>
          <p:cNvSpPr/>
          <p:nvPr/>
        </p:nvSpPr>
        <p:spPr>
          <a:xfrm>
            <a:off x="5057993" y="2358354"/>
            <a:ext cx="1631890" cy="549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Timer Update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C509774-91F4-4987-8947-3E5413F1B6FB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4019442" y="3685652"/>
            <a:ext cx="879379" cy="462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5C87469-C65E-43AB-AE17-AA2F2854D67B}"/>
              </a:ext>
            </a:extLst>
          </p:cNvPr>
          <p:cNvSpPr txBox="1"/>
          <p:nvPr/>
        </p:nvSpPr>
        <p:spPr>
          <a:xfrm>
            <a:off x="7365795" y="23071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Frame Delta Time</a:t>
            </a:r>
            <a:r>
              <a:rPr lang="ko-KR" altLang="en-US"/>
              <a:t>을 계산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653E32-45DC-496A-B95E-535099C1D47D}"/>
              </a:ext>
            </a:extLst>
          </p:cNvPr>
          <p:cNvSpPr txBox="1"/>
          <p:nvPr/>
        </p:nvSpPr>
        <p:spPr>
          <a:xfrm>
            <a:off x="7365940" y="295135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사용자의 입력을 받아서  </a:t>
            </a:r>
            <a:r>
              <a:rPr lang="en-US" altLang="ko-KR"/>
              <a:t>Key State</a:t>
            </a:r>
            <a:r>
              <a:rPr lang="ko-KR" altLang="en-US"/>
              <a:t>를 갱신함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4B2955-FF69-402D-ABAE-6380BFBD6A4E}"/>
              </a:ext>
            </a:extLst>
          </p:cNvPr>
          <p:cNvSpPr txBox="1"/>
          <p:nvPr/>
        </p:nvSpPr>
        <p:spPr>
          <a:xfrm>
            <a:off x="7365795" y="376312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Scene</a:t>
            </a:r>
            <a:r>
              <a:rPr lang="ko-KR" altLang="en-US"/>
              <a:t>의 </a:t>
            </a:r>
            <a:r>
              <a:rPr lang="en-US" altLang="ko-KR"/>
              <a:t>GameObject List</a:t>
            </a:r>
            <a:r>
              <a:rPr lang="ko-KR" altLang="en-US"/>
              <a:t>를 갱신함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A2BBDB-F6D7-46EA-B8DA-7028E4251F59}"/>
              </a:ext>
            </a:extLst>
          </p:cNvPr>
          <p:cNvSpPr txBox="1"/>
          <p:nvPr/>
        </p:nvSpPr>
        <p:spPr>
          <a:xfrm>
            <a:off x="7296150" y="457489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Rendering</a:t>
            </a:r>
            <a:r>
              <a:rPr lang="ko-KR" altLang="en-US"/>
              <a:t>을 처리</a:t>
            </a:r>
          </a:p>
        </p:txBody>
      </p:sp>
    </p:spTree>
    <p:extLst>
      <p:ext uri="{BB962C8B-B14F-4D97-AF65-F5344CB8AC3E}">
        <p14:creationId xmlns:p14="http://schemas.microsoft.com/office/powerpoint/2010/main" val="26454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CPU 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0B4E67-1B04-4C4D-90F0-689F2A2A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0" y="1282468"/>
            <a:ext cx="5104701" cy="38285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36C51D-7931-475F-801F-C996E580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1274078"/>
            <a:ext cx="5104701" cy="38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CPU )</a:t>
            </a:r>
            <a:endParaRPr lang="ko-KR" altLang="en-US" sz="3600" dirty="0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AF06A7AD-9221-4B46-A1EB-2B802358C075}"/>
              </a:ext>
            </a:extLst>
          </p:cNvPr>
          <p:cNvGrpSpPr/>
          <p:nvPr/>
        </p:nvGrpSpPr>
        <p:grpSpPr>
          <a:xfrm>
            <a:off x="4319374" y="1841554"/>
            <a:ext cx="3515767" cy="3515767"/>
            <a:chOff x="2023145" y="2315362"/>
            <a:chExt cx="2785144" cy="27851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08B4D7D-C3A3-4F71-9A80-36043B926512}"/>
                </a:ext>
              </a:extLst>
            </p:cNvPr>
            <p:cNvSpPr/>
            <p:nvPr/>
          </p:nvSpPr>
          <p:spPr>
            <a:xfrm>
              <a:off x="2023145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5F0052-FBE4-443F-8D94-EEF41913DA4B}"/>
                </a:ext>
              </a:extLst>
            </p:cNvPr>
            <p:cNvSpPr/>
            <p:nvPr/>
          </p:nvSpPr>
          <p:spPr>
            <a:xfrm>
              <a:off x="2719431" y="2315362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934977-74A0-485E-B07F-96739F3ECF8D}"/>
                </a:ext>
              </a:extLst>
            </p:cNvPr>
            <p:cNvSpPr/>
            <p:nvPr/>
          </p:nvSpPr>
          <p:spPr>
            <a:xfrm>
              <a:off x="3415717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FC1752-927E-42A7-9EB8-14847EAC03AB}"/>
                </a:ext>
              </a:extLst>
            </p:cNvPr>
            <p:cNvSpPr/>
            <p:nvPr/>
          </p:nvSpPr>
          <p:spPr>
            <a:xfrm>
              <a:off x="4112003" y="2315362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30FB02-F9E6-4F9E-9625-E49354F95289}"/>
                </a:ext>
              </a:extLst>
            </p:cNvPr>
            <p:cNvSpPr/>
            <p:nvPr/>
          </p:nvSpPr>
          <p:spPr>
            <a:xfrm>
              <a:off x="2023145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962D7B-A867-4476-9B30-1F32DA15B505}"/>
                </a:ext>
              </a:extLst>
            </p:cNvPr>
            <p:cNvSpPr/>
            <p:nvPr/>
          </p:nvSpPr>
          <p:spPr>
            <a:xfrm>
              <a:off x="2719431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50BF38-D063-4EB3-8F18-460289A4D351}"/>
                </a:ext>
              </a:extLst>
            </p:cNvPr>
            <p:cNvSpPr/>
            <p:nvPr/>
          </p:nvSpPr>
          <p:spPr>
            <a:xfrm>
              <a:off x="3415717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571195-BC29-446C-8ADD-F9A54CE7916D}"/>
                </a:ext>
              </a:extLst>
            </p:cNvPr>
            <p:cNvSpPr/>
            <p:nvPr/>
          </p:nvSpPr>
          <p:spPr>
            <a:xfrm>
              <a:off x="4112003" y="3011648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229E81-AC83-428F-B19B-2DEC25892D97}"/>
                </a:ext>
              </a:extLst>
            </p:cNvPr>
            <p:cNvSpPr/>
            <p:nvPr/>
          </p:nvSpPr>
          <p:spPr>
            <a:xfrm>
              <a:off x="2023145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9045B7-7575-44D3-B929-7167FAB52783}"/>
                </a:ext>
              </a:extLst>
            </p:cNvPr>
            <p:cNvSpPr/>
            <p:nvPr/>
          </p:nvSpPr>
          <p:spPr>
            <a:xfrm>
              <a:off x="2719431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EDCF0F-A152-4BFB-AF5F-9BF766C81F62}"/>
                </a:ext>
              </a:extLst>
            </p:cNvPr>
            <p:cNvSpPr/>
            <p:nvPr/>
          </p:nvSpPr>
          <p:spPr>
            <a:xfrm>
              <a:off x="3415717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7943FF-BB76-4BD7-983E-F4C4CCC038D3}"/>
                </a:ext>
              </a:extLst>
            </p:cNvPr>
            <p:cNvSpPr/>
            <p:nvPr/>
          </p:nvSpPr>
          <p:spPr>
            <a:xfrm>
              <a:off x="4112003" y="3707934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D37B9B-C752-4352-874A-0E082277526C}"/>
                </a:ext>
              </a:extLst>
            </p:cNvPr>
            <p:cNvSpPr/>
            <p:nvPr/>
          </p:nvSpPr>
          <p:spPr>
            <a:xfrm>
              <a:off x="2023145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98E89-A499-40A9-9567-059F3EB40EF2}"/>
                </a:ext>
              </a:extLst>
            </p:cNvPr>
            <p:cNvSpPr/>
            <p:nvPr/>
          </p:nvSpPr>
          <p:spPr>
            <a:xfrm>
              <a:off x="2719431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C485BF-64D8-4C8B-AD91-A1AAC4E18F34}"/>
                </a:ext>
              </a:extLst>
            </p:cNvPr>
            <p:cNvSpPr/>
            <p:nvPr/>
          </p:nvSpPr>
          <p:spPr>
            <a:xfrm>
              <a:off x="3415717" y="4404220"/>
              <a:ext cx="696286" cy="6962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BEE6DD2-1815-469D-AD10-395907134975}"/>
                </a:ext>
              </a:extLst>
            </p:cNvPr>
            <p:cNvSpPr/>
            <p:nvPr/>
          </p:nvSpPr>
          <p:spPr>
            <a:xfrm>
              <a:off x="4112003" y="4404220"/>
              <a:ext cx="696286" cy="696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4F4B4BA8-DEBC-4308-9F47-2B6D4CF494F7}"/>
              </a:ext>
            </a:extLst>
          </p:cNvPr>
          <p:cNvGrpSpPr/>
          <p:nvPr/>
        </p:nvGrpSpPr>
        <p:grpSpPr>
          <a:xfrm>
            <a:off x="3894481" y="1416661"/>
            <a:ext cx="4365554" cy="4365554"/>
            <a:chOff x="7035568" y="1967219"/>
            <a:chExt cx="3481430" cy="348143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C7698B-8A96-4D9D-94EE-EAAA001EE77F}"/>
                </a:ext>
              </a:extLst>
            </p:cNvPr>
            <p:cNvSpPr/>
            <p:nvPr/>
          </p:nvSpPr>
          <p:spPr>
            <a:xfrm>
              <a:off x="7035568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05FA106-326E-44BD-9FA1-695424810769}"/>
                </a:ext>
              </a:extLst>
            </p:cNvPr>
            <p:cNvSpPr/>
            <p:nvPr/>
          </p:nvSpPr>
          <p:spPr>
            <a:xfrm>
              <a:off x="7731854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FE292F4-FF33-478C-919E-97A598D9AD75}"/>
                </a:ext>
              </a:extLst>
            </p:cNvPr>
            <p:cNvSpPr/>
            <p:nvPr/>
          </p:nvSpPr>
          <p:spPr>
            <a:xfrm>
              <a:off x="8428140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06CDB2D-1291-4919-AF88-845C77E99FA8}"/>
                </a:ext>
              </a:extLst>
            </p:cNvPr>
            <p:cNvSpPr/>
            <p:nvPr/>
          </p:nvSpPr>
          <p:spPr>
            <a:xfrm>
              <a:off x="9124426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12DBC75-E5F7-413D-A9B6-09BF6E8E4F97}"/>
                </a:ext>
              </a:extLst>
            </p:cNvPr>
            <p:cNvSpPr/>
            <p:nvPr/>
          </p:nvSpPr>
          <p:spPr>
            <a:xfrm>
              <a:off x="7035568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3E6DCEC-4BBA-43EB-B5AC-F9043A45D18B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C7EC8F-94D7-413B-8AEE-D89FB3FD7A88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82AE93-83E6-49AE-93FA-8B369587AF2C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C9E96D7-DF92-4AAA-97FE-372CEF276F15}"/>
                </a:ext>
              </a:extLst>
            </p:cNvPr>
            <p:cNvSpPr/>
            <p:nvPr/>
          </p:nvSpPr>
          <p:spPr>
            <a:xfrm>
              <a:off x="7035568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001691D-FE22-40C0-B3E9-07C4062F91A2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7FE7EF2-7DF3-4A00-97F5-7B57AFE332E1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B0090F5-2B49-46D1-8E52-E3187E893E8B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BF7DB18-56D9-4A66-A3CA-CCB089D2264E}"/>
                </a:ext>
              </a:extLst>
            </p:cNvPr>
            <p:cNvSpPr/>
            <p:nvPr/>
          </p:nvSpPr>
          <p:spPr>
            <a:xfrm>
              <a:off x="7035568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43C56E-2173-47B2-A85D-130BBBDAE66E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7D79770-DC39-425F-9415-8927AD0ECD53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B449AF-7936-4D1B-8DD9-487D8ED09D5C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5584EE-CA17-4002-A5BA-9745D009FD6B}"/>
                </a:ext>
              </a:extLst>
            </p:cNvPr>
            <p:cNvSpPr/>
            <p:nvPr/>
          </p:nvSpPr>
          <p:spPr>
            <a:xfrm>
              <a:off x="7731854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13D353B-9C00-4862-8CCE-2CDA5CFE6FB6}"/>
                </a:ext>
              </a:extLst>
            </p:cNvPr>
            <p:cNvSpPr/>
            <p:nvPr/>
          </p:nvSpPr>
          <p:spPr>
            <a:xfrm>
              <a:off x="8428140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EF88657-2605-459D-A745-F58071775053}"/>
                </a:ext>
              </a:extLst>
            </p:cNvPr>
            <p:cNvSpPr/>
            <p:nvPr/>
          </p:nvSpPr>
          <p:spPr>
            <a:xfrm>
              <a:off x="9124426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5F912DA-0D70-428F-AF72-E81D91D1AF69}"/>
                </a:ext>
              </a:extLst>
            </p:cNvPr>
            <p:cNvSpPr/>
            <p:nvPr/>
          </p:nvSpPr>
          <p:spPr>
            <a:xfrm>
              <a:off x="9820712" y="1967219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2BC50E2-0814-489F-B5FD-907A26213FDA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E4A28EA-4914-4081-A51D-10D7CC48790D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7722DF0-5D5C-4AF1-9A91-64DCD1014E69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DE84F56-0FF5-44CB-B694-7383CB9432D4}"/>
                </a:ext>
              </a:extLst>
            </p:cNvPr>
            <p:cNvSpPr/>
            <p:nvPr/>
          </p:nvSpPr>
          <p:spPr>
            <a:xfrm>
              <a:off x="9820712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0145E2-F916-46AE-BD9A-3D8108B0D05E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B4A8E2B-24D4-4E7C-B1F7-7DA538C7C550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3C5C14-3A68-4CC9-B3EF-0B095C73462D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A97DF6C-4CDF-45CB-AC70-1301017CAF31}"/>
                </a:ext>
              </a:extLst>
            </p:cNvPr>
            <p:cNvSpPr/>
            <p:nvPr/>
          </p:nvSpPr>
          <p:spPr>
            <a:xfrm>
              <a:off x="9820712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90CB0EC-7136-4050-B7D1-A6698C85767A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4BD9E42-EBEB-4CC1-B3D6-E46863665561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7AD6E5-5D09-4F1E-AD6A-25647035EC14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E94B906-593B-4708-BC85-8910C6015F41}"/>
                </a:ext>
              </a:extLst>
            </p:cNvPr>
            <p:cNvSpPr/>
            <p:nvPr/>
          </p:nvSpPr>
          <p:spPr>
            <a:xfrm>
              <a:off x="9820712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AD2368-EA2D-4A3C-94AD-0BF27181CCA9}"/>
                </a:ext>
              </a:extLst>
            </p:cNvPr>
            <p:cNvSpPr/>
            <p:nvPr/>
          </p:nvSpPr>
          <p:spPr>
            <a:xfrm>
              <a:off x="7035568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9159FA3-A2C0-4476-8076-499C6A8E89C6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C26A0EC-D274-4788-9AFF-6F1EB9B234F5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08D26F1-1356-49E8-BAB9-641AD4855131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BDC344B-A6E5-47BA-A2A0-2674FA4162DD}"/>
                </a:ext>
              </a:extLst>
            </p:cNvPr>
            <p:cNvSpPr/>
            <p:nvPr/>
          </p:nvSpPr>
          <p:spPr>
            <a:xfrm>
              <a:off x="7035568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C03ADDD-5A01-4DDE-A44D-5CF65CB85E06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A0AA54A-E558-4E8F-A8C9-76C312C37D60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1FB3C02-7914-4496-8E76-46B998C0694B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C57DC25-3757-44AD-9460-B87814978A3C}"/>
                </a:ext>
              </a:extLst>
            </p:cNvPr>
            <p:cNvSpPr/>
            <p:nvPr/>
          </p:nvSpPr>
          <p:spPr>
            <a:xfrm>
              <a:off x="7035568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5203258-39D8-403F-A84B-E5237AEB4A94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86DDF2E-71AC-4925-A8E2-C45B12FB513D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830CBBE-62F1-4524-AC45-D70694D6EB77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CAAE73F-D7B1-4A95-B2D3-E6E993A6CAEA}"/>
                </a:ext>
              </a:extLst>
            </p:cNvPr>
            <p:cNvSpPr/>
            <p:nvPr/>
          </p:nvSpPr>
          <p:spPr>
            <a:xfrm>
              <a:off x="7035568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B90C368-9CF4-4714-854E-805359EE14CC}"/>
                </a:ext>
              </a:extLst>
            </p:cNvPr>
            <p:cNvSpPr/>
            <p:nvPr/>
          </p:nvSpPr>
          <p:spPr>
            <a:xfrm>
              <a:off x="7731854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280BFA7-5647-4FF6-ADF7-2505CA6F74E0}"/>
                </a:ext>
              </a:extLst>
            </p:cNvPr>
            <p:cNvSpPr/>
            <p:nvPr/>
          </p:nvSpPr>
          <p:spPr>
            <a:xfrm>
              <a:off x="8428140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9460A21-75A0-435C-9B29-5B87BAFB99E8}"/>
                </a:ext>
              </a:extLst>
            </p:cNvPr>
            <p:cNvSpPr/>
            <p:nvPr/>
          </p:nvSpPr>
          <p:spPr>
            <a:xfrm>
              <a:off x="9124426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60BAFA7-89C3-4A43-8F9C-6EA1AE11A232}"/>
                </a:ext>
              </a:extLst>
            </p:cNvPr>
            <p:cNvSpPr/>
            <p:nvPr/>
          </p:nvSpPr>
          <p:spPr>
            <a:xfrm>
              <a:off x="7731854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31D5706-85EF-4D42-B80C-9B85227BB822}"/>
                </a:ext>
              </a:extLst>
            </p:cNvPr>
            <p:cNvSpPr/>
            <p:nvPr/>
          </p:nvSpPr>
          <p:spPr>
            <a:xfrm>
              <a:off x="8428140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63167C2-81DD-4B2A-B40C-C10AF4DF7112}"/>
                </a:ext>
              </a:extLst>
            </p:cNvPr>
            <p:cNvSpPr/>
            <p:nvPr/>
          </p:nvSpPr>
          <p:spPr>
            <a:xfrm>
              <a:off x="9124426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6604124-1304-48F0-B014-7368EC681FE9}"/>
                </a:ext>
              </a:extLst>
            </p:cNvPr>
            <p:cNvSpPr/>
            <p:nvPr/>
          </p:nvSpPr>
          <p:spPr>
            <a:xfrm>
              <a:off x="9820712" y="2663505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7B00D9-F0BA-42B6-96C5-4E11356FB3A8}"/>
                </a:ext>
              </a:extLst>
            </p:cNvPr>
            <p:cNvSpPr/>
            <p:nvPr/>
          </p:nvSpPr>
          <p:spPr>
            <a:xfrm>
              <a:off x="7731854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BD29285-E63F-4672-B10B-1FD07B695D14}"/>
                </a:ext>
              </a:extLst>
            </p:cNvPr>
            <p:cNvSpPr/>
            <p:nvPr/>
          </p:nvSpPr>
          <p:spPr>
            <a:xfrm>
              <a:off x="8428140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5D175ED-216F-4246-AC6C-57962A4CB7E7}"/>
                </a:ext>
              </a:extLst>
            </p:cNvPr>
            <p:cNvSpPr/>
            <p:nvPr/>
          </p:nvSpPr>
          <p:spPr>
            <a:xfrm>
              <a:off x="9124426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2BF7B3B-6A66-4437-AA09-71211F8D910C}"/>
                </a:ext>
              </a:extLst>
            </p:cNvPr>
            <p:cNvSpPr/>
            <p:nvPr/>
          </p:nvSpPr>
          <p:spPr>
            <a:xfrm>
              <a:off x="9820712" y="3359791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552958F-FA7F-4B8B-8484-213B7DEB22B7}"/>
                </a:ext>
              </a:extLst>
            </p:cNvPr>
            <p:cNvSpPr/>
            <p:nvPr/>
          </p:nvSpPr>
          <p:spPr>
            <a:xfrm>
              <a:off x="7731854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AFCCE90-970F-452D-91F8-6FA1391CFCA5}"/>
                </a:ext>
              </a:extLst>
            </p:cNvPr>
            <p:cNvSpPr/>
            <p:nvPr/>
          </p:nvSpPr>
          <p:spPr>
            <a:xfrm>
              <a:off x="8428140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E5077C1-4916-48DE-ACC4-80FA623AFA6A}"/>
                </a:ext>
              </a:extLst>
            </p:cNvPr>
            <p:cNvSpPr/>
            <p:nvPr/>
          </p:nvSpPr>
          <p:spPr>
            <a:xfrm>
              <a:off x="9124426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65AE49D-8E97-4D06-8EED-3E3D1B189CC3}"/>
                </a:ext>
              </a:extLst>
            </p:cNvPr>
            <p:cNvSpPr/>
            <p:nvPr/>
          </p:nvSpPr>
          <p:spPr>
            <a:xfrm>
              <a:off x="9820712" y="4056077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191A800-7BCD-481D-BACA-82DEB43A2351}"/>
                </a:ext>
              </a:extLst>
            </p:cNvPr>
            <p:cNvSpPr/>
            <p:nvPr/>
          </p:nvSpPr>
          <p:spPr>
            <a:xfrm>
              <a:off x="7731854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C6D999A-F980-4989-88B4-A8D295BC5708}"/>
                </a:ext>
              </a:extLst>
            </p:cNvPr>
            <p:cNvSpPr/>
            <p:nvPr/>
          </p:nvSpPr>
          <p:spPr>
            <a:xfrm>
              <a:off x="8428140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15E20A8-094F-447C-8863-87E705B696C1}"/>
                </a:ext>
              </a:extLst>
            </p:cNvPr>
            <p:cNvSpPr/>
            <p:nvPr/>
          </p:nvSpPr>
          <p:spPr>
            <a:xfrm>
              <a:off x="9124426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F4FC6F4-E000-4429-883C-479930A7114A}"/>
                </a:ext>
              </a:extLst>
            </p:cNvPr>
            <p:cNvSpPr/>
            <p:nvPr/>
          </p:nvSpPr>
          <p:spPr>
            <a:xfrm>
              <a:off x="9820712" y="4752363"/>
              <a:ext cx="696286" cy="696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CF00000-2ED1-4796-9DF4-3BA93B622240}"/>
              </a:ext>
            </a:extLst>
          </p:cNvPr>
          <p:cNvCxnSpPr/>
          <p:nvPr/>
        </p:nvCxnSpPr>
        <p:spPr>
          <a:xfrm flipH="1">
            <a:off x="4319374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5F08305-D88B-40D0-B551-53FE306CAD03}"/>
              </a:ext>
            </a:extLst>
          </p:cNvPr>
          <p:cNvCxnSpPr/>
          <p:nvPr/>
        </p:nvCxnSpPr>
        <p:spPr>
          <a:xfrm>
            <a:off x="4760413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59D1808B-4F2A-41F5-83BD-1D515EF782C9}"/>
              </a:ext>
            </a:extLst>
          </p:cNvPr>
          <p:cNvCxnSpPr/>
          <p:nvPr/>
        </p:nvCxnSpPr>
        <p:spPr>
          <a:xfrm>
            <a:off x="5201453" y="2276319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FD14D251-9F99-4E54-A09A-B32131F8152A}"/>
              </a:ext>
            </a:extLst>
          </p:cNvPr>
          <p:cNvCxnSpPr/>
          <p:nvPr/>
        </p:nvCxnSpPr>
        <p:spPr>
          <a:xfrm flipV="1">
            <a:off x="5642492" y="2276319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CAEAE233-63E7-430B-A162-EE43C85C064B}"/>
              </a:ext>
            </a:extLst>
          </p:cNvPr>
          <p:cNvCxnSpPr/>
          <p:nvPr/>
        </p:nvCxnSpPr>
        <p:spPr>
          <a:xfrm flipV="1">
            <a:off x="6083532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D339132-B894-4D80-B76E-35D2AA7AB7D5}"/>
              </a:ext>
            </a:extLst>
          </p:cNvPr>
          <p:cNvCxnSpPr/>
          <p:nvPr/>
        </p:nvCxnSpPr>
        <p:spPr>
          <a:xfrm>
            <a:off x="6524571" y="1835280"/>
            <a:ext cx="88207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F35CC418-8C93-424E-B3DD-B67D339ACF7F}"/>
              </a:ext>
            </a:extLst>
          </p:cNvPr>
          <p:cNvCxnSpPr/>
          <p:nvPr/>
        </p:nvCxnSpPr>
        <p:spPr>
          <a:xfrm>
            <a:off x="7406650" y="1835280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C3B61595-0578-4E3C-9FB4-180DEC6ECB70}"/>
              </a:ext>
            </a:extLst>
          </p:cNvPr>
          <p:cNvCxnSpPr>
            <a:cxnSpLocks/>
          </p:cNvCxnSpPr>
          <p:nvPr/>
        </p:nvCxnSpPr>
        <p:spPr>
          <a:xfrm>
            <a:off x="7847689" y="2276319"/>
            <a:ext cx="0" cy="26462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E67C339-0A33-43C6-82F9-731F82A57347}"/>
              </a:ext>
            </a:extLst>
          </p:cNvPr>
          <p:cNvCxnSpPr/>
          <p:nvPr/>
        </p:nvCxnSpPr>
        <p:spPr>
          <a:xfrm flipH="1">
            <a:off x="7406650" y="4922556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23CFDBC-C919-47BA-9D17-05F7047215F2}"/>
              </a:ext>
            </a:extLst>
          </p:cNvPr>
          <p:cNvCxnSpPr/>
          <p:nvPr/>
        </p:nvCxnSpPr>
        <p:spPr>
          <a:xfrm flipH="1" flipV="1">
            <a:off x="6524571" y="4481516"/>
            <a:ext cx="882079" cy="882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336BC0C-2B3B-4F93-8A3E-1A4196F15C3E}"/>
              </a:ext>
            </a:extLst>
          </p:cNvPr>
          <p:cNvCxnSpPr/>
          <p:nvPr/>
        </p:nvCxnSpPr>
        <p:spPr>
          <a:xfrm flipH="1">
            <a:off x="5642492" y="4481516"/>
            <a:ext cx="882079" cy="8820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BC2CBD5-EAE2-44FD-A603-572537ACA5D6}"/>
              </a:ext>
            </a:extLst>
          </p:cNvPr>
          <p:cNvCxnSpPr/>
          <p:nvPr/>
        </p:nvCxnSpPr>
        <p:spPr>
          <a:xfrm flipH="1">
            <a:off x="4760413" y="5363595"/>
            <a:ext cx="88207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6CBCEBC-D3AC-48AF-8E64-F0F310A97137}"/>
              </a:ext>
            </a:extLst>
          </p:cNvPr>
          <p:cNvCxnSpPr/>
          <p:nvPr/>
        </p:nvCxnSpPr>
        <p:spPr>
          <a:xfrm flipH="1" flipV="1">
            <a:off x="4319374" y="4922556"/>
            <a:ext cx="441039" cy="441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3ED88FBD-820B-434F-811C-B55A7BDC59ED}"/>
              </a:ext>
            </a:extLst>
          </p:cNvPr>
          <p:cNvCxnSpPr>
            <a:cxnSpLocks/>
          </p:cNvCxnSpPr>
          <p:nvPr/>
        </p:nvCxnSpPr>
        <p:spPr>
          <a:xfrm>
            <a:off x="4319374" y="2276319"/>
            <a:ext cx="0" cy="26462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</a:t>
            </a:r>
            <a:r>
              <a:rPr lang="en-US" altLang="ko-KR" sz="3600"/>
              <a:t>Cube Algorithm ( CPU 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553F-AC92-4B3A-9182-99A72557DEAC}"/>
              </a:ext>
            </a:extLst>
          </p:cNvPr>
          <p:cNvSpPr txBox="1"/>
          <p:nvPr/>
        </p:nvSpPr>
        <p:spPr>
          <a:xfrm>
            <a:off x="327170" y="1223045"/>
            <a:ext cx="11537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문제점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buAutoNum type="arabicPeriod"/>
            </a:pPr>
            <a:r>
              <a:rPr lang="en-US" altLang="ko-KR" sz="2800" dirty="0"/>
              <a:t>Chunk</a:t>
            </a:r>
            <a:r>
              <a:rPr lang="ko-KR" altLang="en-US" sz="2800" dirty="0"/>
              <a:t>가 수정되면 </a:t>
            </a:r>
            <a:r>
              <a:rPr lang="en-US" altLang="ko-KR" sz="2800" dirty="0"/>
              <a:t>Vertex Buffer</a:t>
            </a:r>
            <a:r>
              <a:rPr lang="ko-KR" altLang="en-US" sz="2800" dirty="0"/>
              <a:t>를 새로 빌드 해야 함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   즉 동적인 추가</a:t>
            </a:r>
            <a:r>
              <a:rPr lang="en-US" altLang="ko-KR" sz="2800" dirty="0"/>
              <a:t>/</a:t>
            </a:r>
            <a:r>
              <a:rPr lang="ko-KR" altLang="en-US" sz="2800" dirty="0"/>
              <a:t>삭제가 </a:t>
            </a:r>
            <a:r>
              <a:rPr lang="ko-KR" altLang="en-US" sz="2800" dirty="0" err="1"/>
              <a:t>힘듬</a:t>
            </a:r>
            <a:r>
              <a:rPr lang="en-US" altLang="ko-KR" sz="2800" dirty="0"/>
              <a:t>.</a:t>
            </a:r>
          </a:p>
          <a:p>
            <a:endParaRPr lang="en-US" altLang="ko-KR" sz="3200" dirty="0"/>
          </a:p>
          <a:p>
            <a:r>
              <a:rPr lang="en-US" altLang="ko-KR" sz="2800" dirty="0"/>
              <a:t>2.</a:t>
            </a:r>
            <a:r>
              <a:rPr lang="ko-KR" altLang="en-US" sz="2800" dirty="0"/>
              <a:t>  </a:t>
            </a:r>
            <a:r>
              <a:rPr lang="en-US" altLang="ko-KR" sz="2800" dirty="0"/>
              <a:t>Chunk</a:t>
            </a:r>
            <a:r>
              <a:rPr lang="ko-KR" altLang="en-US" sz="2800" dirty="0"/>
              <a:t>의 유무를 기준으로 </a:t>
            </a:r>
            <a:r>
              <a:rPr lang="ko-KR" altLang="en-US" sz="2800" dirty="0" err="1"/>
              <a:t>메쉬를</a:t>
            </a:r>
            <a:r>
              <a:rPr lang="ko-KR" altLang="en-US" sz="2800" dirty="0"/>
              <a:t> 생성하기 때문에</a:t>
            </a:r>
            <a:br>
              <a:rPr lang="en-US" altLang="ko-KR" sz="2800" dirty="0"/>
            </a:br>
            <a:r>
              <a:rPr lang="en-US" altLang="ko-KR" sz="2800" dirty="0"/>
              <a:t>   </a:t>
            </a:r>
            <a:r>
              <a:rPr lang="ko-KR" altLang="en-US" sz="2800" dirty="0" err="1"/>
              <a:t>보간이</a:t>
            </a:r>
            <a:r>
              <a:rPr lang="ko-KR" altLang="en-US" sz="2800" dirty="0"/>
              <a:t> 어려움</a:t>
            </a:r>
            <a:r>
              <a:rPr lang="en-US" altLang="ko-KR" sz="2800" dirty="0"/>
              <a:t> -&gt; </a:t>
            </a:r>
            <a:r>
              <a:rPr lang="ko-KR" altLang="en-US" sz="2800" dirty="0"/>
              <a:t>부드럽게 만들 수 없음</a:t>
            </a:r>
            <a:r>
              <a:rPr lang="en-US" altLang="ko-KR" sz="2800" dirty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56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7553F-AC92-4B3A-9182-99A72557DEAC}"/>
              </a:ext>
            </a:extLst>
          </p:cNvPr>
          <p:cNvSpPr txBox="1"/>
          <p:nvPr/>
        </p:nvSpPr>
        <p:spPr>
          <a:xfrm>
            <a:off x="4870486" y="3075057"/>
            <a:ext cx="245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해결법은</a:t>
            </a:r>
            <a:r>
              <a:rPr lang="en-US" altLang="ko-KR" sz="4000" dirty="0"/>
              <a:t>?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235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63E9EEA-CCDE-45B9-911F-B9C20D2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0" y="0"/>
            <a:ext cx="7902429" cy="10486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Marching Cube Algorithm ( GPU 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AE7-1FBF-4455-B8F5-BEE642E39268}"/>
              </a:ext>
            </a:extLst>
          </p:cNvPr>
          <p:cNvSpPr txBox="1"/>
          <p:nvPr/>
        </p:nvSpPr>
        <p:spPr>
          <a:xfrm>
            <a:off x="327170" y="1048624"/>
            <a:ext cx="698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ISO-Surface</a:t>
            </a:r>
            <a:endParaRPr lang="ko-KR" altLang="en-US" sz="2400" dirty="0"/>
          </a:p>
        </p:txBody>
      </p:sp>
      <p:pic>
        <p:nvPicPr>
          <p:cNvPr id="2050" name="Picture 2" descr="http://www.econym.demon.co.uk/isotut/isobars0.jpg">
            <a:extLst>
              <a:ext uri="{FF2B5EF4-FFF2-40B4-BE49-F238E27FC236}">
                <a16:creationId xmlns:a16="http://schemas.microsoft.com/office/drawing/2014/main" id="{7CE1B855-DA1D-4A21-8EE0-E0BD8D39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9072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conym.demon.co.uk/isotut/isobars1.jpg">
            <a:extLst>
              <a:ext uri="{FF2B5EF4-FFF2-40B4-BE49-F238E27FC236}">
                <a16:creationId xmlns:a16="http://schemas.microsoft.com/office/drawing/2014/main" id="{9C4F78CF-924B-430A-BA31-64316D9C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99072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conym.demon.co.uk/isotut/isobars2.jpg">
            <a:extLst>
              <a:ext uri="{FF2B5EF4-FFF2-40B4-BE49-F238E27FC236}">
                <a16:creationId xmlns:a16="http://schemas.microsoft.com/office/drawing/2014/main" id="{E1A8BD13-7D8C-4523-AD4F-35FFECC0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07" y="199072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256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DirectX 11 Framework</vt:lpstr>
      <vt:lpstr>DirectX 11 Framework</vt:lpstr>
      <vt:lpstr>Marching Cube Algorithm ( CPU )</vt:lpstr>
      <vt:lpstr>Marching Cube Algorithm ( CPU )</vt:lpstr>
      <vt:lpstr>Marching Cube Algorithm ( CPU )</vt:lpstr>
      <vt:lpstr>Marching Cube Algorithm</vt:lpstr>
      <vt:lpstr>Marching Cube Algorithm ( GPU )</vt:lpstr>
      <vt:lpstr>Marching Cube Algorithm ( GPU )</vt:lpstr>
      <vt:lpstr>Marching Cube Algorithm ( GPU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진호 윤</dc:creator>
  <cp:lastModifiedBy>진호 윤</cp:lastModifiedBy>
  <cp:revision>39</cp:revision>
  <dcterms:created xsi:type="dcterms:W3CDTF">2018-03-19T12:25:37Z</dcterms:created>
  <dcterms:modified xsi:type="dcterms:W3CDTF">2018-10-22T13:36:47Z</dcterms:modified>
</cp:coreProperties>
</file>