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5" r:id="rId7"/>
    <p:sldId id="260" r:id="rId8"/>
    <p:sldId id="266" r:id="rId9"/>
    <p:sldId id="267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METODOS DE DISEÑO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657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01377" y="-703049"/>
            <a:ext cx="5701229" cy="79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0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2065" t="17096" r="23225" b="10565"/>
          <a:stretch/>
        </p:blipFill>
        <p:spPr>
          <a:xfrm>
            <a:off x="1779825" y="448622"/>
            <a:ext cx="8303287" cy="61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218" t="17645" r="22662" b="10268"/>
          <a:stretch/>
        </p:blipFill>
        <p:spPr>
          <a:xfrm>
            <a:off x="2238879" y="743590"/>
            <a:ext cx="7726260" cy="568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8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977" t="13699" r="22924" b="12862"/>
          <a:stretch/>
        </p:blipFill>
        <p:spPr>
          <a:xfrm>
            <a:off x="1199626" y="302003"/>
            <a:ext cx="8364503" cy="62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8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160" t="19480" r="22867" b="8457"/>
          <a:stretch/>
        </p:blipFill>
        <p:spPr>
          <a:xfrm>
            <a:off x="1124124" y="310394"/>
            <a:ext cx="8316438" cy="61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2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79" y="1202726"/>
            <a:ext cx="8260649" cy="38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3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491911"/>
            <a:ext cx="7244956" cy="58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0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38" y="1122975"/>
            <a:ext cx="7618520" cy="52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080" t="16096" r="22921" b="11064"/>
          <a:stretch/>
        </p:blipFill>
        <p:spPr>
          <a:xfrm>
            <a:off x="1765315" y="363978"/>
            <a:ext cx="8334273" cy="62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Pasos a seguir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9143" y="1403797"/>
            <a:ext cx="10803206" cy="4599903"/>
          </a:xfrm>
        </p:spPr>
        <p:txBody>
          <a:bodyPr>
            <a:noAutofit/>
          </a:bodyPr>
          <a:lstStyle/>
          <a:p>
            <a:r>
              <a:rPr lang="es-CO" sz="2400" dirty="0" smtClean="0"/>
              <a:t>Secuencias y grupos (los estados no se pueden repetir en un grupo).</a:t>
            </a:r>
          </a:p>
          <a:p>
            <a:r>
              <a:rPr lang="es-CO" sz="2400" dirty="0" smtClean="0"/>
              <a:t>Cilindros y válvulas distribuidoras (5/2 o 4/2)</a:t>
            </a:r>
          </a:p>
          <a:p>
            <a:r>
              <a:rPr lang="es-CO" sz="2400" dirty="0" smtClean="0"/>
              <a:t>Conexión de grupos (estas tienen una válvula estranguladora en los terminales y un tapón para la simulación) </a:t>
            </a:r>
          </a:p>
          <a:p>
            <a:r>
              <a:rPr lang="es-CO" sz="2400" dirty="0" smtClean="0"/>
              <a:t>Válvulas que activan los grupos (3/2)</a:t>
            </a:r>
          </a:p>
          <a:p>
            <a:r>
              <a:rPr lang="es-CO" sz="2400" dirty="0" smtClean="0"/>
              <a:t>Sensores que activan los grupos</a:t>
            </a:r>
          </a:p>
          <a:p>
            <a:pPr marL="0" indent="0">
              <a:buNone/>
            </a:pPr>
            <a:r>
              <a:rPr lang="es-CO" sz="2400" dirty="0" smtClean="0"/>
              <a:t>CONEXIÓN</a:t>
            </a:r>
          </a:p>
          <a:p>
            <a:r>
              <a:rPr lang="es-CO" sz="2400" dirty="0" smtClean="0"/>
              <a:t>Los estados (en válvula de activación de cilindros) que inician el grupo se conectan directamente al su grupo.</a:t>
            </a:r>
          </a:p>
          <a:p>
            <a:r>
              <a:rPr lang="es-CO" sz="2400" dirty="0" smtClean="0"/>
              <a:t>Los estados que no inician grupo llevan sensor y este sensor va conectado a su grupo.</a:t>
            </a:r>
          </a:p>
          <a:p>
            <a:pPr marL="0" indent="0">
              <a:buNone/>
            </a:pPr>
            <a:endParaRPr lang="es-CO" sz="2400" dirty="0" smtClean="0"/>
          </a:p>
          <a:p>
            <a:endParaRPr lang="es-CO" sz="2400" dirty="0" smtClean="0"/>
          </a:p>
          <a:p>
            <a:endParaRPr lang="es-CO" sz="2400" dirty="0" smtClean="0"/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7471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Pasos a seguir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152983"/>
            <a:ext cx="10468356" cy="4599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800" dirty="0" smtClean="0"/>
              <a:t>Válvulas de activación de grupo</a:t>
            </a:r>
          </a:p>
          <a:p>
            <a:r>
              <a:rPr lang="es-CO" sz="2800" dirty="0" smtClean="0"/>
              <a:t>La línea principal va a su grupo.</a:t>
            </a:r>
          </a:p>
          <a:p>
            <a:r>
              <a:rPr lang="es-CO" sz="2800" dirty="0" smtClean="0"/>
              <a:t>El pilotaje de la derecha va conectado al grupo siguiente</a:t>
            </a:r>
          </a:p>
          <a:p>
            <a:pPr lvl="1"/>
            <a:r>
              <a:rPr lang="es-CO" sz="2400" dirty="0" smtClean="0"/>
              <a:t>Ejemplo: pilotaje grupo I se conecta a la línea II</a:t>
            </a:r>
          </a:p>
          <a:p>
            <a:r>
              <a:rPr lang="es-CO" sz="2800" dirty="0" smtClean="0"/>
              <a:t>El pilotaje de la izquierda a través del sensor va conectado al grupo anterior</a:t>
            </a:r>
          </a:p>
          <a:p>
            <a:pPr lvl="1"/>
            <a:r>
              <a:rPr lang="es-CO" sz="2400" dirty="0"/>
              <a:t>Ejemplo: pilotaje grupo I se conecta a la línea </a:t>
            </a:r>
            <a:r>
              <a:rPr lang="es-CO" sz="2400" dirty="0" smtClean="0"/>
              <a:t>III por sensor</a:t>
            </a:r>
          </a:p>
          <a:p>
            <a:pPr marL="57150" indent="0">
              <a:buNone/>
            </a:pPr>
            <a:r>
              <a:rPr lang="es-CO" sz="2400" dirty="0" smtClean="0"/>
              <a:t>Sensores </a:t>
            </a:r>
            <a:r>
              <a:rPr lang="es-CO" sz="2400" dirty="0"/>
              <a:t>de activación de </a:t>
            </a:r>
            <a:r>
              <a:rPr lang="es-CO" sz="2800" dirty="0" smtClean="0"/>
              <a:t>grupo</a:t>
            </a:r>
          </a:p>
          <a:p>
            <a:r>
              <a:rPr lang="es-CO" sz="2800" dirty="0" smtClean="0"/>
              <a:t>Se denominan de acuerdo al ultimo sensor del grupo anterior.</a:t>
            </a:r>
          </a:p>
          <a:p>
            <a:pPr lvl="1"/>
            <a:r>
              <a:rPr lang="es-CO" sz="2400" dirty="0" smtClean="0"/>
              <a:t>Ejemplo: sensor GI, se observa cual es el sensor del grupo III o II según el caso.</a:t>
            </a:r>
            <a:endParaRPr lang="es-CO" sz="2400" dirty="0"/>
          </a:p>
          <a:p>
            <a:pPr marL="457200" lvl="1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800" dirty="0" smtClean="0"/>
          </a:p>
          <a:p>
            <a:endParaRPr lang="es-CO" sz="2800" dirty="0" smtClean="0"/>
          </a:p>
          <a:p>
            <a:endParaRPr lang="es-CO" sz="2800" dirty="0" smtClean="0"/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885979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518</TotalTime>
  <Words>200</Words>
  <Application>Microsoft Office PowerPoint</Application>
  <PresentationFormat>Panorámica</PresentationFormat>
  <Paragraphs>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METODOS DE DISEÑO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Pasos a seguir</vt:lpstr>
      <vt:lpstr>Pasos a seguir</vt:lpstr>
      <vt:lpstr>Presentación de PowerPoint</vt:lpstr>
      <vt:lpstr>Presentación de PowerPoint</vt:lpstr>
      <vt:lpstr>Presentación de PowerPoint</vt:lpstr>
    </vt:vector>
  </TitlesOfParts>
  <Company>USO 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METODOS DE DISEÑO</dc:title>
  <dc:creator>JOHANA DOMINGUEZ</dc:creator>
  <cp:lastModifiedBy>usuario</cp:lastModifiedBy>
  <cp:revision>5</cp:revision>
  <dcterms:created xsi:type="dcterms:W3CDTF">2016-11-03T02:37:20Z</dcterms:created>
  <dcterms:modified xsi:type="dcterms:W3CDTF">2016-11-03T16:37:37Z</dcterms:modified>
</cp:coreProperties>
</file>