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51" r:id="rId4"/>
    <p:sldId id="348" r:id="rId5"/>
    <p:sldId id="347" r:id="rId6"/>
    <p:sldId id="298" r:id="rId7"/>
    <p:sldId id="309" r:id="rId8"/>
    <p:sldId id="378" r:id="rId9"/>
    <p:sldId id="313" r:id="rId10"/>
    <p:sldId id="311" r:id="rId11"/>
    <p:sldId id="316" r:id="rId12"/>
    <p:sldId id="323" r:id="rId13"/>
    <p:sldId id="324" r:id="rId14"/>
    <p:sldId id="325" r:id="rId15"/>
    <p:sldId id="379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051-46AB-A8AA-F2EAF551DD0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051-46AB-A8AA-F2EAF551DD0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6051-46AB-A8AA-F2EAF551DD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6-6051-46AB-A8AA-F2EAF551DD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8-6051-46AB-A8AA-F2EAF551DD0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6051-46AB-A8AA-F2EAF551DD02}"/>
              </c:ext>
            </c:extLst>
          </c:dPt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75</c:v>
                </c:pt>
                <c:pt idx="4">
                  <c:v>80</c:v>
                </c:pt>
                <c:pt idx="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051-46AB-A8AA-F2EAF551D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s-CO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35D01421-1CD6-4AF5-BF05-34C1F2A05DDC}"/>
              </a:ext>
            </a:extLst>
          </p:cNvPr>
          <p:cNvSpPr/>
          <p:nvPr userDrawn="1"/>
        </p:nvSpPr>
        <p:spPr>
          <a:xfrm>
            <a:off x="189531" y="5988784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629A3-B767-4300-9C7C-9ADDAB92B4F0}"/>
              </a:ext>
            </a:extLst>
          </p:cNvPr>
          <p:cNvGrpSpPr/>
          <p:nvPr userDrawn="1"/>
        </p:nvGrpSpPr>
        <p:grpSpPr>
          <a:xfrm>
            <a:off x="826539" y="3545781"/>
            <a:ext cx="4890622" cy="2687065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1B2B7B-D361-42C4-91D5-C21E6AFA59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3302AC-9147-4C37-B7CD-BDD91327645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2E56BD-3EE7-438A-A2BE-E0B24403062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518E45-015D-4586-9460-F00575EFDD9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E29BC3-7488-4088-B981-510EAE5EF1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D7254-1AA8-4D9D-8BEA-82F164D8F6A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DDFD483-FDBD-49B7-8A75-D1FEEACE80C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8EA149-839F-4F9B-98C7-79828F7FA25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75EDE9-A590-48A3-B182-70994D6E91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27CB49D-5B4E-49DE-A4FF-5F70FC8BD44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0F44E2B-77CD-49A4-B107-ADDC7D530D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65067-7972-49DB-9E5A-328DB1FEC6F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1212B88-2185-47FE-85B2-1D4E848291D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76563" y="3682168"/>
            <a:ext cx="3595770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90D85C-31EB-4A75-915E-2C95A096231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95114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354F78E-D5D6-4FC3-A4CA-5AE593088A5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0865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B111915-AB98-4076-9063-98C133143B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86616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85EB07C-AC33-4480-B733-D1796F4650B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532368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59BA6-232B-4F70-BF77-0D8547BABE47}"/>
              </a:ext>
            </a:extLst>
          </p:cNvPr>
          <p:cNvGrpSpPr/>
          <p:nvPr userDrawn="1"/>
        </p:nvGrpSpPr>
        <p:grpSpPr>
          <a:xfrm>
            <a:off x="7814194" y="1860209"/>
            <a:ext cx="5039313" cy="4417981"/>
            <a:chOff x="7814194" y="1860209"/>
            <a:chExt cx="5039313" cy="4417981"/>
          </a:xfrm>
        </p:grpSpPr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93897E62-915F-4CC5-9F07-8F49E04B889D}"/>
                </a:ext>
              </a:extLst>
            </p:cNvPr>
            <p:cNvSpPr/>
            <p:nvPr userDrawn="1"/>
          </p:nvSpPr>
          <p:spPr>
            <a:xfrm>
              <a:off x="7814194" y="5831668"/>
              <a:ext cx="5039313" cy="44652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" name="Group 20">
              <a:extLst>
                <a:ext uri="{FF2B5EF4-FFF2-40B4-BE49-F238E27FC236}">
                  <a16:creationId xmlns:a16="http://schemas.microsoft.com/office/drawing/2014/main" id="{82382140-C839-400A-8B2E-049BFB8EAD19}"/>
                </a:ext>
              </a:extLst>
            </p:cNvPr>
            <p:cNvGrpSpPr/>
            <p:nvPr userDrawn="1"/>
          </p:nvGrpSpPr>
          <p:grpSpPr>
            <a:xfrm>
              <a:off x="9127830" y="1860209"/>
              <a:ext cx="2386146" cy="4194720"/>
              <a:chOff x="445712" y="1449040"/>
              <a:chExt cx="2113018" cy="3924176"/>
            </a:xfrm>
          </p:grpSpPr>
          <p:sp>
            <p:nvSpPr>
              <p:cNvPr id="3" name="Rounded Rectangle 21">
                <a:extLst>
                  <a:ext uri="{FF2B5EF4-FFF2-40B4-BE49-F238E27FC236}">
                    <a16:creationId xmlns:a16="http://schemas.microsoft.com/office/drawing/2014/main" id="{3E854C78-017C-4E85-AA4C-98708821A22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" name="Rectangle 22">
                <a:extLst>
                  <a:ext uri="{FF2B5EF4-FFF2-40B4-BE49-F238E27FC236}">
                    <a16:creationId xmlns:a16="http://schemas.microsoft.com/office/drawing/2014/main" id="{2417AA3E-41ED-42FF-8545-E4D79E1F84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" name="Group 23">
                <a:extLst>
                  <a:ext uri="{FF2B5EF4-FFF2-40B4-BE49-F238E27FC236}">
                    <a16:creationId xmlns:a16="http://schemas.microsoft.com/office/drawing/2014/main" id="{EE70244F-AE91-4CB9-A7C5-91067E43DC8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6" name="Oval 24">
                  <a:extLst>
                    <a:ext uri="{FF2B5EF4-FFF2-40B4-BE49-F238E27FC236}">
                      <a16:creationId xmlns:a16="http://schemas.microsoft.com/office/drawing/2014/main" id="{7C044278-9947-403A-A9F5-E42FA8781D1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" name="Rounded Rectangle 25">
                  <a:extLst>
                    <a:ext uri="{FF2B5EF4-FFF2-40B4-BE49-F238E27FC236}">
                      <a16:creationId xmlns:a16="http://schemas.microsoft.com/office/drawing/2014/main" id="{D6F132C7-721E-49E2-AA0B-EE06506F1A9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3978C51-C682-4269-91E7-F2B469FA6D0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245573" y="2187162"/>
            <a:ext cx="2149921" cy="33944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E02A6-0378-430E-AD17-85DF18090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3535134"/>
            <a:ext cx="574145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+mj-lt"/>
              </a:rPr>
              <a:t>Invernaderos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Nivel 1 UCIDES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4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85E24-B25C-4F9A-897E-080D3AB442B2}"/>
              </a:ext>
            </a:extLst>
          </p:cNvPr>
          <p:cNvSpPr/>
          <p:nvPr/>
        </p:nvSpPr>
        <p:spPr>
          <a:xfrm>
            <a:off x="1" y="0"/>
            <a:ext cx="508580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3AE3D6-151B-9BA3-70E3-1DAD2B35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4" y="363837"/>
            <a:ext cx="4357446" cy="15277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AB3E24-E5F9-8410-09C9-CDA21C4D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11" y="2255437"/>
            <a:ext cx="3455512" cy="16514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E9CE3C7-EFCD-3D13-ED59-F336919A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1" y="4219074"/>
            <a:ext cx="1208314" cy="10042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984E8F-3185-8602-8219-2A520875B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904" y="4219074"/>
            <a:ext cx="1371600" cy="180430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004F5D1-9325-02C6-732D-2E99409C9560}"/>
              </a:ext>
            </a:extLst>
          </p:cNvPr>
          <p:cNvSpPr txBox="1"/>
          <p:nvPr/>
        </p:nvSpPr>
        <p:spPr>
          <a:xfrm>
            <a:off x="5252753" y="154858"/>
            <a:ext cx="37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  <a:r>
              <a:rPr lang="es-CO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ropagación</a:t>
            </a:r>
            <a:endParaRPr lang="es-CO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Invernaderos</a:t>
            </a:r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44D402B-5BC1-3F31-A062-CB0AE0E8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50" y="1380893"/>
            <a:ext cx="6117354" cy="48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</a:p>
        </p:txBody>
      </p:sp>
      <p:pic>
        <p:nvPicPr>
          <p:cNvPr id="1026" name="Picture 2" descr="Invernaderos pequeños plegables">
            <a:extLst>
              <a:ext uri="{FF2B5EF4-FFF2-40B4-BE49-F238E27FC236}">
                <a16:creationId xmlns:a16="http://schemas.microsoft.com/office/drawing/2014/main" id="{23781699-4E24-249C-EBF1-FFF6AA08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1063756"/>
            <a:ext cx="3863408" cy="295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rnaderos medianos plegables (walk-in)">
            <a:extLst>
              <a:ext uri="{FF2B5EF4-FFF2-40B4-BE49-F238E27FC236}">
                <a16:creationId xmlns:a16="http://schemas.microsoft.com/office/drawing/2014/main" id="{F32D2B1F-D8CF-A496-16AF-F3919B53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63" y="1063899"/>
            <a:ext cx="3863407" cy="29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rnaderos de túnel (Quonset)">
            <a:extLst>
              <a:ext uri="{FF2B5EF4-FFF2-40B4-BE49-F238E27FC236}">
                <a16:creationId xmlns:a16="http://schemas.microsoft.com/office/drawing/2014/main" id="{7677F1C1-61D0-3476-0D2E-B3268A98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83" y="4063812"/>
            <a:ext cx="3445644" cy="26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vernaderos profesionales de exterior">
            <a:extLst>
              <a:ext uri="{FF2B5EF4-FFF2-40B4-BE49-F238E27FC236}">
                <a16:creationId xmlns:a16="http://schemas.microsoft.com/office/drawing/2014/main" id="{D8DA85E4-4970-2323-3495-4F4160EF6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35" y="4063812"/>
            <a:ext cx="3429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ventilacion</a:t>
            </a:r>
            <a:r>
              <a:rPr lang="en-US" dirty="0"/>
              <a:t> e </a:t>
            </a:r>
            <a:r>
              <a:rPr lang="en-US" dirty="0" err="1"/>
              <a:t>iluminacion</a:t>
            </a:r>
            <a:r>
              <a:rPr lang="en-US" dirty="0"/>
              <a:t>  </a:t>
            </a:r>
          </a:p>
        </p:txBody>
      </p:sp>
      <p:pic>
        <p:nvPicPr>
          <p:cNvPr id="2050" name="Picture 2" descr="Cómo configurar la ventilación y el riego">
            <a:extLst>
              <a:ext uri="{FF2B5EF4-FFF2-40B4-BE49-F238E27FC236}">
                <a16:creationId xmlns:a16="http://schemas.microsoft.com/office/drawing/2014/main" id="{3E43B7EA-B20C-E786-FF82-F62D1EE2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" y="1783008"/>
            <a:ext cx="3429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configurar la ventilación y el riego">
            <a:extLst>
              <a:ext uri="{FF2B5EF4-FFF2-40B4-BE49-F238E27FC236}">
                <a16:creationId xmlns:a16="http://schemas.microsoft.com/office/drawing/2014/main" id="{9C16D1F1-3C8D-F535-B637-1D1A695EB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432" y="1712685"/>
            <a:ext cx="3429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F20AFDF-5D91-56EF-1FDF-81F13ED2CF58}"/>
              </a:ext>
            </a:extLst>
          </p:cNvPr>
          <p:cNvSpPr txBox="1"/>
          <p:nvPr/>
        </p:nvSpPr>
        <p:spPr>
          <a:xfrm>
            <a:off x="3064585" y="4890127"/>
            <a:ext cx="6091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444444"/>
                </a:solidFill>
                <a:effectLst/>
                <a:latin typeface="Roboto Condensed" panose="020B0604020202020204" pitchFamily="2" charset="0"/>
              </a:rPr>
              <a:t>punto de partida sería usar paneles de cultivo LED (recuerda proporcionar a tus plantas una luz de 300-400W por metro cuadrado).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CFC65F-448E-D2CC-2ACE-2C87F629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42" y="2422207"/>
            <a:ext cx="2438170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6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2A7091-D8D5-4911-A96B-D899444DD066}"/>
              </a:ext>
            </a:extLst>
          </p:cNvPr>
          <p:cNvGrpSpPr/>
          <p:nvPr/>
        </p:nvGrpSpPr>
        <p:grpSpPr>
          <a:xfrm>
            <a:off x="210680" y="1208476"/>
            <a:ext cx="5104599" cy="1883068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FBF3687-67A0-4DE0-8BC6-00757A34BE4E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8BB312-2882-41F1-8A8F-C59A9F63E34B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5763E5-0621-4B4B-B2B2-F5B6D9F34943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FC399C-F8FC-43C0-90FE-DA9463E12AEC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294271EC-0FB8-4042-BC27-745BD0E72069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766DD16-F7F2-4288-840E-6F525C875081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12" name="Graphic 4">
                  <a:extLst>
                    <a:ext uri="{FF2B5EF4-FFF2-40B4-BE49-F238E27FC236}">
                      <a16:creationId xmlns:a16="http://schemas.microsoft.com/office/drawing/2014/main" id="{26DB34CB-586D-4DBC-9EB0-686C67EB255F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689668A-C69C-4A3B-AF77-D20C65999537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3BB710-C93E-415E-A5D0-924DA735360A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EEF2F7-EA11-4CAC-9DDF-147EC51681BB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33E9654B-2F2A-42FA-BE04-4E8BAAF0E01A}"/>
              </a:ext>
            </a:extLst>
          </p:cNvPr>
          <p:cNvSpPr>
            <a:spLocks/>
          </p:cNvSpPr>
          <p:nvPr/>
        </p:nvSpPr>
        <p:spPr bwMode="auto">
          <a:xfrm>
            <a:off x="5680218" y="1276853"/>
            <a:ext cx="1458783" cy="5376745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>
              <a:ea typeface="+mj-ea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B142AB-5576-497C-A027-9ABBDDE3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35" y="3547571"/>
            <a:ext cx="3265799" cy="285165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7667E-451D-4457-92D5-E3631AEEECF8}"/>
              </a:ext>
            </a:extLst>
          </p:cNvPr>
          <p:cNvGrpSpPr/>
          <p:nvPr/>
        </p:nvGrpSpPr>
        <p:grpSpPr>
          <a:xfrm>
            <a:off x="6536835" y="3838876"/>
            <a:ext cx="5906469" cy="2966361"/>
            <a:chOff x="189531" y="3545781"/>
            <a:chExt cx="5906469" cy="2966361"/>
          </a:xfrm>
        </p:grpSpPr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2920A90E-A5CE-407B-A047-9A82A5666345}"/>
                </a:ext>
              </a:extLst>
            </p:cNvPr>
            <p:cNvSpPr/>
            <p:nvPr userDrawn="1"/>
          </p:nvSpPr>
          <p:spPr>
            <a:xfrm>
              <a:off x="189531" y="5988784"/>
              <a:ext cx="5906469" cy="5233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6A4F032-CC7C-42C7-9DC7-851FCA692AD7}"/>
                </a:ext>
              </a:extLst>
            </p:cNvPr>
            <p:cNvGrpSpPr/>
            <p:nvPr userDrawn="1"/>
          </p:nvGrpSpPr>
          <p:grpSpPr>
            <a:xfrm>
              <a:off x="826539" y="3545781"/>
              <a:ext cx="4890622" cy="2687065"/>
              <a:chOff x="-548507" y="477868"/>
              <a:chExt cx="11570449" cy="635717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90376F-0E02-4137-9BCA-A76CDE08AB3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6F495C-1A88-4DA1-8968-B368D97C8540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7EAE6E6-F0C1-488C-AC33-DAA019711A8E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B72658-130F-4E0F-8452-ED941A4F1EE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BB8CD26-196F-4138-B5E2-E403ABC8A406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6430EC1-AC2B-4C3D-9237-5FDFDE1173F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9616E273-FCD1-43E8-960F-AA6B8E82E63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99EFA255-3D60-49B3-844E-6FD4B9B9487F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4E13D95-DDC4-47C1-93B2-7694B3C01222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A56FEF8F-B125-4751-A8D8-691A5DBBD2D1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64A3728C-ADAA-4E20-8110-F4417D679618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36B283-CAAC-41CF-9DEB-F2B7FD3416E2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626864-4BDD-4DB7-85CB-492F9A9BA6DA}"/>
              </a:ext>
            </a:extLst>
          </p:cNvPr>
          <p:cNvGrpSpPr/>
          <p:nvPr/>
        </p:nvGrpSpPr>
        <p:grpSpPr>
          <a:xfrm>
            <a:off x="8626756" y="350973"/>
            <a:ext cx="3911289" cy="3429039"/>
            <a:chOff x="8626756" y="350973"/>
            <a:chExt cx="3911289" cy="34290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8A968C-A59F-4FEF-A248-F0E5775F01A0}"/>
                </a:ext>
              </a:extLst>
            </p:cNvPr>
            <p:cNvGrpSpPr/>
            <p:nvPr/>
          </p:nvGrpSpPr>
          <p:grpSpPr>
            <a:xfrm>
              <a:off x="8626756" y="350973"/>
              <a:ext cx="3911289" cy="3429039"/>
              <a:chOff x="7814194" y="1860209"/>
              <a:chExt cx="5039313" cy="4417981"/>
            </a:xfrm>
          </p:grpSpPr>
          <p:sp>
            <p:nvSpPr>
              <p:cNvPr id="17" name="Oval 21">
                <a:extLst>
                  <a:ext uri="{FF2B5EF4-FFF2-40B4-BE49-F238E27FC236}">
                    <a16:creationId xmlns:a16="http://schemas.microsoft.com/office/drawing/2014/main" id="{D5586138-FC85-4FA5-8E6B-43B22FC0CDF1}"/>
                  </a:ext>
                </a:extLst>
              </p:cNvPr>
              <p:cNvSpPr/>
              <p:nvPr userDrawn="1"/>
            </p:nvSpPr>
            <p:spPr>
              <a:xfrm>
                <a:off x="7814194" y="5831668"/>
                <a:ext cx="5039313" cy="44652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20">
                <a:extLst>
                  <a:ext uri="{FF2B5EF4-FFF2-40B4-BE49-F238E27FC236}">
                    <a16:creationId xmlns:a16="http://schemas.microsoft.com/office/drawing/2014/main" id="{C56907F5-16A5-4D73-B11F-5387D8EBDE5E}"/>
                  </a:ext>
                </a:extLst>
              </p:cNvPr>
              <p:cNvGrpSpPr/>
              <p:nvPr userDrawn="1"/>
            </p:nvGrpSpPr>
            <p:grpSpPr>
              <a:xfrm>
                <a:off x="9127830" y="1860209"/>
                <a:ext cx="2386146" cy="4194720"/>
                <a:chOff x="445712" y="1449040"/>
                <a:chExt cx="2113018" cy="3924176"/>
              </a:xfrm>
            </p:grpSpPr>
            <p:sp>
              <p:nvSpPr>
                <p:cNvPr id="19" name="Rounded Rectangle 21">
                  <a:extLst>
                    <a:ext uri="{FF2B5EF4-FFF2-40B4-BE49-F238E27FC236}">
                      <a16:creationId xmlns:a16="http://schemas.microsoft.com/office/drawing/2014/main" id="{F3A5A6A3-4750-4076-B268-8AA0D92CFA60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F3CC32EE-32D7-4738-92F2-EE31D7EBB81E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21" name="Group 23">
                  <a:extLst>
                    <a:ext uri="{FF2B5EF4-FFF2-40B4-BE49-F238E27FC236}">
                      <a16:creationId xmlns:a16="http://schemas.microsoft.com/office/drawing/2014/main" id="{91EBDB7B-C41B-40ED-90BB-1D43D40F5817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22" name="Oval 24">
                    <a:extLst>
                      <a:ext uri="{FF2B5EF4-FFF2-40B4-BE49-F238E27FC236}">
                        <a16:creationId xmlns:a16="http://schemas.microsoft.com/office/drawing/2014/main" id="{A513E723-0D02-4E43-9BAE-C89021BCE0E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23" name="Rounded Rectangle 25">
                    <a:extLst>
                      <a:ext uri="{FF2B5EF4-FFF2-40B4-BE49-F238E27FC236}">
                        <a16:creationId xmlns:a16="http://schemas.microsoft.com/office/drawing/2014/main" id="{10E3D302-C0DC-4D0D-BA8F-8018DBA6C3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0178E5-171B-4B56-A0E6-E05FF99117BB}"/>
                </a:ext>
              </a:extLst>
            </p:cNvPr>
            <p:cNvGrpSpPr/>
            <p:nvPr/>
          </p:nvGrpSpPr>
          <p:grpSpPr>
            <a:xfrm>
              <a:off x="9788434" y="680488"/>
              <a:ext cx="1578563" cy="2613117"/>
              <a:chOff x="9811104" y="680489"/>
              <a:chExt cx="3501241" cy="215091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B4A6022-61A0-4961-A9E1-020239D3119D}"/>
                  </a:ext>
                </a:extLst>
              </p:cNvPr>
              <p:cNvSpPr/>
              <p:nvPr/>
            </p:nvSpPr>
            <p:spPr>
              <a:xfrm>
                <a:off x="9811104" y="680489"/>
                <a:ext cx="3501241" cy="2139648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A5CF904-6382-46C8-99D7-2E78729A830E}"/>
                  </a:ext>
                </a:extLst>
              </p:cNvPr>
              <p:cNvSpPr/>
              <p:nvPr/>
            </p:nvSpPr>
            <p:spPr>
              <a:xfrm>
                <a:off x="10996454" y="691753"/>
                <a:ext cx="2315891" cy="2139648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3" name="4 Imagen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95" y="4058037"/>
            <a:ext cx="1968116" cy="19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016486" y="2860428"/>
            <a:ext cx="617551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INGENIERO </a:t>
            </a:r>
          </a:p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Jaime H. Diaz Padilla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699641" y="575255"/>
            <a:ext cx="25738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CFBC4A-FC2E-429F-9FF4-0725720C2241}"/>
              </a:ext>
            </a:extLst>
          </p:cNvPr>
          <p:cNvGrpSpPr/>
          <p:nvPr/>
        </p:nvGrpSpPr>
        <p:grpSpPr>
          <a:xfrm>
            <a:off x="4407693" y="2005389"/>
            <a:ext cx="3852044" cy="769441"/>
            <a:chOff x="5486403" y="831114"/>
            <a:chExt cx="3852044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A96236-CD7C-42A5-891F-61FB731F2A2A}"/>
                </a:ext>
              </a:extLst>
            </p:cNvPr>
            <p:cNvSpPr txBox="1"/>
            <p:nvPr/>
          </p:nvSpPr>
          <p:spPr>
            <a:xfrm>
              <a:off x="6403290" y="917642"/>
              <a:ext cx="2935157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Cannabis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5AC5C5-5E76-408E-BC0F-06598367C156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A6554-6B91-4095-BCBE-49026DDE944E}"/>
              </a:ext>
            </a:extLst>
          </p:cNvPr>
          <p:cNvGrpSpPr/>
          <p:nvPr/>
        </p:nvGrpSpPr>
        <p:grpSpPr>
          <a:xfrm>
            <a:off x="4551948" y="5241816"/>
            <a:ext cx="3852044" cy="769441"/>
            <a:chOff x="5486403" y="2192361"/>
            <a:chExt cx="3852044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6FD09F-7119-4635-BFCD-303CC631EEE0}"/>
                </a:ext>
              </a:extLst>
            </p:cNvPr>
            <p:cNvSpPr txBox="1"/>
            <p:nvPr/>
          </p:nvSpPr>
          <p:spPr>
            <a:xfrm>
              <a:off x="6403290" y="2278889"/>
              <a:ext cx="2935157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invernaderos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4ACDAE-C138-4693-9759-6FA77F6635A7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F7068A-4892-4D25-A630-870FF060BCE7}"/>
              </a:ext>
            </a:extLst>
          </p:cNvPr>
          <p:cNvGrpSpPr/>
          <p:nvPr/>
        </p:nvGrpSpPr>
        <p:grpSpPr>
          <a:xfrm>
            <a:off x="7869448" y="3556242"/>
            <a:ext cx="3852044" cy="769441"/>
            <a:chOff x="5486403" y="831114"/>
            <a:chExt cx="3852044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F830E1-8BFB-45CC-BD81-16FD8F641B72}"/>
                </a:ext>
              </a:extLst>
            </p:cNvPr>
            <p:cNvSpPr txBox="1"/>
            <p:nvPr/>
          </p:nvSpPr>
          <p:spPr>
            <a:xfrm>
              <a:off x="6403290" y="917642"/>
              <a:ext cx="2935157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bg1"/>
                  </a:solidFill>
                  <a:cs typeface="Arial" pitchFamily="34" charset="0"/>
                </a:rPr>
                <a:t>Requerimientos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489802-EDFE-4CDA-8626-F446ED251A89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Cannabis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27434F-C298-4577-B5E4-855001850603}"/>
              </a:ext>
            </a:extLst>
          </p:cNvPr>
          <p:cNvGrpSpPr/>
          <p:nvPr/>
        </p:nvGrpSpPr>
        <p:grpSpPr>
          <a:xfrm>
            <a:off x="450122" y="2121088"/>
            <a:ext cx="6459998" cy="4397403"/>
            <a:chOff x="1208224" y="1365534"/>
            <a:chExt cx="7562415" cy="514783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8D8990-471C-45BB-A9ED-0C667C0FDE5F}"/>
                </a:ext>
              </a:extLst>
            </p:cNvPr>
            <p:cNvSpPr/>
            <p:nvPr/>
          </p:nvSpPr>
          <p:spPr>
            <a:xfrm>
              <a:off x="1208224" y="6148942"/>
              <a:ext cx="7562415" cy="364425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706BDE-F95F-4E68-957E-C8FB84ADB62E}"/>
                </a:ext>
              </a:extLst>
            </p:cNvPr>
            <p:cNvGrpSpPr/>
            <p:nvPr/>
          </p:nvGrpSpPr>
          <p:grpSpPr>
            <a:xfrm>
              <a:off x="1672204" y="1379647"/>
              <a:ext cx="5613276" cy="5023497"/>
              <a:chOff x="1672204" y="1379647"/>
              <a:chExt cx="5613276" cy="50234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5C6C1D7-C846-4A1E-86B3-4D7511621D22}"/>
                  </a:ext>
                </a:extLst>
              </p:cNvPr>
              <p:cNvSpPr/>
              <p:nvPr/>
            </p:nvSpPr>
            <p:spPr>
              <a:xfrm>
                <a:off x="1672204" y="1379647"/>
                <a:ext cx="5597304" cy="5018012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3891B28-CD2A-40C6-BF6B-D26E10B7EA43}"/>
                  </a:ext>
                </a:extLst>
              </p:cNvPr>
              <p:cNvSpPr/>
              <p:nvPr/>
            </p:nvSpPr>
            <p:spPr>
              <a:xfrm>
                <a:off x="1706732" y="1544908"/>
                <a:ext cx="5578748" cy="4858236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5690C2-10F3-4FA9-A044-5A84F123E7BB}"/>
                  </a:ext>
                </a:extLst>
              </p:cNvPr>
              <p:cNvSpPr/>
              <p:nvPr/>
            </p:nvSpPr>
            <p:spPr>
              <a:xfrm>
                <a:off x="1974099" y="1437421"/>
                <a:ext cx="1158619" cy="4412259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73931C-870A-4FE4-A268-B2B6ADD58412}"/>
                  </a:ext>
                </a:extLst>
              </p:cNvPr>
              <p:cNvSpPr/>
              <p:nvPr/>
            </p:nvSpPr>
            <p:spPr>
              <a:xfrm>
                <a:off x="3391422" y="5704486"/>
                <a:ext cx="2638615" cy="149888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15610E1-E79A-4B75-BB6F-CA99758CBD73}"/>
                  </a:ext>
                </a:extLst>
              </p:cNvPr>
              <p:cNvSpPr/>
              <p:nvPr/>
            </p:nvSpPr>
            <p:spPr>
              <a:xfrm>
                <a:off x="6236349" y="5704333"/>
                <a:ext cx="590470" cy="150198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F49AD9E-55E6-4A2C-A69F-05FF3B22CB15}"/>
                </a:ext>
              </a:extLst>
            </p:cNvPr>
            <p:cNvGrpSpPr/>
            <p:nvPr/>
          </p:nvGrpSpPr>
          <p:grpSpPr>
            <a:xfrm>
              <a:off x="2591782" y="1365534"/>
              <a:ext cx="3628428" cy="3908010"/>
              <a:chOff x="2591782" y="1365534"/>
              <a:chExt cx="3628428" cy="39080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1D7A9C4-2B18-455F-A207-DDE5A1FDEF0A}"/>
                  </a:ext>
                </a:extLst>
              </p:cNvPr>
              <p:cNvGrpSpPr/>
              <p:nvPr/>
            </p:nvGrpSpPr>
            <p:grpSpPr>
              <a:xfrm>
                <a:off x="3525442" y="1365534"/>
                <a:ext cx="2694768" cy="3908010"/>
                <a:chOff x="3525442" y="1365534"/>
                <a:chExt cx="2694768" cy="390801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AC83E7DD-07F2-487D-AC22-CB26EBB510DD}"/>
                    </a:ext>
                  </a:extLst>
                </p:cNvPr>
                <p:cNvSpPr/>
                <p:nvPr/>
              </p:nvSpPr>
              <p:spPr>
                <a:xfrm>
                  <a:off x="3525442" y="1374297"/>
                  <a:ext cx="2694646" cy="3899247"/>
                </a:xfrm>
                <a:custGeom>
                  <a:avLst/>
                  <a:gdLst>
                    <a:gd name="connsiteX0" fmla="*/ 2683285 w 2694646"/>
                    <a:gd name="connsiteY0" fmla="*/ 1256184 h 3899247"/>
                    <a:gd name="connsiteX1" fmla="*/ 2596512 w 2694646"/>
                    <a:gd name="connsiteY1" fmla="*/ 1115119 h 3899247"/>
                    <a:gd name="connsiteX2" fmla="*/ 2623468 w 2694646"/>
                    <a:gd name="connsiteY2" fmla="*/ 1086734 h 3899247"/>
                    <a:gd name="connsiteX3" fmla="*/ 2590702 w 2694646"/>
                    <a:gd name="connsiteY3" fmla="*/ 839465 h 3899247"/>
                    <a:gd name="connsiteX4" fmla="*/ 2412680 w 2694646"/>
                    <a:gd name="connsiteY4" fmla="*/ 549333 h 3899247"/>
                    <a:gd name="connsiteX5" fmla="*/ 2376580 w 2694646"/>
                    <a:gd name="connsiteY5" fmla="*/ 534570 h 3899247"/>
                    <a:gd name="connsiteX6" fmla="*/ 2370198 w 2694646"/>
                    <a:gd name="connsiteY6" fmla="*/ 532951 h 3899247"/>
                    <a:gd name="connsiteX7" fmla="*/ 2139312 w 2694646"/>
                    <a:gd name="connsiteY7" fmla="*/ 214815 h 3899247"/>
                    <a:gd name="connsiteX8" fmla="*/ 1934715 w 2694646"/>
                    <a:gd name="connsiteY8" fmla="*/ 88323 h 3899247"/>
                    <a:gd name="connsiteX9" fmla="*/ 1176525 w 2694646"/>
                    <a:gd name="connsiteY9" fmla="*/ 35364 h 3899247"/>
                    <a:gd name="connsiteX10" fmla="*/ 683321 w 2694646"/>
                    <a:gd name="connsiteY10" fmla="*/ 300350 h 3899247"/>
                    <a:gd name="connsiteX11" fmla="*/ 610740 w 2694646"/>
                    <a:gd name="connsiteY11" fmla="*/ 384646 h 3899247"/>
                    <a:gd name="connsiteX12" fmla="*/ 463769 w 2694646"/>
                    <a:gd name="connsiteY12" fmla="*/ 843466 h 3899247"/>
                    <a:gd name="connsiteX13" fmla="*/ 524825 w 2694646"/>
                    <a:gd name="connsiteY13" fmla="*/ 1262089 h 3899247"/>
                    <a:gd name="connsiteX14" fmla="*/ 694656 w 2694646"/>
                    <a:gd name="connsiteY14" fmla="*/ 1567080 h 3899247"/>
                    <a:gd name="connsiteX15" fmla="*/ 762092 w 2694646"/>
                    <a:gd name="connsiteY15" fmla="*/ 1883119 h 3899247"/>
                    <a:gd name="connsiteX16" fmla="*/ 747424 w 2694646"/>
                    <a:gd name="connsiteY16" fmla="*/ 2024185 h 3899247"/>
                    <a:gd name="connsiteX17" fmla="*/ 714277 w 2694646"/>
                    <a:gd name="connsiteY17" fmla="*/ 2168584 h 3899247"/>
                    <a:gd name="connsiteX18" fmla="*/ 683797 w 2694646"/>
                    <a:gd name="connsiteY18" fmla="*/ 2263262 h 3899247"/>
                    <a:gd name="connsiteX19" fmla="*/ 593405 w 2694646"/>
                    <a:gd name="connsiteY19" fmla="*/ 2521580 h 3899247"/>
                    <a:gd name="connsiteX20" fmla="*/ 524349 w 2694646"/>
                    <a:gd name="connsiteY20" fmla="*/ 2672170 h 3899247"/>
                    <a:gd name="connsiteX21" fmla="*/ 426527 w 2694646"/>
                    <a:gd name="connsiteY21" fmla="*/ 2786661 h 3899247"/>
                    <a:gd name="connsiteX22" fmla="*/ 92009 w 2694646"/>
                    <a:gd name="connsiteY22" fmla="*/ 3228335 h 3899247"/>
                    <a:gd name="connsiteX23" fmla="*/ 4379 w 2694646"/>
                    <a:gd name="connsiteY23" fmla="*/ 3401690 h 3899247"/>
                    <a:gd name="connsiteX24" fmla="*/ 19905 w 2694646"/>
                    <a:gd name="connsiteY24" fmla="*/ 3453411 h 3899247"/>
                    <a:gd name="connsiteX25" fmla="*/ 1266727 w 2694646"/>
                    <a:gd name="connsiteY25" fmla="*/ 3895752 h 3899247"/>
                    <a:gd name="connsiteX26" fmla="*/ 1892710 w 2694646"/>
                    <a:gd name="connsiteY26" fmla="*/ 3843460 h 3899247"/>
                    <a:gd name="connsiteX27" fmla="*/ 2200653 w 2694646"/>
                    <a:gd name="connsiteY27" fmla="*/ 3747352 h 3899247"/>
                    <a:gd name="connsiteX28" fmla="*/ 2415823 w 2694646"/>
                    <a:gd name="connsiteY28" fmla="*/ 3657627 h 3899247"/>
                    <a:gd name="connsiteX29" fmla="*/ 2285140 w 2694646"/>
                    <a:gd name="connsiteY29" fmla="*/ 3452935 h 3899247"/>
                    <a:gd name="connsiteX30" fmla="*/ 2225133 w 2694646"/>
                    <a:gd name="connsiteY30" fmla="*/ 3165280 h 3899247"/>
                    <a:gd name="connsiteX31" fmla="*/ 1906903 w 2694646"/>
                    <a:gd name="connsiteY31" fmla="*/ 2489671 h 3899247"/>
                    <a:gd name="connsiteX32" fmla="*/ 1882042 w 2694646"/>
                    <a:gd name="connsiteY32" fmla="*/ 2434903 h 3899247"/>
                    <a:gd name="connsiteX33" fmla="*/ 1910522 w 2694646"/>
                    <a:gd name="connsiteY33" fmla="*/ 2317078 h 3899247"/>
                    <a:gd name="connsiteX34" fmla="*/ 1959766 w 2694646"/>
                    <a:gd name="connsiteY34" fmla="*/ 2187824 h 3899247"/>
                    <a:gd name="connsiteX35" fmla="*/ 2013677 w 2694646"/>
                    <a:gd name="connsiteY35" fmla="*/ 2178490 h 3899247"/>
                    <a:gd name="connsiteX36" fmla="*/ 2329050 w 2694646"/>
                    <a:gd name="connsiteY36" fmla="*/ 2184490 h 3899247"/>
                    <a:gd name="connsiteX37" fmla="*/ 2491261 w 2694646"/>
                    <a:gd name="connsiteY37" fmla="*/ 1933411 h 3899247"/>
                    <a:gd name="connsiteX38" fmla="*/ 2488118 w 2694646"/>
                    <a:gd name="connsiteY38" fmla="*/ 1919600 h 3899247"/>
                    <a:gd name="connsiteX39" fmla="*/ 2519550 w 2694646"/>
                    <a:gd name="connsiteY39" fmla="*/ 1757103 h 3899247"/>
                    <a:gd name="connsiteX40" fmla="*/ 2519836 w 2694646"/>
                    <a:gd name="connsiteY40" fmla="*/ 1692715 h 3899247"/>
                    <a:gd name="connsiteX41" fmla="*/ 2527647 w 2694646"/>
                    <a:gd name="connsiteY41" fmla="*/ 1626611 h 3899247"/>
                    <a:gd name="connsiteX42" fmla="*/ 2539172 w 2694646"/>
                    <a:gd name="connsiteY42" fmla="*/ 1541934 h 3899247"/>
                    <a:gd name="connsiteX43" fmla="*/ 2509930 w 2694646"/>
                    <a:gd name="connsiteY43" fmla="*/ 1467829 h 3899247"/>
                    <a:gd name="connsiteX44" fmla="*/ 2555936 w 2694646"/>
                    <a:gd name="connsiteY44" fmla="*/ 1397440 h 3899247"/>
                    <a:gd name="connsiteX45" fmla="*/ 2648519 w 2694646"/>
                    <a:gd name="connsiteY45" fmla="*/ 1362769 h 3899247"/>
                    <a:gd name="connsiteX46" fmla="*/ 2683285 w 2694646"/>
                    <a:gd name="connsiteY46" fmla="*/ 1256184 h 389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2694646" h="3899247">
                      <a:moveTo>
                        <a:pt x="2683285" y="1256184"/>
                      </a:moveTo>
                      <a:cubicBezTo>
                        <a:pt x="2662140" y="1204368"/>
                        <a:pt x="2626802" y="1161315"/>
                        <a:pt x="2596512" y="1115119"/>
                      </a:cubicBezTo>
                      <a:cubicBezTo>
                        <a:pt x="2612514" y="1112261"/>
                        <a:pt x="2619753" y="1102736"/>
                        <a:pt x="2623468" y="1086734"/>
                      </a:cubicBezTo>
                      <a:cubicBezTo>
                        <a:pt x="2643566" y="1000056"/>
                        <a:pt x="2630897" y="917951"/>
                        <a:pt x="2590702" y="839465"/>
                      </a:cubicBezTo>
                      <a:cubicBezTo>
                        <a:pt x="2538886" y="738214"/>
                        <a:pt x="2476021" y="643631"/>
                        <a:pt x="2412680" y="549333"/>
                      </a:cubicBezTo>
                      <a:cubicBezTo>
                        <a:pt x="2404107" y="536570"/>
                        <a:pt x="2396773" y="519330"/>
                        <a:pt x="2376580" y="534570"/>
                      </a:cubicBezTo>
                      <a:cubicBezTo>
                        <a:pt x="2374580" y="533427"/>
                        <a:pt x="2372484" y="532951"/>
                        <a:pt x="2370198" y="532951"/>
                      </a:cubicBezTo>
                      <a:cubicBezTo>
                        <a:pt x="2323431" y="405030"/>
                        <a:pt x="2246945" y="298635"/>
                        <a:pt x="2139312" y="214815"/>
                      </a:cubicBezTo>
                      <a:cubicBezTo>
                        <a:pt x="2079305" y="159380"/>
                        <a:pt x="2009106" y="119851"/>
                        <a:pt x="1934715" y="88323"/>
                      </a:cubicBezTo>
                      <a:cubicBezTo>
                        <a:pt x="1688304" y="-16261"/>
                        <a:pt x="1433986" y="-19881"/>
                        <a:pt x="1176525" y="35364"/>
                      </a:cubicBezTo>
                      <a:cubicBezTo>
                        <a:pt x="986978" y="76036"/>
                        <a:pt x="818766" y="158237"/>
                        <a:pt x="683321" y="300350"/>
                      </a:cubicBezTo>
                      <a:cubicBezTo>
                        <a:pt x="654365" y="324353"/>
                        <a:pt x="634267" y="355976"/>
                        <a:pt x="610740" y="384646"/>
                      </a:cubicBezTo>
                      <a:cubicBezTo>
                        <a:pt x="496726" y="589434"/>
                        <a:pt x="468151" y="708210"/>
                        <a:pt x="463769" y="843466"/>
                      </a:cubicBezTo>
                      <a:cubicBezTo>
                        <a:pt x="453197" y="987483"/>
                        <a:pt x="482343" y="1125501"/>
                        <a:pt x="524825" y="1262089"/>
                      </a:cubicBezTo>
                      <a:cubicBezTo>
                        <a:pt x="560258" y="1376008"/>
                        <a:pt x="634362" y="1467639"/>
                        <a:pt x="694656" y="1567080"/>
                      </a:cubicBezTo>
                      <a:cubicBezTo>
                        <a:pt x="754187" y="1665282"/>
                        <a:pt x="783809" y="1767676"/>
                        <a:pt x="762092" y="1883119"/>
                      </a:cubicBezTo>
                      <a:cubicBezTo>
                        <a:pt x="753425" y="1929411"/>
                        <a:pt x="752091" y="1977131"/>
                        <a:pt x="747424" y="2024185"/>
                      </a:cubicBezTo>
                      <a:cubicBezTo>
                        <a:pt x="732184" y="2075429"/>
                        <a:pt x="725898" y="2118482"/>
                        <a:pt x="714277" y="2168584"/>
                      </a:cubicBezTo>
                      <a:cubicBezTo>
                        <a:pt x="703704" y="2192777"/>
                        <a:pt x="691322" y="2234306"/>
                        <a:pt x="683797" y="2263262"/>
                      </a:cubicBezTo>
                      <a:cubicBezTo>
                        <a:pt x="631600" y="2341653"/>
                        <a:pt x="593024" y="2424330"/>
                        <a:pt x="593405" y="2521580"/>
                      </a:cubicBezTo>
                      <a:cubicBezTo>
                        <a:pt x="593691" y="2581302"/>
                        <a:pt x="564639" y="2629689"/>
                        <a:pt x="524349" y="2672170"/>
                      </a:cubicBezTo>
                      <a:cubicBezTo>
                        <a:pt x="489773" y="2708651"/>
                        <a:pt x="454340" y="2744370"/>
                        <a:pt x="426527" y="2786661"/>
                      </a:cubicBezTo>
                      <a:cubicBezTo>
                        <a:pt x="291367" y="2916010"/>
                        <a:pt x="188307" y="3069649"/>
                        <a:pt x="92009" y="3228335"/>
                      </a:cubicBezTo>
                      <a:cubicBezTo>
                        <a:pt x="58385" y="3283771"/>
                        <a:pt x="26667" y="3340254"/>
                        <a:pt x="4379" y="3401690"/>
                      </a:cubicBezTo>
                      <a:cubicBezTo>
                        <a:pt x="-4003" y="3424645"/>
                        <a:pt x="-1146" y="3438647"/>
                        <a:pt x="19905" y="3453411"/>
                      </a:cubicBezTo>
                      <a:cubicBezTo>
                        <a:pt x="389284" y="3711253"/>
                        <a:pt x="816290" y="3870892"/>
                        <a:pt x="1266727" y="3895752"/>
                      </a:cubicBezTo>
                      <a:cubicBezTo>
                        <a:pt x="1476372" y="3907277"/>
                        <a:pt x="1687923" y="3890418"/>
                        <a:pt x="1892710" y="3843460"/>
                      </a:cubicBezTo>
                      <a:cubicBezTo>
                        <a:pt x="1997675" y="3819457"/>
                        <a:pt x="2100831" y="3787548"/>
                        <a:pt x="2200653" y="3747352"/>
                      </a:cubicBezTo>
                      <a:cubicBezTo>
                        <a:pt x="2227228" y="3736684"/>
                        <a:pt x="2395344" y="3640768"/>
                        <a:pt x="2415823" y="3657627"/>
                      </a:cubicBezTo>
                      <a:cubicBezTo>
                        <a:pt x="2347529" y="3601429"/>
                        <a:pt x="2308286" y="3532183"/>
                        <a:pt x="2285140" y="3452935"/>
                      </a:cubicBezTo>
                      <a:cubicBezTo>
                        <a:pt x="2257613" y="3358637"/>
                        <a:pt x="2243992" y="3261387"/>
                        <a:pt x="2225133" y="3165280"/>
                      </a:cubicBezTo>
                      <a:cubicBezTo>
                        <a:pt x="2175507" y="2913343"/>
                        <a:pt x="2098260" y="2674837"/>
                        <a:pt x="1906903" y="2489671"/>
                      </a:cubicBezTo>
                      <a:cubicBezTo>
                        <a:pt x="1891948" y="2475193"/>
                        <a:pt x="1881566" y="2457096"/>
                        <a:pt x="1882042" y="2434903"/>
                      </a:cubicBezTo>
                      <a:cubicBezTo>
                        <a:pt x="1894234" y="2396612"/>
                        <a:pt x="1917761" y="2365180"/>
                        <a:pt x="1910522" y="2317078"/>
                      </a:cubicBezTo>
                      <a:cubicBezTo>
                        <a:pt x="1903950" y="2273454"/>
                        <a:pt x="1937954" y="2229353"/>
                        <a:pt x="1959766" y="2187824"/>
                      </a:cubicBezTo>
                      <a:cubicBezTo>
                        <a:pt x="1975768" y="2173441"/>
                        <a:pt x="1995294" y="2178204"/>
                        <a:pt x="2013677" y="2178490"/>
                      </a:cubicBezTo>
                      <a:cubicBezTo>
                        <a:pt x="2118834" y="2180204"/>
                        <a:pt x="2223894" y="2182490"/>
                        <a:pt x="2329050" y="2184490"/>
                      </a:cubicBezTo>
                      <a:cubicBezTo>
                        <a:pt x="2479355" y="2157154"/>
                        <a:pt x="2530980" y="2077239"/>
                        <a:pt x="2491261" y="1933411"/>
                      </a:cubicBezTo>
                      <a:cubicBezTo>
                        <a:pt x="2490023" y="1928839"/>
                        <a:pt x="2490118" y="1923696"/>
                        <a:pt x="2488118" y="1919600"/>
                      </a:cubicBezTo>
                      <a:cubicBezTo>
                        <a:pt x="2457352" y="1857402"/>
                        <a:pt x="2468687" y="1803109"/>
                        <a:pt x="2519550" y="1757103"/>
                      </a:cubicBezTo>
                      <a:cubicBezTo>
                        <a:pt x="2544220" y="1734815"/>
                        <a:pt x="2541934" y="1713193"/>
                        <a:pt x="2519836" y="1692715"/>
                      </a:cubicBezTo>
                      <a:cubicBezTo>
                        <a:pt x="2490975" y="1665949"/>
                        <a:pt x="2496786" y="1647185"/>
                        <a:pt x="2527647" y="1626611"/>
                      </a:cubicBezTo>
                      <a:cubicBezTo>
                        <a:pt x="2561365" y="1604132"/>
                        <a:pt x="2565651" y="1574509"/>
                        <a:pt x="2539172" y="1541934"/>
                      </a:cubicBezTo>
                      <a:cubicBezTo>
                        <a:pt x="2521741" y="1520407"/>
                        <a:pt x="2515645" y="1494023"/>
                        <a:pt x="2509930" y="1467829"/>
                      </a:cubicBezTo>
                      <a:cubicBezTo>
                        <a:pt x="2498500" y="1415918"/>
                        <a:pt x="2504310" y="1406584"/>
                        <a:pt x="2555936" y="1397440"/>
                      </a:cubicBezTo>
                      <a:cubicBezTo>
                        <a:pt x="2589083" y="1391534"/>
                        <a:pt x="2619944" y="1380485"/>
                        <a:pt x="2648519" y="1362769"/>
                      </a:cubicBezTo>
                      <a:cubicBezTo>
                        <a:pt x="2697096" y="1332860"/>
                        <a:pt x="2704811" y="1308857"/>
                        <a:pt x="2683285" y="125618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A7764CD2-58CD-40F0-8B82-4096A63245F0}"/>
                    </a:ext>
                  </a:extLst>
                </p:cNvPr>
                <p:cNvSpPr/>
                <p:nvPr/>
              </p:nvSpPr>
              <p:spPr>
                <a:xfrm>
                  <a:off x="4619069" y="3087650"/>
                  <a:ext cx="396387" cy="412313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98F3CECF-22A2-4E3C-8AA4-FA0A1A1EDDAD}"/>
                    </a:ext>
                  </a:extLst>
                </p:cNvPr>
                <p:cNvSpPr/>
                <p:nvPr/>
              </p:nvSpPr>
              <p:spPr>
                <a:xfrm>
                  <a:off x="4634782" y="3105364"/>
                  <a:ext cx="361255" cy="37601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4ABB299-6E86-49D9-8957-58011FD2BFFF}"/>
                    </a:ext>
                  </a:extLst>
                </p:cNvPr>
                <p:cNvSpPr/>
                <p:nvPr/>
              </p:nvSpPr>
              <p:spPr>
                <a:xfrm>
                  <a:off x="4768832" y="3111017"/>
                  <a:ext cx="100107" cy="364140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FBCD82BE-30CB-4E37-BE82-3E7FBC180A7A}"/>
                    </a:ext>
                  </a:extLst>
                </p:cNvPr>
                <p:cNvSpPr/>
                <p:nvPr/>
              </p:nvSpPr>
              <p:spPr>
                <a:xfrm>
                  <a:off x="4096341" y="1586812"/>
                  <a:ext cx="2123869" cy="1972260"/>
                </a:xfrm>
                <a:custGeom>
                  <a:avLst/>
                  <a:gdLst>
                    <a:gd name="connsiteX0" fmla="*/ 2112576 w 2123869"/>
                    <a:gd name="connsiteY0" fmla="*/ 1043954 h 1972260"/>
                    <a:gd name="connsiteX1" fmla="*/ 2025804 w 2123869"/>
                    <a:gd name="connsiteY1" fmla="*/ 902889 h 1972260"/>
                    <a:gd name="connsiteX2" fmla="*/ 2018184 w 2123869"/>
                    <a:gd name="connsiteY2" fmla="*/ 896222 h 1972260"/>
                    <a:gd name="connsiteX3" fmla="*/ 1994085 w 2123869"/>
                    <a:gd name="connsiteY3" fmla="*/ 858503 h 1972260"/>
                    <a:gd name="connsiteX4" fmla="*/ 1990657 w 2123869"/>
                    <a:gd name="connsiteY4" fmla="*/ 858503 h 1972260"/>
                    <a:gd name="connsiteX5" fmla="*/ 1843686 w 2123869"/>
                    <a:gd name="connsiteY5" fmla="*/ 657335 h 1972260"/>
                    <a:gd name="connsiteX6" fmla="*/ 1830637 w 2123869"/>
                    <a:gd name="connsiteY6" fmla="*/ 606281 h 1972260"/>
                    <a:gd name="connsiteX7" fmla="*/ 1842162 w 2123869"/>
                    <a:gd name="connsiteY7" fmla="*/ 486932 h 1972260"/>
                    <a:gd name="connsiteX8" fmla="*/ 1848067 w 2123869"/>
                    <a:gd name="connsiteY8" fmla="*/ 481693 h 1972260"/>
                    <a:gd name="connsiteX9" fmla="*/ 1805871 w 2123869"/>
                    <a:gd name="connsiteY9" fmla="*/ 322340 h 1972260"/>
                    <a:gd name="connsiteX10" fmla="*/ 1799490 w 2123869"/>
                    <a:gd name="connsiteY10" fmla="*/ 320721 h 1972260"/>
                    <a:gd name="connsiteX11" fmla="*/ 1799490 w 2123869"/>
                    <a:gd name="connsiteY11" fmla="*/ 320721 h 1972260"/>
                    <a:gd name="connsiteX12" fmla="*/ 1568604 w 2123869"/>
                    <a:gd name="connsiteY12" fmla="*/ 2586 h 1972260"/>
                    <a:gd name="connsiteX13" fmla="*/ 1494404 w 2123869"/>
                    <a:gd name="connsiteY13" fmla="*/ 12111 h 1972260"/>
                    <a:gd name="connsiteX14" fmla="*/ 902997 w 2123869"/>
                    <a:gd name="connsiteY14" fmla="*/ 124220 h 1972260"/>
                    <a:gd name="connsiteX15" fmla="*/ 182526 w 2123869"/>
                    <a:gd name="connsiteY15" fmla="*/ 81929 h 1972260"/>
                    <a:gd name="connsiteX16" fmla="*/ 112517 w 2123869"/>
                    <a:gd name="connsiteY16" fmla="*/ 88121 h 1972260"/>
                    <a:gd name="connsiteX17" fmla="*/ 39936 w 2123869"/>
                    <a:gd name="connsiteY17" fmla="*/ 172417 h 1972260"/>
                    <a:gd name="connsiteX18" fmla="*/ 35936 w 2123869"/>
                    <a:gd name="connsiteY18" fmla="*/ 190514 h 1972260"/>
                    <a:gd name="connsiteX19" fmla="*/ 5075 w 2123869"/>
                    <a:gd name="connsiteY19" fmla="*/ 516079 h 1972260"/>
                    <a:gd name="connsiteX20" fmla="*/ 3741 w 2123869"/>
                    <a:gd name="connsiteY20" fmla="*/ 557608 h 1972260"/>
                    <a:gd name="connsiteX21" fmla="*/ 57462 w 2123869"/>
                    <a:gd name="connsiteY21" fmla="*/ 565037 h 1972260"/>
                    <a:gd name="connsiteX22" fmla="*/ 96705 w 2123869"/>
                    <a:gd name="connsiteY22" fmla="*/ 605138 h 1972260"/>
                    <a:gd name="connsiteX23" fmla="*/ 154332 w 2123869"/>
                    <a:gd name="connsiteY23" fmla="*/ 1031381 h 1972260"/>
                    <a:gd name="connsiteX24" fmla="*/ 982149 w 2123869"/>
                    <a:gd name="connsiteY24" fmla="*/ 1471817 h 1972260"/>
                    <a:gd name="connsiteX25" fmla="*/ 1046539 w 2123869"/>
                    <a:gd name="connsiteY25" fmla="*/ 1455244 h 1972260"/>
                    <a:gd name="connsiteX26" fmla="*/ 1406297 w 2123869"/>
                    <a:gd name="connsiteY26" fmla="*/ 1246646 h 1972260"/>
                    <a:gd name="connsiteX27" fmla="*/ 1520217 w 2123869"/>
                    <a:gd name="connsiteY27" fmla="*/ 1106629 h 1972260"/>
                    <a:gd name="connsiteX28" fmla="*/ 1539076 w 2123869"/>
                    <a:gd name="connsiteY28" fmla="*/ 1123583 h 1972260"/>
                    <a:gd name="connsiteX29" fmla="*/ 1598131 w 2123869"/>
                    <a:gd name="connsiteY29" fmla="*/ 1278460 h 1972260"/>
                    <a:gd name="connsiteX30" fmla="*/ 1735196 w 2123869"/>
                    <a:gd name="connsiteY30" fmla="*/ 1917206 h 1972260"/>
                    <a:gd name="connsiteX31" fmla="*/ 1758246 w 2123869"/>
                    <a:gd name="connsiteY31" fmla="*/ 1972261 h 1972260"/>
                    <a:gd name="connsiteX32" fmla="*/ 1920457 w 2123869"/>
                    <a:gd name="connsiteY32" fmla="*/ 1721182 h 1972260"/>
                    <a:gd name="connsiteX33" fmla="*/ 1917314 w 2123869"/>
                    <a:gd name="connsiteY33" fmla="*/ 1707371 h 1972260"/>
                    <a:gd name="connsiteX34" fmla="*/ 1948746 w 2123869"/>
                    <a:gd name="connsiteY34" fmla="*/ 1544874 h 1972260"/>
                    <a:gd name="connsiteX35" fmla="*/ 1949032 w 2123869"/>
                    <a:gd name="connsiteY35" fmla="*/ 1480485 h 1972260"/>
                    <a:gd name="connsiteX36" fmla="*/ 1956843 w 2123869"/>
                    <a:gd name="connsiteY36" fmla="*/ 1414382 h 1972260"/>
                    <a:gd name="connsiteX37" fmla="*/ 1968368 w 2123869"/>
                    <a:gd name="connsiteY37" fmla="*/ 1329704 h 1972260"/>
                    <a:gd name="connsiteX38" fmla="*/ 1939126 w 2123869"/>
                    <a:gd name="connsiteY38" fmla="*/ 1255600 h 1972260"/>
                    <a:gd name="connsiteX39" fmla="*/ 1985132 w 2123869"/>
                    <a:gd name="connsiteY39" fmla="*/ 1185210 h 1972260"/>
                    <a:gd name="connsiteX40" fmla="*/ 2077715 w 2123869"/>
                    <a:gd name="connsiteY40" fmla="*/ 1150539 h 1972260"/>
                    <a:gd name="connsiteX41" fmla="*/ 2112576 w 2123869"/>
                    <a:gd name="connsiteY41" fmla="*/ 1043954 h 197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123869" h="1972260">
                      <a:moveTo>
                        <a:pt x="2112576" y="1043954"/>
                      </a:moveTo>
                      <a:cubicBezTo>
                        <a:pt x="2091431" y="992138"/>
                        <a:pt x="2056093" y="949085"/>
                        <a:pt x="2025804" y="902889"/>
                      </a:cubicBezTo>
                      <a:cubicBezTo>
                        <a:pt x="2023708" y="899936"/>
                        <a:pt x="2021137" y="897841"/>
                        <a:pt x="2018184" y="896222"/>
                      </a:cubicBezTo>
                      <a:cubicBezTo>
                        <a:pt x="2023899" y="876029"/>
                        <a:pt x="2011040" y="866123"/>
                        <a:pt x="1994085" y="858503"/>
                      </a:cubicBezTo>
                      <a:cubicBezTo>
                        <a:pt x="1992942" y="858407"/>
                        <a:pt x="1991799" y="858503"/>
                        <a:pt x="1990657" y="858503"/>
                      </a:cubicBezTo>
                      <a:cubicBezTo>
                        <a:pt x="1941603" y="791542"/>
                        <a:pt x="1892358" y="724581"/>
                        <a:pt x="1843686" y="657335"/>
                      </a:cubicBezTo>
                      <a:cubicBezTo>
                        <a:pt x="1832923" y="642380"/>
                        <a:pt x="1819683" y="628188"/>
                        <a:pt x="1830637" y="606281"/>
                      </a:cubicBezTo>
                      <a:cubicBezTo>
                        <a:pt x="1849687" y="568181"/>
                        <a:pt x="1846924" y="527509"/>
                        <a:pt x="1842162" y="486932"/>
                      </a:cubicBezTo>
                      <a:cubicBezTo>
                        <a:pt x="1844257" y="485504"/>
                        <a:pt x="1846257" y="483789"/>
                        <a:pt x="1848067" y="481693"/>
                      </a:cubicBezTo>
                      <a:cubicBezTo>
                        <a:pt x="1853115" y="423496"/>
                        <a:pt x="1839399" y="370346"/>
                        <a:pt x="1805871" y="322340"/>
                      </a:cubicBezTo>
                      <a:cubicBezTo>
                        <a:pt x="1803871" y="321197"/>
                        <a:pt x="1801776" y="320721"/>
                        <a:pt x="1799490" y="320721"/>
                      </a:cubicBezTo>
                      <a:cubicBezTo>
                        <a:pt x="1799490" y="320721"/>
                        <a:pt x="1799490" y="320721"/>
                        <a:pt x="1799490" y="320721"/>
                      </a:cubicBezTo>
                      <a:cubicBezTo>
                        <a:pt x="1752722" y="192800"/>
                        <a:pt x="1676236" y="86406"/>
                        <a:pt x="1568604" y="2586"/>
                      </a:cubicBezTo>
                      <a:cubicBezTo>
                        <a:pt x="1542505" y="-4462"/>
                        <a:pt x="1518693" y="4301"/>
                        <a:pt x="1494404" y="12111"/>
                      </a:cubicBezTo>
                      <a:cubicBezTo>
                        <a:pt x="1302094" y="74690"/>
                        <a:pt x="1105498" y="116886"/>
                        <a:pt x="902997" y="124220"/>
                      </a:cubicBezTo>
                      <a:cubicBezTo>
                        <a:pt x="661728" y="132983"/>
                        <a:pt x="421984" y="107933"/>
                        <a:pt x="182526" y="81929"/>
                      </a:cubicBezTo>
                      <a:cubicBezTo>
                        <a:pt x="158237" y="79262"/>
                        <a:pt x="135282" y="79548"/>
                        <a:pt x="112517" y="88121"/>
                      </a:cubicBezTo>
                      <a:cubicBezTo>
                        <a:pt x="83561" y="112123"/>
                        <a:pt x="63463" y="143747"/>
                        <a:pt x="39936" y="172417"/>
                      </a:cubicBezTo>
                      <a:cubicBezTo>
                        <a:pt x="36793" y="178037"/>
                        <a:pt x="34507" y="184323"/>
                        <a:pt x="35936" y="190514"/>
                      </a:cubicBezTo>
                      <a:cubicBezTo>
                        <a:pt x="61939" y="302528"/>
                        <a:pt x="40413" y="409875"/>
                        <a:pt x="5075" y="516079"/>
                      </a:cubicBezTo>
                      <a:cubicBezTo>
                        <a:pt x="598" y="529604"/>
                        <a:pt x="-3021" y="543511"/>
                        <a:pt x="3741" y="557608"/>
                      </a:cubicBezTo>
                      <a:cubicBezTo>
                        <a:pt x="19743" y="573705"/>
                        <a:pt x="39365" y="568943"/>
                        <a:pt x="57462" y="565037"/>
                      </a:cubicBezTo>
                      <a:cubicBezTo>
                        <a:pt x="93372" y="557322"/>
                        <a:pt x="101849" y="570848"/>
                        <a:pt x="96705" y="605138"/>
                      </a:cubicBezTo>
                      <a:cubicBezTo>
                        <a:pt x="74607" y="752585"/>
                        <a:pt x="95658" y="893555"/>
                        <a:pt x="154332" y="1031381"/>
                      </a:cubicBezTo>
                      <a:cubicBezTo>
                        <a:pt x="287491" y="1343897"/>
                        <a:pt x="648774" y="1537826"/>
                        <a:pt x="982149" y="1471817"/>
                      </a:cubicBezTo>
                      <a:cubicBezTo>
                        <a:pt x="1003390" y="1465055"/>
                        <a:pt x="1025107" y="1460578"/>
                        <a:pt x="1046539" y="1455244"/>
                      </a:cubicBezTo>
                      <a:cubicBezTo>
                        <a:pt x="1186461" y="1420192"/>
                        <a:pt x="1310571" y="1358470"/>
                        <a:pt x="1406297" y="1246646"/>
                      </a:cubicBezTo>
                      <a:cubicBezTo>
                        <a:pt x="1445446" y="1200926"/>
                        <a:pt x="1480878" y="1152349"/>
                        <a:pt x="1520217" y="1106629"/>
                      </a:cubicBezTo>
                      <a:cubicBezTo>
                        <a:pt x="1532980" y="1104914"/>
                        <a:pt x="1535838" y="1115297"/>
                        <a:pt x="1539076" y="1123583"/>
                      </a:cubicBezTo>
                      <a:cubicBezTo>
                        <a:pt x="1559555" y="1174923"/>
                        <a:pt x="1581558" y="1225596"/>
                        <a:pt x="1598131" y="1278460"/>
                      </a:cubicBezTo>
                      <a:cubicBezTo>
                        <a:pt x="1663282" y="1487248"/>
                        <a:pt x="1702430" y="1701465"/>
                        <a:pt x="1735196" y="1917206"/>
                      </a:cubicBezTo>
                      <a:cubicBezTo>
                        <a:pt x="1738339" y="1937590"/>
                        <a:pt x="1739958" y="1958354"/>
                        <a:pt x="1758246" y="1972261"/>
                      </a:cubicBezTo>
                      <a:cubicBezTo>
                        <a:pt x="1908646" y="1944924"/>
                        <a:pt x="1960176" y="1865009"/>
                        <a:pt x="1920457" y="1721182"/>
                      </a:cubicBezTo>
                      <a:cubicBezTo>
                        <a:pt x="1919219" y="1716610"/>
                        <a:pt x="1919314" y="1711466"/>
                        <a:pt x="1917314" y="1707371"/>
                      </a:cubicBezTo>
                      <a:cubicBezTo>
                        <a:pt x="1886548" y="1645172"/>
                        <a:pt x="1897883" y="1590880"/>
                        <a:pt x="1948746" y="1544874"/>
                      </a:cubicBezTo>
                      <a:cubicBezTo>
                        <a:pt x="1973416" y="1522586"/>
                        <a:pt x="1971130" y="1500964"/>
                        <a:pt x="1949032" y="1480485"/>
                      </a:cubicBezTo>
                      <a:cubicBezTo>
                        <a:pt x="1920171" y="1453720"/>
                        <a:pt x="1925982" y="1434956"/>
                        <a:pt x="1956843" y="1414382"/>
                      </a:cubicBezTo>
                      <a:cubicBezTo>
                        <a:pt x="1990561" y="1391903"/>
                        <a:pt x="1994848" y="1362280"/>
                        <a:pt x="1968368" y="1329704"/>
                      </a:cubicBezTo>
                      <a:cubicBezTo>
                        <a:pt x="1950937" y="1308178"/>
                        <a:pt x="1944841" y="1281794"/>
                        <a:pt x="1939126" y="1255600"/>
                      </a:cubicBezTo>
                      <a:cubicBezTo>
                        <a:pt x="1927696" y="1203689"/>
                        <a:pt x="1933507" y="1194354"/>
                        <a:pt x="1985132" y="1185210"/>
                      </a:cubicBezTo>
                      <a:cubicBezTo>
                        <a:pt x="2018279" y="1179305"/>
                        <a:pt x="2049140" y="1168256"/>
                        <a:pt x="2077715" y="1150539"/>
                      </a:cubicBezTo>
                      <a:cubicBezTo>
                        <a:pt x="2126292" y="1120631"/>
                        <a:pt x="2134008" y="1096628"/>
                        <a:pt x="2112576" y="1043954"/>
                      </a:cubicBezTo>
                      <a:close/>
                    </a:path>
                  </a:pathLst>
                </a:custGeom>
                <a:solidFill>
                  <a:srgbClr val="C2B5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64EEF10-5DB5-4174-96E5-78DE562F0FE2}"/>
                    </a:ext>
                  </a:extLst>
                </p:cNvPr>
                <p:cNvSpPr/>
                <p:nvPr/>
              </p:nvSpPr>
              <p:spPr>
                <a:xfrm>
                  <a:off x="5254492" y="1898199"/>
                  <a:ext cx="862367" cy="731225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AEF851F-D471-4414-8522-AD1B7AD750DC}"/>
                    </a:ext>
                  </a:extLst>
                </p:cNvPr>
                <p:cNvSpPr/>
                <p:nvPr/>
              </p:nvSpPr>
              <p:spPr>
                <a:xfrm>
                  <a:off x="3994788" y="4089830"/>
                  <a:ext cx="1360045" cy="1174460"/>
                </a:xfrm>
                <a:custGeom>
                  <a:avLst/>
                  <a:gdLst>
                    <a:gd name="connsiteX0" fmla="*/ 1345830 w 1360045"/>
                    <a:gd name="connsiteY0" fmla="*/ 1134214 h 1174460"/>
                    <a:gd name="connsiteX1" fmla="*/ 798428 w 1360045"/>
                    <a:gd name="connsiteY1" fmla="*/ 1171171 h 1174460"/>
                    <a:gd name="connsiteX2" fmla="*/ 49192 w 1360045"/>
                    <a:gd name="connsiteY2" fmla="*/ 1004388 h 1174460"/>
                    <a:gd name="connsiteX3" fmla="*/ 12235 w 1360045"/>
                    <a:gd name="connsiteY3" fmla="*/ 979147 h 1174460"/>
                    <a:gd name="connsiteX4" fmla="*/ 1376 w 1360045"/>
                    <a:gd name="connsiteY4" fmla="*/ 919901 h 1174460"/>
                    <a:gd name="connsiteX5" fmla="*/ 158063 w 1360045"/>
                    <a:gd name="connsiteY5" fmla="*/ 306777 h 1174460"/>
                    <a:gd name="connsiteX6" fmla="*/ 660887 w 1360045"/>
                    <a:gd name="connsiteY6" fmla="*/ 72 h 1174460"/>
                    <a:gd name="connsiteX7" fmla="*/ 1081321 w 1360045"/>
                    <a:gd name="connsiteY7" fmla="*/ 148471 h 1174460"/>
                    <a:gd name="connsiteX8" fmla="*/ 1260200 w 1360045"/>
                    <a:gd name="connsiteY8" fmla="*/ 430316 h 1174460"/>
                    <a:gd name="connsiteX9" fmla="*/ 1342020 w 1360045"/>
                    <a:gd name="connsiteY9" fmla="*/ 863132 h 1174460"/>
                    <a:gd name="connsiteX10" fmla="*/ 1358403 w 1360045"/>
                    <a:gd name="connsiteY10" fmla="*/ 1076016 h 1174460"/>
                    <a:gd name="connsiteX11" fmla="*/ 1345830 w 1360045"/>
                    <a:gd name="connsiteY11" fmla="*/ 1134214 h 1174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0045" h="1174460">
                      <a:moveTo>
                        <a:pt x="1345830" y="1134214"/>
                      </a:moveTo>
                      <a:cubicBezTo>
                        <a:pt x="1164760" y="1167551"/>
                        <a:pt x="982356" y="1181362"/>
                        <a:pt x="798428" y="1171171"/>
                      </a:cubicBezTo>
                      <a:cubicBezTo>
                        <a:pt x="539539" y="1156883"/>
                        <a:pt x="288841" y="1105067"/>
                        <a:pt x="49192" y="1004388"/>
                      </a:cubicBezTo>
                      <a:cubicBezTo>
                        <a:pt x="35285" y="998577"/>
                        <a:pt x="17283" y="998101"/>
                        <a:pt x="12235" y="979147"/>
                      </a:cubicBezTo>
                      <a:cubicBezTo>
                        <a:pt x="-2053" y="961430"/>
                        <a:pt x="-910" y="939904"/>
                        <a:pt x="1376" y="919901"/>
                      </a:cubicBezTo>
                      <a:cubicBezTo>
                        <a:pt x="25189" y="708351"/>
                        <a:pt x="58241" y="498515"/>
                        <a:pt x="158063" y="306777"/>
                      </a:cubicBezTo>
                      <a:cubicBezTo>
                        <a:pt x="263409" y="104371"/>
                        <a:pt x="431811" y="3215"/>
                        <a:pt x="660887" y="72"/>
                      </a:cubicBezTo>
                      <a:cubicBezTo>
                        <a:pt x="820050" y="-2119"/>
                        <a:pt x="960734" y="45887"/>
                        <a:pt x="1081321" y="148471"/>
                      </a:cubicBezTo>
                      <a:cubicBezTo>
                        <a:pt x="1169332" y="223433"/>
                        <a:pt x="1220195" y="324398"/>
                        <a:pt x="1260200" y="430316"/>
                      </a:cubicBezTo>
                      <a:cubicBezTo>
                        <a:pt x="1312778" y="569572"/>
                        <a:pt x="1325827" y="716638"/>
                        <a:pt x="1342020" y="863132"/>
                      </a:cubicBezTo>
                      <a:cubicBezTo>
                        <a:pt x="1349926" y="933998"/>
                        <a:pt x="1347545" y="1005435"/>
                        <a:pt x="1358403" y="1076016"/>
                      </a:cubicBezTo>
                      <a:cubicBezTo>
                        <a:pt x="1361546" y="1096590"/>
                        <a:pt x="1361546" y="1117354"/>
                        <a:pt x="1345830" y="1134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70DDF88-E3D8-4EF2-AFD8-A96DB977A3BF}"/>
                    </a:ext>
                  </a:extLst>
                </p:cNvPr>
                <p:cNvSpPr/>
                <p:nvPr/>
              </p:nvSpPr>
              <p:spPr>
                <a:xfrm>
                  <a:off x="4209715" y="1365534"/>
                  <a:ext cx="1455896" cy="353523"/>
                </a:xfrm>
                <a:custGeom>
                  <a:avLst/>
                  <a:gdLst>
                    <a:gd name="connsiteX0" fmla="*/ 1455896 w 1455896"/>
                    <a:gd name="connsiteY0" fmla="*/ 214720 h 353523"/>
                    <a:gd name="connsiteX1" fmla="*/ 480536 w 1455896"/>
                    <a:gd name="connsiteY1" fmla="*/ 345975 h 353523"/>
                    <a:gd name="connsiteX2" fmla="*/ 0 w 1455896"/>
                    <a:gd name="connsiteY2" fmla="*/ 300350 h 353523"/>
                    <a:gd name="connsiteX3" fmla="*/ 493205 w 1455896"/>
                    <a:gd name="connsiteY3" fmla="*/ 35364 h 353523"/>
                    <a:gd name="connsiteX4" fmla="*/ 1251394 w 1455896"/>
                    <a:gd name="connsiteY4" fmla="*/ 88323 h 353523"/>
                    <a:gd name="connsiteX5" fmla="*/ 1455896 w 1455896"/>
                    <a:gd name="connsiteY5" fmla="*/ 214720 h 3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5896" h="353523">
                      <a:moveTo>
                        <a:pt x="1455896" y="214720"/>
                      </a:moveTo>
                      <a:cubicBezTo>
                        <a:pt x="1140523" y="331020"/>
                        <a:pt x="815435" y="372073"/>
                        <a:pt x="480536" y="345975"/>
                      </a:cubicBezTo>
                      <a:cubicBezTo>
                        <a:pt x="320040" y="333497"/>
                        <a:pt x="159734" y="320638"/>
                        <a:pt x="0" y="300350"/>
                      </a:cubicBezTo>
                      <a:cubicBezTo>
                        <a:pt x="135446" y="158237"/>
                        <a:pt x="303657" y="76036"/>
                        <a:pt x="493205" y="35364"/>
                      </a:cubicBezTo>
                      <a:cubicBezTo>
                        <a:pt x="750665" y="-19881"/>
                        <a:pt x="1004983" y="-16261"/>
                        <a:pt x="1251394" y="88323"/>
                      </a:cubicBezTo>
                      <a:cubicBezTo>
                        <a:pt x="1325785" y="119756"/>
                        <a:pt x="1395984" y="159285"/>
                        <a:pt x="1455896" y="2147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F494A2F-1F77-4E7D-AF79-DE0DF1A00A2D}"/>
                    </a:ext>
                  </a:extLst>
                </p:cNvPr>
                <p:cNvSpPr/>
                <p:nvPr/>
              </p:nvSpPr>
              <p:spPr>
                <a:xfrm>
                  <a:off x="3945217" y="3916984"/>
                  <a:ext cx="1453694" cy="1307059"/>
                </a:xfrm>
                <a:custGeom>
                  <a:avLst/>
                  <a:gdLst>
                    <a:gd name="connsiteX0" fmla="*/ 149627 w 1453694"/>
                    <a:gd name="connsiteY0" fmla="*/ 405899 h 1307059"/>
                    <a:gd name="connsiteX1" fmla="*/ 309647 w 1453694"/>
                    <a:gd name="connsiteY1" fmla="*/ 155677 h 1307059"/>
                    <a:gd name="connsiteX2" fmla="*/ 635211 w 1453694"/>
                    <a:gd name="connsiteY2" fmla="*/ 6039 h 1307059"/>
                    <a:gd name="connsiteX3" fmla="*/ 1128225 w 1453694"/>
                    <a:gd name="connsiteY3" fmla="*/ 139580 h 1307059"/>
                    <a:gd name="connsiteX4" fmla="*/ 1317868 w 1453694"/>
                    <a:gd name="connsiteY4" fmla="*/ 412281 h 1307059"/>
                    <a:gd name="connsiteX5" fmla="*/ 1406736 w 1453694"/>
                    <a:gd name="connsiteY5" fmla="*/ 807282 h 1307059"/>
                    <a:gd name="connsiteX6" fmla="*/ 1435597 w 1453694"/>
                    <a:gd name="connsiteY6" fmla="*/ 1217334 h 1307059"/>
                    <a:gd name="connsiteX7" fmla="*/ 1453695 w 1453694"/>
                    <a:gd name="connsiteY7" fmla="*/ 1290295 h 1307059"/>
                    <a:gd name="connsiteX8" fmla="*/ 1395496 w 1453694"/>
                    <a:gd name="connsiteY8" fmla="*/ 1307059 h 1307059"/>
                    <a:gd name="connsiteX9" fmla="*/ 1274339 w 1453694"/>
                    <a:gd name="connsiteY9" fmla="*/ 550012 h 1307059"/>
                    <a:gd name="connsiteX10" fmla="*/ 383370 w 1453694"/>
                    <a:gd name="connsiteY10" fmla="*/ 287598 h 1307059"/>
                    <a:gd name="connsiteX11" fmla="*/ 161819 w 1453694"/>
                    <a:gd name="connsiteY11" fmla="*/ 620211 h 1307059"/>
                    <a:gd name="connsiteX12" fmla="*/ 73522 w 1453694"/>
                    <a:gd name="connsiteY12" fmla="*/ 1026929 h 1307059"/>
                    <a:gd name="connsiteX13" fmla="*/ 61997 w 1453694"/>
                    <a:gd name="connsiteY13" fmla="*/ 1151992 h 1307059"/>
                    <a:gd name="connsiteX14" fmla="*/ 7323 w 1453694"/>
                    <a:gd name="connsiteY14" fmla="*/ 1136466 h 1307059"/>
                    <a:gd name="connsiteX15" fmla="*/ 12466 w 1453694"/>
                    <a:gd name="connsiteY15" fmla="*/ 1020357 h 1307059"/>
                    <a:gd name="connsiteX16" fmla="*/ 116003 w 1453694"/>
                    <a:gd name="connsiteY16" fmla="*/ 467145 h 1307059"/>
                    <a:gd name="connsiteX17" fmla="*/ 149627 w 1453694"/>
                    <a:gd name="connsiteY17" fmla="*/ 405899 h 130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53694" h="1307059">
                      <a:moveTo>
                        <a:pt x="149627" y="405899"/>
                      </a:moveTo>
                      <a:cubicBezTo>
                        <a:pt x="194013" y="316840"/>
                        <a:pt x="234208" y="225210"/>
                        <a:pt x="309647" y="155677"/>
                      </a:cubicBezTo>
                      <a:cubicBezTo>
                        <a:pt x="402134" y="70428"/>
                        <a:pt x="510433" y="22137"/>
                        <a:pt x="635211" y="6039"/>
                      </a:cubicBezTo>
                      <a:cubicBezTo>
                        <a:pt x="818663" y="-17583"/>
                        <a:pt x="982683" y="28328"/>
                        <a:pt x="1128225" y="139580"/>
                      </a:cubicBezTo>
                      <a:cubicBezTo>
                        <a:pt x="1219951" y="209684"/>
                        <a:pt x="1275958" y="306648"/>
                        <a:pt x="1317868" y="412281"/>
                      </a:cubicBezTo>
                      <a:cubicBezTo>
                        <a:pt x="1368160" y="539249"/>
                        <a:pt x="1392449" y="671837"/>
                        <a:pt x="1406736" y="807282"/>
                      </a:cubicBezTo>
                      <a:cubicBezTo>
                        <a:pt x="1421119" y="943681"/>
                        <a:pt x="1435406" y="1079888"/>
                        <a:pt x="1435597" y="1217334"/>
                      </a:cubicBezTo>
                      <a:cubicBezTo>
                        <a:pt x="1435597" y="1241623"/>
                        <a:pt x="1447408" y="1265911"/>
                        <a:pt x="1453695" y="1290295"/>
                      </a:cubicBezTo>
                      <a:cubicBezTo>
                        <a:pt x="1436359" y="1303059"/>
                        <a:pt x="1414928" y="1301725"/>
                        <a:pt x="1395496" y="1307059"/>
                      </a:cubicBezTo>
                      <a:cubicBezTo>
                        <a:pt x="1378351" y="1051027"/>
                        <a:pt x="1372161" y="794043"/>
                        <a:pt x="1274339" y="550012"/>
                      </a:cubicBezTo>
                      <a:cubicBezTo>
                        <a:pt x="1121177" y="168060"/>
                        <a:pt x="648165" y="94336"/>
                        <a:pt x="383370" y="287598"/>
                      </a:cubicBezTo>
                      <a:cubicBezTo>
                        <a:pt x="268784" y="371228"/>
                        <a:pt x="206110" y="490005"/>
                        <a:pt x="161819" y="620211"/>
                      </a:cubicBezTo>
                      <a:cubicBezTo>
                        <a:pt x="116861" y="752323"/>
                        <a:pt x="92381" y="888816"/>
                        <a:pt x="73522" y="1026929"/>
                      </a:cubicBezTo>
                      <a:cubicBezTo>
                        <a:pt x="67807" y="1068744"/>
                        <a:pt x="70379" y="1110749"/>
                        <a:pt x="61997" y="1151992"/>
                      </a:cubicBezTo>
                      <a:cubicBezTo>
                        <a:pt x="38660" y="1164946"/>
                        <a:pt x="24278" y="1146182"/>
                        <a:pt x="7323" y="1136466"/>
                      </a:cubicBezTo>
                      <a:cubicBezTo>
                        <a:pt x="-10203" y="1097033"/>
                        <a:pt x="8752" y="1058647"/>
                        <a:pt x="12466" y="1020357"/>
                      </a:cubicBezTo>
                      <a:cubicBezTo>
                        <a:pt x="30469" y="833000"/>
                        <a:pt x="56377" y="646786"/>
                        <a:pt x="116003" y="467145"/>
                      </a:cubicBezTo>
                      <a:cubicBezTo>
                        <a:pt x="123338" y="444666"/>
                        <a:pt x="129433" y="421425"/>
                        <a:pt x="149627" y="40589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053D85B-173A-4494-B322-4E8EC6B08F76}"/>
                    </a:ext>
                  </a:extLst>
                </p:cNvPr>
                <p:cNvSpPr/>
                <p:nvPr/>
              </p:nvSpPr>
              <p:spPr>
                <a:xfrm>
                  <a:off x="4210001" y="3399148"/>
                  <a:ext cx="1276159" cy="421149"/>
                </a:xfrm>
                <a:custGeom>
                  <a:avLst/>
                  <a:gdLst>
                    <a:gd name="connsiteX0" fmla="*/ 63817 w 1276159"/>
                    <a:gd name="connsiteY0" fmla="*/ 0 h 421149"/>
                    <a:gd name="connsiteX1" fmla="*/ 548354 w 1276159"/>
                    <a:gd name="connsiteY1" fmla="*/ 143542 h 421149"/>
                    <a:gd name="connsiteX2" fmla="*/ 1086993 w 1276159"/>
                    <a:gd name="connsiteY2" fmla="*/ 171545 h 421149"/>
                    <a:gd name="connsiteX3" fmla="*/ 1276159 w 1276159"/>
                    <a:gd name="connsiteY3" fmla="*/ 163544 h 421149"/>
                    <a:gd name="connsiteX4" fmla="*/ 1226915 w 1276159"/>
                    <a:gd name="connsiteY4" fmla="*/ 292799 h 421149"/>
                    <a:gd name="connsiteX5" fmla="*/ 1198436 w 1276159"/>
                    <a:gd name="connsiteY5" fmla="*/ 410623 h 421149"/>
                    <a:gd name="connsiteX6" fmla="*/ 791623 w 1276159"/>
                    <a:gd name="connsiteY6" fmla="*/ 419386 h 421149"/>
                    <a:gd name="connsiteX7" fmla="*/ 133255 w 1276159"/>
                    <a:gd name="connsiteY7" fmla="*/ 287179 h 421149"/>
                    <a:gd name="connsiteX8" fmla="*/ 0 w 1276159"/>
                    <a:gd name="connsiteY8" fmla="*/ 239078 h 421149"/>
                    <a:gd name="connsiteX9" fmla="*/ 30480 w 1276159"/>
                    <a:gd name="connsiteY9" fmla="*/ 144399 h 421149"/>
                    <a:gd name="connsiteX10" fmla="*/ 63817 w 1276159"/>
                    <a:gd name="connsiteY10" fmla="*/ 0 h 421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6159" h="421149">
                      <a:moveTo>
                        <a:pt x="63817" y="0"/>
                      </a:moveTo>
                      <a:cubicBezTo>
                        <a:pt x="219456" y="67723"/>
                        <a:pt x="381857" y="113538"/>
                        <a:pt x="548354" y="143542"/>
                      </a:cubicBezTo>
                      <a:cubicBezTo>
                        <a:pt x="726472" y="175641"/>
                        <a:pt x="906875" y="177070"/>
                        <a:pt x="1086993" y="171545"/>
                      </a:cubicBezTo>
                      <a:cubicBezTo>
                        <a:pt x="1149953" y="169640"/>
                        <a:pt x="1212913" y="161163"/>
                        <a:pt x="1276159" y="163544"/>
                      </a:cubicBezTo>
                      <a:cubicBezTo>
                        <a:pt x="1254252" y="205073"/>
                        <a:pt x="1220343" y="249174"/>
                        <a:pt x="1226915" y="292799"/>
                      </a:cubicBezTo>
                      <a:cubicBezTo>
                        <a:pt x="1234154" y="340900"/>
                        <a:pt x="1210627" y="372332"/>
                        <a:pt x="1198436" y="410623"/>
                      </a:cubicBezTo>
                      <a:cubicBezTo>
                        <a:pt x="1063181" y="427292"/>
                        <a:pt x="927259" y="419100"/>
                        <a:pt x="791623" y="419386"/>
                      </a:cubicBezTo>
                      <a:cubicBezTo>
                        <a:pt x="563499" y="419767"/>
                        <a:pt x="346329" y="363284"/>
                        <a:pt x="133255" y="287179"/>
                      </a:cubicBezTo>
                      <a:cubicBezTo>
                        <a:pt x="88773" y="271272"/>
                        <a:pt x="44387" y="255079"/>
                        <a:pt x="0" y="239078"/>
                      </a:cubicBezTo>
                      <a:cubicBezTo>
                        <a:pt x="7525" y="210122"/>
                        <a:pt x="20002" y="168593"/>
                        <a:pt x="30480" y="144399"/>
                      </a:cubicBezTo>
                      <a:cubicBezTo>
                        <a:pt x="42291" y="94298"/>
                        <a:pt x="48673" y="51245"/>
                        <a:pt x="6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A937DC2-67CD-4327-80AF-921A74DE899E}"/>
                    </a:ext>
                  </a:extLst>
                </p:cNvPr>
                <p:cNvSpPr/>
                <p:nvPr/>
              </p:nvSpPr>
              <p:spPr>
                <a:xfrm>
                  <a:off x="5902879" y="1893924"/>
                  <a:ext cx="256290" cy="586538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835BCFD7-F3E9-4FDE-A158-217DD180A330}"/>
                    </a:ext>
                  </a:extLst>
                </p:cNvPr>
                <p:cNvSpPr/>
                <p:nvPr/>
              </p:nvSpPr>
              <p:spPr>
                <a:xfrm>
                  <a:off x="4446981" y="2003936"/>
                  <a:ext cx="895328" cy="893657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DADA633-C318-40B5-90AA-F40E2C72FD2B}"/>
                    </a:ext>
                  </a:extLst>
                </p:cNvPr>
                <p:cNvSpPr/>
                <p:nvPr/>
              </p:nvSpPr>
              <p:spPr>
                <a:xfrm>
                  <a:off x="5085634" y="2669152"/>
                  <a:ext cx="531663" cy="864870"/>
                </a:xfrm>
                <a:custGeom>
                  <a:avLst/>
                  <a:gdLst>
                    <a:gd name="connsiteX0" fmla="*/ 523113 w 531663"/>
                    <a:gd name="connsiteY0" fmla="*/ 0 h 864870"/>
                    <a:gd name="connsiteX1" fmla="*/ 522541 w 531663"/>
                    <a:gd name="connsiteY1" fmla="*/ 32195 h 864870"/>
                    <a:gd name="connsiteX2" fmla="*/ 413290 w 531663"/>
                    <a:gd name="connsiteY2" fmla="*/ 852583 h 864870"/>
                    <a:gd name="connsiteX3" fmla="*/ 407765 w 531663"/>
                    <a:gd name="connsiteY3" fmla="*/ 864870 h 864870"/>
                    <a:gd name="connsiteX4" fmla="*/ 0 w 531663"/>
                    <a:gd name="connsiteY4" fmla="*/ 369951 h 864870"/>
                    <a:gd name="connsiteX5" fmla="*/ 115538 w 531663"/>
                    <a:gd name="connsiteY5" fmla="*/ 333280 h 864870"/>
                    <a:gd name="connsiteX6" fmla="*/ 424815 w 531663"/>
                    <a:gd name="connsiteY6" fmla="*/ 126683 h 864870"/>
                    <a:gd name="connsiteX7" fmla="*/ 523113 w 531663"/>
                    <a:gd name="connsiteY7" fmla="*/ 0 h 86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663" h="864870">
                      <a:moveTo>
                        <a:pt x="523113" y="0"/>
                      </a:moveTo>
                      <a:cubicBezTo>
                        <a:pt x="540734" y="10858"/>
                        <a:pt x="526256" y="22955"/>
                        <a:pt x="522541" y="32195"/>
                      </a:cubicBezTo>
                      <a:cubicBezTo>
                        <a:pt x="415766" y="296323"/>
                        <a:pt x="387858" y="570833"/>
                        <a:pt x="413290" y="852583"/>
                      </a:cubicBezTo>
                      <a:cubicBezTo>
                        <a:pt x="413480" y="854964"/>
                        <a:pt x="411194" y="857536"/>
                        <a:pt x="407765" y="864870"/>
                      </a:cubicBezTo>
                      <a:cubicBezTo>
                        <a:pt x="270796" y="698659"/>
                        <a:pt x="135350" y="534257"/>
                        <a:pt x="0" y="369951"/>
                      </a:cubicBezTo>
                      <a:cubicBezTo>
                        <a:pt x="38481" y="357664"/>
                        <a:pt x="76581" y="343948"/>
                        <a:pt x="115538" y="333280"/>
                      </a:cubicBezTo>
                      <a:cubicBezTo>
                        <a:pt x="241745" y="298704"/>
                        <a:pt x="342805" y="226790"/>
                        <a:pt x="424815" y="126683"/>
                      </a:cubicBezTo>
                      <a:cubicBezTo>
                        <a:pt x="458534" y="85344"/>
                        <a:pt x="490347" y="42291"/>
                        <a:pt x="523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E071A61F-7357-40B3-9231-A12B024D1B34}"/>
                    </a:ext>
                  </a:extLst>
                </p:cNvPr>
                <p:cNvSpPr/>
                <p:nvPr/>
              </p:nvSpPr>
              <p:spPr>
                <a:xfrm>
                  <a:off x="5563849" y="2058981"/>
                  <a:ext cx="526767" cy="450897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CF108A-D11B-40B0-89E9-24B60B2AFC54}"/>
                    </a:ext>
                  </a:extLst>
                </p:cNvPr>
                <p:cNvSpPr/>
                <p:nvPr/>
              </p:nvSpPr>
              <p:spPr>
                <a:xfrm>
                  <a:off x="4784703" y="2354441"/>
                  <a:ext cx="204728" cy="203655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F9C035A-0C70-4F40-958B-0DFC172DB14A}"/>
                    </a:ext>
                  </a:extLst>
                </p:cNvPr>
                <p:cNvSpPr/>
                <p:nvPr/>
              </p:nvSpPr>
              <p:spPr>
                <a:xfrm>
                  <a:off x="4246081" y="3481347"/>
                  <a:ext cx="1156435" cy="264799"/>
                </a:xfrm>
                <a:custGeom>
                  <a:avLst/>
                  <a:gdLst>
                    <a:gd name="connsiteX0" fmla="*/ 752971 w 1156435"/>
                    <a:gd name="connsiteY0" fmla="*/ 162403 h 264799"/>
                    <a:gd name="connsiteX1" fmla="*/ 780593 w 1156435"/>
                    <a:gd name="connsiteY1" fmla="*/ 162498 h 264799"/>
                    <a:gd name="connsiteX2" fmla="*/ 782117 w 1156435"/>
                    <a:gd name="connsiteY2" fmla="*/ 186596 h 264799"/>
                    <a:gd name="connsiteX3" fmla="*/ 763257 w 1156435"/>
                    <a:gd name="connsiteY3" fmla="*/ 244413 h 264799"/>
                    <a:gd name="connsiteX4" fmla="*/ 727253 w 1156435"/>
                    <a:gd name="connsiteY4" fmla="*/ 264701 h 264799"/>
                    <a:gd name="connsiteX5" fmla="*/ 711061 w 1156435"/>
                    <a:gd name="connsiteY5" fmla="*/ 256986 h 264799"/>
                    <a:gd name="connsiteX6" fmla="*/ 752971 w 1156435"/>
                    <a:gd name="connsiteY6" fmla="*/ 162403 h 264799"/>
                    <a:gd name="connsiteX7" fmla="*/ 999002 w 1156435"/>
                    <a:gd name="connsiteY7" fmla="*/ 158688 h 264799"/>
                    <a:gd name="connsiteX8" fmla="*/ 1026624 w 1156435"/>
                    <a:gd name="connsiteY8" fmla="*/ 158783 h 264799"/>
                    <a:gd name="connsiteX9" fmla="*/ 1028148 w 1156435"/>
                    <a:gd name="connsiteY9" fmla="*/ 182881 h 264799"/>
                    <a:gd name="connsiteX10" fmla="*/ 1009289 w 1156435"/>
                    <a:gd name="connsiteY10" fmla="*/ 240698 h 264799"/>
                    <a:gd name="connsiteX11" fmla="*/ 973284 w 1156435"/>
                    <a:gd name="connsiteY11" fmla="*/ 260986 h 264799"/>
                    <a:gd name="connsiteX12" fmla="*/ 957092 w 1156435"/>
                    <a:gd name="connsiteY12" fmla="*/ 253271 h 264799"/>
                    <a:gd name="connsiteX13" fmla="*/ 999002 w 1156435"/>
                    <a:gd name="connsiteY13" fmla="*/ 158688 h 264799"/>
                    <a:gd name="connsiteX14" fmla="*/ 893393 w 1156435"/>
                    <a:gd name="connsiteY14" fmla="*/ 156307 h 264799"/>
                    <a:gd name="connsiteX15" fmla="*/ 908514 w 1156435"/>
                    <a:gd name="connsiteY15" fmla="*/ 161927 h 264799"/>
                    <a:gd name="connsiteX16" fmla="*/ 905942 w 1156435"/>
                    <a:gd name="connsiteY16" fmla="*/ 187739 h 264799"/>
                    <a:gd name="connsiteX17" fmla="*/ 888321 w 1156435"/>
                    <a:gd name="connsiteY17" fmla="*/ 241270 h 264799"/>
                    <a:gd name="connsiteX18" fmla="*/ 852793 w 1156435"/>
                    <a:gd name="connsiteY18" fmla="*/ 261177 h 264799"/>
                    <a:gd name="connsiteX19" fmla="*/ 836696 w 1156435"/>
                    <a:gd name="connsiteY19" fmla="*/ 254510 h 264799"/>
                    <a:gd name="connsiteX20" fmla="*/ 876986 w 1156435"/>
                    <a:gd name="connsiteY20" fmla="*/ 158688 h 264799"/>
                    <a:gd name="connsiteX21" fmla="*/ 893393 w 1156435"/>
                    <a:gd name="connsiteY21" fmla="*/ 156307 h 264799"/>
                    <a:gd name="connsiteX22" fmla="*/ 1122255 w 1156435"/>
                    <a:gd name="connsiteY22" fmla="*/ 150687 h 264799"/>
                    <a:gd name="connsiteX23" fmla="*/ 1149878 w 1156435"/>
                    <a:gd name="connsiteY23" fmla="*/ 150782 h 264799"/>
                    <a:gd name="connsiteX24" fmla="*/ 1151401 w 1156435"/>
                    <a:gd name="connsiteY24" fmla="*/ 174881 h 264799"/>
                    <a:gd name="connsiteX25" fmla="*/ 1132542 w 1156435"/>
                    <a:gd name="connsiteY25" fmla="*/ 232697 h 264799"/>
                    <a:gd name="connsiteX26" fmla="*/ 1096537 w 1156435"/>
                    <a:gd name="connsiteY26" fmla="*/ 252986 h 264799"/>
                    <a:gd name="connsiteX27" fmla="*/ 1080345 w 1156435"/>
                    <a:gd name="connsiteY27" fmla="*/ 245270 h 264799"/>
                    <a:gd name="connsiteX28" fmla="*/ 1122255 w 1156435"/>
                    <a:gd name="connsiteY28" fmla="*/ 150687 h 264799"/>
                    <a:gd name="connsiteX29" fmla="*/ 630861 w 1156435"/>
                    <a:gd name="connsiteY29" fmla="*/ 150687 h 264799"/>
                    <a:gd name="connsiteX30" fmla="*/ 658483 w 1156435"/>
                    <a:gd name="connsiteY30" fmla="*/ 150782 h 264799"/>
                    <a:gd name="connsiteX31" fmla="*/ 660007 w 1156435"/>
                    <a:gd name="connsiteY31" fmla="*/ 174881 h 264799"/>
                    <a:gd name="connsiteX32" fmla="*/ 641147 w 1156435"/>
                    <a:gd name="connsiteY32" fmla="*/ 232697 h 264799"/>
                    <a:gd name="connsiteX33" fmla="*/ 605143 w 1156435"/>
                    <a:gd name="connsiteY33" fmla="*/ 252986 h 264799"/>
                    <a:gd name="connsiteX34" fmla="*/ 588951 w 1156435"/>
                    <a:gd name="connsiteY34" fmla="*/ 245270 h 264799"/>
                    <a:gd name="connsiteX35" fmla="*/ 630861 w 1156435"/>
                    <a:gd name="connsiteY35" fmla="*/ 150687 h 264799"/>
                    <a:gd name="connsiteX36" fmla="*/ 529253 w 1156435"/>
                    <a:gd name="connsiteY36" fmla="*/ 130018 h 264799"/>
                    <a:gd name="connsiteX37" fmla="*/ 544373 w 1156435"/>
                    <a:gd name="connsiteY37" fmla="*/ 135638 h 264799"/>
                    <a:gd name="connsiteX38" fmla="*/ 541801 w 1156435"/>
                    <a:gd name="connsiteY38" fmla="*/ 161450 h 264799"/>
                    <a:gd name="connsiteX39" fmla="*/ 524180 w 1156435"/>
                    <a:gd name="connsiteY39" fmla="*/ 214981 h 264799"/>
                    <a:gd name="connsiteX40" fmla="*/ 488652 w 1156435"/>
                    <a:gd name="connsiteY40" fmla="*/ 234888 h 264799"/>
                    <a:gd name="connsiteX41" fmla="*/ 472555 w 1156435"/>
                    <a:gd name="connsiteY41" fmla="*/ 228221 h 264799"/>
                    <a:gd name="connsiteX42" fmla="*/ 512846 w 1156435"/>
                    <a:gd name="connsiteY42" fmla="*/ 132399 h 264799"/>
                    <a:gd name="connsiteX43" fmla="*/ 529253 w 1156435"/>
                    <a:gd name="connsiteY43" fmla="*/ 130018 h 264799"/>
                    <a:gd name="connsiteX44" fmla="*/ 401617 w 1156435"/>
                    <a:gd name="connsiteY44" fmla="*/ 107825 h 264799"/>
                    <a:gd name="connsiteX45" fmla="*/ 416738 w 1156435"/>
                    <a:gd name="connsiteY45" fmla="*/ 113445 h 264799"/>
                    <a:gd name="connsiteX46" fmla="*/ 414166 w 1156435"/>
                    <a:gd name="connsiteY46" fmla="*/ 139257 h 264799"/>
                    <a:gd name="connsiteX47" fmla="*/ 396545 w 1156435"/>
                    <a:gd name="connsiteY47" fmla="*/ 192788 h 264799"/>
                    <a:gd name="connsiteX48" fmla="*/ 361017 w 1156435"/>
                    <a:gd name="connsiteY48" fmla="*/ 212695 h 264799"/>
                    <a:gd name="connsiteX49" fmla="*/ 344920 w 1156435"/>
                    <a:gd name="connsiteY49" fmla="*/ 206028 h 264799"/>
                    <a:gd name="connsiteX50" fmla="*/ 385210 w 1156435"/>
                    <a:gd name="connsiteY50" fmla="*/ 110206 h 264799"/>
                    <a:gd name="connsiteX51" fmla="*/ 401617 w 1156435"/>
                    <a:gd name="connsiteY51" fmla="*/ 107825 h 264799"/>
                    <a:gd name="connsiteX52" fmla="*/ 266529 w 1156435"/>
                    <a:gd name="connsiteY52" fmla="*/ 79821 h 264799"/>
                    <a:gd name="connsiteX53" fmla="*/ 294151 w 1156435"/>
                    <a:gd name="connsiteY53" fmla="*/ 79916 h 264799"/>
                    <a:gd name="connsiteX54" fmla="*/ 295675 w 1156435"/>
                    <a:gd name="connsiteY54" fmla="*/ 104015 h 264799"/>
                    <a:gd name="connsiteX55" fmla="*/ 276815 w 1156435"/>
                    <a:gd name="connsiteY55" fmla="*/ 161831 h 264799"/>
                    <a:gd name="connsiteX56" fmla="*/ 240811 w 1156435"/>
                    <a:gd name="connsiteY56" fmla="*/ 182120 h 264799"/>
                    <a:gd name="connsiteX57" fmla="*/ 224619 w 1156435"/>
                    <a:gd name="connsiteY57" fmla="*/ 174404 h 264799"/>
                    <a:gd name="connsiteX58" fmla="*/ 266529 w 1156435"/>
                    <a:gd name="connsiteY58" fmla="*/ 79821 h 264799"/>
                    <a:gd name="connsiteX59" fmla="*/ 149753 w 1156435"/>
                    <a:gd name="connsiteY59" fmla="*/ 39245 h 264799"/>
                    <a:gd name="connsiteX60" fmla="*/ 177375 w 1156435"/>
                    <a:gd name="connsiteY60" fmla="*/ 39340 h 264799"/>
                    <a:gd name="connsiteX61" fmla="*/ 178899 w 1156435"/>
                    <a:gd name="connsiteY61" fmla="*/ 63439 h 264799"/>
                    <a:gd name="connsiteX62" fmla="*/ 160040 w 1156435"/>
                    <a:gd name="connsiteY62" fmla="*/ 121255 h 264799"/>
                    <a:gd name="connsiteX63" fmla="*/ 124035 w 1156435"/>
                    <a:gd name="connsiteY63" fmla="*/ 141544 h 264799"/>
                    <a:gd name="connsiteX64" fmla="*/ 107843 w 1156435"/>
                    <a:gd name="connsiteY64" fmla="*/ 133828 h 264799"/>
                    <a:gd name="connsiteX65" fmla="*/ 149753 w 1156435"/>
                    <a:gd name="connsiteY65" fmla="*/ 39245 h 264799"/>
                    <a:gd name="connsiteX66" fmla="*/ 57098 w 1156435"/>
                    <a:gd name="connsiteY66" fmla="*/ 2 h 264799"/>
                    <a:gd name="connsiteX67" fmla="*/ 72219 w 1156435"/>
                    <a:gd name="connsiteY67" fmla="*/ 5622 h 264799"/>
                    <a:gd name="connsiteX68" fmla="*/ 69647 w 1156435"/>
                    <a:gd name="connsiteY68" fmla="*/ 31434 h 264799"/>
                    <a:gd name="connsiteX69" fmla="*/ 52026 w 1156435"/>
                    <a:gd name="connsiteY69" fmla="*/ 84965 h 264799"/>
                    <a:gd name="connsiteX70" fmla="*/ 16498 w 1156435"/>
                    <a:gd name="connsiteY70" fmla="*/ 104872 h 264799"/>
                    <a:gd name="connsiteX71" fmla="*/ 401 w 1156435"/>
                    <a:gd name="connsiteY71" fmla="*/ 98205 h 264799"/>
                    <a:gd name="connsiteX72" fmla="*/ 40692 w 1156435"/>
                    <a:gd name="connsiteY72" fmla="*/ 2383 h 264799"/>
                    <a:gd name="connsiteX73" fmla="*/ 57098 w 1156435"/>
                    <a:gd name="connsiteY73" fmla="*/ 2 h 26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156435" h="264799">
                      <a:moveTo>
                        <a:pt x="752971" y="162403"/>
                      </a:moveTo>
                      <a:cubicBezTo>
                        <a:pt x="761829" y="160403"/>
                        <a:pt x="772687" y="159165"/>
                        <a:pt x="780593" y="162498"/>
                      </a:cubicBezTo>
                      <a:cubicBezTo>
                        <a:pt x="793071" y="167642"/>
                        <a:pt x="784308" y="178881"/>
                        <a:pt x="782117" y="186596"/>
                      </a:cubicBezTo>
                      <a:cubicBezTo>
                        <a:pt x="776783" y="206123"/>
                        <a:pt x="769163" y="224982"/>
                        <a:pt x="763257" y="244413"/>
                      </a:cubicBezTo>
                      <a:cubicBezTo>
                        <a:pt x="758209" y="260987"/>
                        <a:pt x="746303" y="265559"/>
                        <a:pt x="727253" y="264701"/>
                      </a:cubicBezTo>
                      <a:cubicBezTo>
                        <a:pt x="723538" y="264225"/>
                        <a:pt x="714871" y="266321"/>
                        <a:pt x="711061" y="256986"/>
                      </a:cubicBezTo>
                      <a:cubicBezTo>
                        <a:pt x="706584" y="246223"/>
                        <a:pt x="741636" y="164879"/>
                        <a:pt x="752971" y="162403"/>
                      </a:cubicBezTo>
                      <a:close/>
                      <a:moveTo>
                        <a:pt x="999002" y="158688"/>
                      </a:moveTo>
                      <a:cubicBezTo>
                        <a:pt x="1007860" y="156688"/>
                        <a:pt x="1018718" y="155450"/>
                        <a:pt x="1026624" y="158783"/>
                      </a:cubicBezTo>
                      <a:cubicBezTo>
                        <a:pt x="1039102" y="163927"/>
                        <a:pt x="1030339" y="175166"/>
                        <a:pt x="1028148" y="182881"/>
                      </a:cubicBezTo>
                      <a:cubicBezTo>
                        <a:pt x="1022814" y="202408"/>
                        <a:pt x="1015194" y="221267"/>
                        <a:pt x="1009289" y="240698"/>
                      </a:cubicBezTo>
                      <a:cubicBezTo>
                        <a:pt x="1004240" y="257272"/>
                        <a:pt x="992429" y="261844"/>
                        <a:pt x="973284" y="260986"/>
                      </a:cubicBezTo>
                      <a:cubicBezTo>
                        <a:pt x="969569" y="260510"/>
                        <a:pt x="960902" y="262606"/>
                        <a:pt x="957092" y="253271"/>
                      </a:cubicBezTo>
                      <a:cubicBezTo>
                        <a:pt x="952615" y="242508"/>
                        <a:pt x="987667" y="161164"/>
                        <a:pt x="999002" y="158688"/>
                      </a:cubicBezTo>
                      <a:close/>
                      <a:moveTo>
                        <a:pt x="893393" y="156307"/>
                      </a:moveTo>
                      <a:cubicBezTo>
                        <a:pt x="898870" y="156379"/>
                        <a:pt x="904133" y="157784"/>
                        <a:pt x="908514" y="161927"/>
                      </a:cubicBezTo>
                      <a:cubicBezTo>
                        <a:pt x="917182" y="170213"/>
                        <a:pt x="908419" y="179453"/>
                        <a:pt x="905942" y="187739"/>
                      </a:cubicBezTo>
                      <a:cubicBezTo>
                        <a:pt x="900513" y="205742"/>
                        <a:pt x="892893" y="223077"/>
                        <a:pt x="888321" y="241270"/>
                      </a:cubicBezTo>
                      <a:cubicBezTo>
                        <a:pt x="883844" y="258986"/>
                        <a:pt x="872605" y="262987"/>
                        <a:pt x="852793" y="261177"/>
                      </a:cubicBezTo>
                      <a:cubicBezTo>
                        <a:pt x="849650" y="260701"/>
                        <a:pt x="840982" y="263844"/>
                        <a:pt x="836696" y="254510"/>
                      </a:cubicBezTo>
                      <a:cubicBezTo>
                        <a:pt x="832219" y="244604"/>
                        <a:pt x="866414" y="161069"/>
                        <a:pt x="876986" y="158688"/>
                      </a:cubicBezTo>
                      <a:cubicBezTo>
                        <a:pt x="882225" y="157498"/>
                        <a:pt x="887916" y="156236"/>
                        <a:pt x="893393" y="156307"/>
                      </a:cubicBezTo>
                      <a:close/>
                      <a:moveTo>
                        <a:pt x="1122255" y="150687"/>
                      </a:moveTo>
                      <a:cubicBezTo>
                        <a:pt x="1131113" y="148687"/>
                        <a:pt x="1141972" y="147448"/>
                        <a:pt x="1149878" y="150782"/>
                      </a:cubicBezTo>
                      <a:cubicBezTo>
                        <a:pt x="1162355" y="155926"/>
                        <a:pt x="1153592" y="167165"/>
                        <a:pt x="1151401" y="174881"/>
                      </a:cubicBezTo>
                      <a:cubicBezTo>
                        <a:pt x="1146067" y="194407"/>
                        <a:pt x="1138447" y="213266"/>
                        <a:pt x="1132542" y="232697"/>
                      </a:cubicBezTo>
                      <a:cubicBezTo>
                        <a:pt x="1127493" y="249366"/>
                        <a:pt x="1115683" y="253843"/>
                        <a:pt x="1096537" y="252986"/>
                      </a:cubicBezTo>
                      <a:cubicBezTo>
                        <a:pt x="1092823" y="252509"/>
                        <a:pt x="1084155" y="254605"/>
                        <a:pt x="1080345" y="245270"/>
                      </a:cubicBezTo>
                      <a:cubicBezTo>
                        <a:pt x="1075868" y="234507"/>
                        <a:pt x="1110920" y="153164"/>
                        <a:pt x="1122255" y="150687"/>
                      </a:cubicBezTo>
                      <a:close/>
                      <a:moveTo>
                        <a:pt x="630861" y="150687"/>
                      </a:moveTo>
                      <a:cubicBezTo>
                        <a:pt x="639719" y="148687"/>
                        <a:pt x="650577" y="147448"/>
                        <a:pt x="658483" y="150782"/>
                      </a:cubicBezTo>
                      <a:cubicBezTo>
                        <a:pt x="670961" y="155926"/>
                        <a:pt x="662198" y="167165"/>
                        <a:pt x="660007" y="174881"/>
                      </a:cubicBezTo>
                      <a:cubicBezTo>
                        <a:pt x="654673" y="194407"/>
                        <a:pt x="647053" y="213266"/>
                        <a:pt x="641147" y="232697"/>
                      </a:cubicBezTo>
                      <a:cubicBezTo>
                        <a:pt x="636099" y="249366"/>
                        <a:pt x="624288" y="253843"/>
                        <a:pt x="605143" y="252986"/>
                      </a:cubicBezTo>
                      <a:cubicBezTo>
                        <a:pt x="601428" y="252509"/>
                        <a:pt x="592761" y="254605"/>
                        <a:pt x="588951" y="245270"/>
                      </a:cubicBezTo>
                      <a:cubicBezTo>
                        <a:pt x="584474" y="234507"/>
                        <a:pt x="619526" y="153164"/>
                        <a:pt x="630861" y="150687"/>
                      </a:cubicBezTo>
                      <a:close/>
                      <a:moveTo>
                        <a:pt x="529253" y="130018"/>
                      </a:moveTo>
                      <a:cubicBezTo>
                        <a:pt x="534729" y="130090"/>
                        <a:pt x="539992" y="131495"/>
                        <a:pt x="544373" y="135638"/>
                      </a:cubicBezTo>
                      <a:cubicBezTo>
                        <a:pt x="553041" y="143924"/>
                        <a:pt x="544278" y="153164"/>
                        <a:pt x="541801" y="161450"/>
                      </a:cubicBezTo>
                      <a:cubicBezTo>
                        <a:pt x="536372" y="179453"/>
                        <a:pt x="528752" y="196788"/>
                        <a:pt x="524180" y="214981"/>
                      </a:cubicBezTo>
                      <a:cubicBezTo>
                        <a:pt x="519703" y="232698"/>
                        <a:pt x="508464" y="236698"/>
                        <a:pt x="488652" y="234888"/>
                      </a:cubicBezTo>
                      <a:cubicBezTo>
                        <a:pt x="485509" y="234412"/>
                        <a:pt x="476841" y="237555"/>
                        <a:pt x="472555" y="228221"/>
                      </a:cubicBezTo>
                      <a:cubicBezTo>
                        <a:pt x="468078" y="218315"/>
                        <a:pt x="502273" y="134780"/>
                        <a:pt x="512846" y="132399"/>
                      </a:cubicBezTo>
                      <a:cubicBezTo>
                        <a:pt x="518085" y="131209"/>
                        <a:pt x="523776" y="129947"/>
                        <a:pt x="529253" y="130018"/>
                      </a:cubicBezTo>
                      <a:close/>
                      <a:moveTo>
                        <a:pt x="401617" y="107825"/>
                      </a:moveTo>
                      <a:cubicBezTo>
                        <a:pt x="407094" y="107897"/>
                        <a:pt x="412357" y="109302"/>
                        <a:pt x="416738" y="113445"/>
                      </a:cubicBezTo>
                      <a:cubicBezTo>
                        <a:pt x="425406" y="121731"/>
                        <a:pt x="416643" y="130971"/>
                        <a:pt x="414166" y="139257"/>
                      </a:cubicBezTo>
                      <a:cubicBezTo>
                        <a:pt x="408737" y="157260"/>
                        <a:pt x="401117" y="174595"/>
                        <a:pt x="396545" y="192788"/>
                      </a:cubicBezTo>
                      <a:cubicBezTo>
                        <a:pt x="392068" y="210504"/>
                        <a:pt x="380829" y="214505"/>
                        <a:pt x="361017" y="212695"/>
                      </a:cubicBezTo>
                      <a:cubicBezTo>
                        <a:pt x="357874" y="212219"/>
                        <a:pt x="349206" y="215362"/>
                        <a:pt x="344920" y="206028"/>
                      </a:cubicBezTo>
                      <a:cubicBezTo>
                        <a:pt x="340443" y="196122"/>
                        <a:pt x="374638" y="112587"/>
                        <a:pt x="385210" y="110206"/>
                      </a:cubicBezTo>
                      <a:cubicBezTo>
                        <a:pt x="390449" y="109016"/>
                        <a:pt x="396141" y="107754"/>
                        <a:pt x="401617" y="107825"/>
                      </a:cubicBezTo>
                      <a:close/>
                      <a:moveTo>
                        <a:pt x="266529" y="79821"/>
                      </a:moveTo>
                      <a:cubicBezTo>
                        <a:pt x="275387" y="77821"/>
                        <a:pt x="286245" y="76582"/>
                        <a:pt x="294151" y="79916"/>
                      </a:cubicBezTo>
                      <a:cubicBezTo>
                        <a:pt x="306629" y="85060"/>
                        <a:pt x="297866" y="96299"/>
                        <a:pt x="295675" y="104015"/>
                      </a:cubicBezTo>
                      <a:cubicBezTo>
                        <a:pt x="290341" y="123541"/>
                        <a:pt x="282721" y="142400"/>
                        <a:pt x="276815" y="161831"/>
                      </a:cubicBezTo>
                      <a:cubicBezTo>
                        <a:pt x="271767" y="178405"/>
                        <a:pt x="259956" y="182977"/>
                        <a:pt x="240811" y="182120"/>
                      </a:cubicBezTo>
                      <a:cubicBezTo>
                        <a:pt x="237096" y="181643"/>
                        <a:pt x="228429" y="183739"/>
                        <a:pt x="224619" y="174404"/>
                      </a:cubicBezTo>
                      <a:cubicBezTo>
                        <a:pt x="220142" y="163641"/>
                        <a:pt x="255194" y="82298"/>
                        <a:pt x="266529" y="79821"/>
                      </a:cubicBezTo>
                      <a:close/>
                      <a:moveTo>
                        <a:pt x="149753" y="39245"/>
                      </a:moveTo>
                      <a:cubicBezTo>
                        <a:pt x="158611" y="37245"/>
                        <a:pt x="169469" y="36007"/>
                        <a:pt x="177375" y="39340"/>
                      </a:cubicBezTo>
                      <a:cubicBezTo>
                        <a:pt x="189853" y="44484"/>
                        <a:pt x="181090" y="55723"/>
                        <a:pt x="178899" y="63439"/>
                      </a:cubicBezTo>
                      <a:cubicBezTo>
                        <a:pt x="173565" y="82965"/>
                        <a:pt x="165945" y="101824"/>
                        <a:pt x="160040" y="121255"/>
                      </a:cubicBezTo>
                      <a:cubicBezTo>
                        <a:pt x="155087" y="137829"/>
                        <a:pt x="143180" y="142401"/>
                        <a:pt x="124035" y="141544"/>
                      </a:cubicBezTo>
                      <a:cubicBezTo>
                        <a:pt x="120320" y="141067"/>
                        <a:pt x="111653" y="143163"/>
                        <a:pt x="107843" y="133828"/>
                      </a:cubicBezTo>
                      <a:cubicBezTo>
                        <a:pt x="103366" y="123065"/>
                        <a:pt x="138418" y="41722"/>
                        <a:pt x="149753" y="39245"/>
                      </a:cubicBezTo>
                      <a:close/>
                      <a:moveTo>
                        <a:pt x="57098" y="2"/>
                      </a:moveTo>
                      <a:cubicBezTo>
                        <a:pt x="62575" y="73"/>
                        <a:pt x="67837" y="1478"/>
                        <a:pt x="72219" y="5622"/>
                      </a:cubicBezTo>
                      <a:cubicBezTo>
                        <a:pt x="80887" y="13908"/>
                        <a:pt x="72124" y="23148"/>
                        <a:pt x="69647" y="31434"/>
                      </a:cubicBezTo>
                      <a:cubicBezTo>
                        <a:pt x="64218" y="49437"/>
                        <a:pt x="56598" y="66772"/>
                        <a:pt x="52026" y="84965"/>
                      </a:cubicBezTo>
                      <a:cubicBezTo>
                        <a:pt x="47645" y="102681"/>
                        <a:pt x="36310" y="106682"/>
                        <a:pt x="16498" y="104872"/>
                      </a:cubicBezTo>
                      <a:cubicBezTo>
                        <a:pt x="13355" y="104396"/>
                        <a:pt x="4687" y="107539"/>
                        <a:pt x="401" y="98205"/>
                      </a:cubicBezTo>
                      <a:cubicBezTo>
                        <a:pt x="-4076" y="88299"/>
                        <a:pt x="30119" y="4764"/>
                        <a:pt x="40692" y="2383"/>
                      </a:cubicBezTo>
                      <a:cubicBezTo>
                        <a:pt x="45930" y="1192"/>
                        <a:pt x="51621" y="-70"/>
                        <a:pt x="57098" y="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DA9CC1A-129A-4974-8A5C-051C9B4473DF}"/>
                    </a:ext>
                  </a:extLst>
                </p:cNvPr>
                <p:cNvSpPr/>
                <p:nvPr/>
              </p:nvSpPr>
              <p:spPr>
                <a:xfrm>
                  <a:off x="4712410" y="3157750"/>
                  <a:ext cx="210667" cy="276961"/>
                </a:xfrm>
                <a:custGeom>
                  <a:avLst/>
                  <a:gdLst>
                    <a:gd name="connsiteX0" fmla="*/ 23942 w 210667"/>
                    <a:gd name="connsiteY0" fmla="*/ 202346 h 276961"/>
                    <a:gd name="connsiteX1" fmla="*/ 179866 w 210667"/>
                    <a:gd name="connsiteY1" fmla="*/ 210824 h 276961"/>
                    <a:gd name="connsiteX2" fmla="*/ 200250 w 210667"/>
                    <a:gd name="connsiteY2" fmla="*/ 233493 h 276961"/>
                    <a:gd name="connsiteX3" fmla="*/ 199011 w 210667"/>
                    <a:gd name="connsiteY3" fmla="*/ 256544 h 276961"/>
                    <a:gd name="connsiteX4" fmla="*/ 176342 w 210667"/>
                    <a:gd name="connsiteY4" fmla="*/ 276927 h 276961"/>
                    <a:gd name="connsiteX5" fmla="*/ 20418 w 210667"/>
                    <a:gd name="connsiteY5" fmla="*/ 268450 h 276961"/>
                    <a:gd name="connsiteX6" fmla="*/ 34 w 210667"/>
                    <a:gd name="connsiteY6" fmla="*/ 245780 h 276961"/>
                    <a:gd name="connsiteX7" fmla="*/ 1273 w 210667"/>
                    <a:gd name="connsiteY7" fmla="*/ 222730 h 276961"/>
                    <a:gd name="connsiteX8" fmla="*/ 23942 w 210667"/>
                    <a:gd name="connsiteY8" fmla="*/ 202346 h 276961"/>
                    <a:gd name="connsiteX9" fmla="*/ 28609 w 210667"/>
                    <a:gd name="connsiteY9" fmla="*/ 101095 h 276961"/>
                    <a:gd name="connsiteX10" fmla="*/ 184533 w 210667"/>
                    <a:gd name="connsiteY10" fmla="*/ 109573 h 276961"/>
                    <a:gd name="connsiteX11" fmla="*/ 204917 w 210667"/>
                    <a:gd name="connsiteY11" fmla="*/ 132242 h 276961"/>
                    <a:gd name="connsiteX12" fmla="*/ 203679 w 210667"/>
                    <a:gd name="connsiteY12" fmla="*/ 155293 h 276961"/>
                    <a:gd name="connsiteX13" fmla="*/ 181009 w 210667"/>
                    <a:gd name="connsiteY13" fmla="*/ 175676 h 276961"/>
                    <a:gd name="connsiteX14" fmla="*/ 25085 w 210667"/>
                    <a:gd name="connsiteY14" fmla="*/ 167199 h 276961"/>
                    <a:gd name="connsiteX15" fmla="*/ 4701 w 210667"/>
                    <a:gd name="connsiteY15" fmla="*/ 144529 h 276961"/>
                    <a:gd name="connsiteX16" fmla="*/ 5940 w 210667"/>
                    <a:gd name="connsiteY16" fmla="*/ 121479 h 276961"/>
                    <a:gd name="connsiteX17" fmla="*/ 28609 w 210667"/>
                    <a:gd name="connsiteY17" fmla="*/ 101095 h 276961"/>
                    <a:gd name="connsiteX18" fmla="*/ 34325 w 210667"/>
                    <a:gd name="connsiteY18" fmla="*/ 34 h 276961"/>
                    <a:gd name="connsiteX19" fmla="*/ 190249 w 210667"/>
                    <a:gd name="connsiteY19" fmla="*/ 8512 h 276961"/>
                    <a:gd name="connsiteX20" fmla="*/ 210633 w 210667"/>
                    <a:gd name="connsiteY20" fmla="*/ 31181 h 276961"/>
                    <a:gd name="connsiteX21" fmla="*/ 209394 w 210667"/>
                    <a:gd name="connsiteY21" fmla="*/ 54232 h 276961"/>
                    <a:gd name="connsiteX22" fmla="*/ 186725 w 210667"/>
                    <a:gd name="connsiteY22" fmla="*/ 74615 h 276961"/>
                    <a:gd name="connsiteX23" fmla="*/ 30801 w 210667"/>
                    <a:gd name="connsiteY23" fmla="*/ 66138 h 276961"/>
                    <a:gd name="connsiteX24" fmla="*/ 10417 w 210667"/>
                    <a:gd name="connsiteY24" fmla="*/ 43468 h 276961"/>
                    <a:gd name="connsiteX25" fmla="*/ 11656 w 210667"/>
                    <a:gd name="connsiteY25" fmla="*/ 20418 h 276961"/>
                    <a:gd name="connsiteX26" fmla="*/ 34325 w 210667"/>
                    <a:gd name="connsiteY26" fmla="*/ 34 h 27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0667" h="276961">
                      <a:moveTo>
                        <a:pt x="23942" y="202346"/>
                      </a:moveTo>
                      <a:lnTo>
                        <a:pt x="179866" y="210824"/>
                      </a:lnTo>
                      <a:cubicBezTo>
                        <a:pt x="191773" y="211490"/>
                        <a:pt x="200916" y="221682"/>
                        <a:pt x="200250" y="233493"/>
                      </a:cubicBezTo>
                      <a:lnTo>
                        <a:pt x="199011" y="256544"/>
                      </a:lnTo>
                      <a:cubicBezTo>
                        <a:pt x="198440" y="268450"/>
                        <a:pt x="188248" y="277594"/>
                        <a:pt x="176342" y="276927"/>
                      </a:cubicBezTo>
                      <a:lnTo>
                        <a:pt x="20418" y="268450"/>
                      </a:lnTo>
                      <a:cubicBezTo>
                        <a:pt x="8511" y="267783"/>
                        <a:pt x="-633" y="257591"/>
                        <a:pt x="34" y="245780"/>
                      </a:cubicBezTo>
                      <a:lnTo>
                        <a:pt x="1273" y="222730"/>
                      </a:lnTo>
                      <a:cubicBezTo>
                        <a:pt x="1939" y="210824"/>
                        <a:pt x="12131" y="201679"/>
                        <a:pt x="23942" y="202346"/>
                      </a:cubicBezTo>
                      <a:close/>
                      <a:moveTo>
                        <a:pt x="28609" y="101095"/>
                      </a:moveTo>
                      <a:lnTo>
                        <a:pt x="184533" y="109573"/>
                      </a:lnTo>
                      <a:cubicBezTo>
                        <a:pt x="196440" y="110239"/>
                        <a:pt x="205583" y="120431"/>
                        <a:pt x="204917" y="132242"/>
                      </a:cubicBezTo>
                      <a:lnTo>
                        <a:pt x="203679" y="155293"/>
                      </a:lnTo>
                      <a:cubicBezTo>
                        <a:pt x="203012" y="167199"/>
                        <a:pt x="192915" y="176343"/>
                        <a:pt x="181009" y="175676"/>
                      </a:cubicBezTo>
                      <a:lnTo>
                        <a:pt x="25085" y="167199"/>
                      </a:lnTo>
                      <a:cubicBezTo>
                        <a:pt x="13179" y="166532"/>
                        <a:pt x="4034" y="156340"/>
                        <a:pt x="4701" y="144529"/>
                      </a:cubicBezTo>
                      <a:lnTo>
                        <a:pt x="5940" y="121479"/>
                      </a:lnTo>
                      <a:cubicBezTo>
                        <a:pt x="6606" y="109573"/>
                        <a:pt x="16798" y="100429"/>
                        <a:pt x="28609" y="101095"/>
                      </a:cubicBezTo>
                      <a:close/>
                      <a:moveTo>
                        <a:pt x="34325" y="34"/>
                      </a:moveTo>
                      <a:lnTo>
                        <a:pt x="190249" y="8512"/>
                      </a:lnTo>
                      <a:cubicBezTo>
                        <a:pt x="202156" y="9178"/>
                        <a:pt x="211299" y="19370"/>
                        <a:pt x="210633" y="31181"/>
                      </a:cubicBezTo>
                      <a:lnTo>
                        <a:pt x="209394" y="54232"/>
                      </a:lnTo>
                      <a:cubicBezTo>
                        <a:pt x="208728" y="66138"/>
                        <a:pt x="198631" y="75282"/>
                        <a:pt x="186725" y="74615"/>
                      </a:cubicBezTo>
                      <a:lnTo>
                        <a:pt x="30801" y="66138"/>
                      </a:lnTo>
                      <a:cubicBezTo>
                        <a:pt x="18894" y="65471"/>
                        <a:pt x="9750" y="55279"/>
                        <a:pt x="10417" y="43468"/>
                      </a:cubicBezTo>
                      <a:lnTo>
                        <a:pt x="11656" y="20418"/>
                      </a:lnTo>
                      <a:cubicBezTo>
                        <a:pt x="12322" y="8512"/>
                        <a:pt x="22514" y="-632"/>
                        <a:pt x="34325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55CFEDC-C817-484E-9089-F488DEF31BE5}"/>
                  </a:ext>
                </a:extLst>
              </p:cNvPr>
              <p:cNvSpPr/>
              <p:nvPr/>
            </p:nvSpPr>
            <p:spPr>
              <a:xfrm>
                <a:off x="2591782" y="1726708"/>
                <a:ext cx="1568591" cy="2418945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40F3E9-DEE4-4CFD-8D1A-58362EB55230}"/>
              </a:ext>
            </a:extLst>
          </p:cNvPr>
          <p:cNvSpPr txBox="1"/>
          <p:nvPr/>
        </p:nvSpPr>
        <p:spPr>
          <a:xfrm>
            <a:off x="6898982" y="3827055"/>
            <a:ext cx="4364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Estumulante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del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apetito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y la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actividad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fisica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depuracion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del metabolism de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los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sistemas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. </a:t>
            </a:r>
          </a:p>
          <a:p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Memoria a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corto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plazo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con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desconectado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..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04483-89B2-4DE5-9DAB-0ABB516ED1BC}"/>
              </a:ext>
            </a:extLst>
          </p:cNvPr>
          <p:cNvSpPr txBox="1"/>
          <p:nvPr/>
        </p:nvSpPr>
        <p:spPr>
          <a:xfrm>
            <a:off x="6970368" y="2878235"/>
            <a:ext cx="35684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cs typeface="Arial" pitchFamily="34" charset="0"/>
              </a:rPr>
              <a:t>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id="{1AEB5ECE-254B-4D7E-8D93-C8A7D3B0EDFD}"/>
              </a:ext>
            </a:extLst>
          </p:cNvPr>
          <p:cNvSpPr>
            <a:spLocks noChangeAspect="1"/>
          </p:cNvSpPr>
          <p:nvPr/>
        </p:nvSpPr>
        <p:spPr>
          <a:xfrm>
            <a:off x="10048697" y="325994"/>
            <a:ext cx="1651193" cy="209708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9619A2D2-21A2-4C1A-B73E-AABC775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09" y="1503142"/>
            <a:ext cx="4987229" cy="43547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82032-4E54-4F72-A412-8BD3EB1896B1}"/>
              </a:ext>
            </a:extLst>
          </p:cNvPr>
          <p:cNvSpPr/>
          <p:nvPr/>
        </p:nvSpPr>
        <p:spPr>
          <a:xfrm>
            <a:off x="5891738" y="1041477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Sativa e indica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3AE63-B9B4-4654-AF61-AF66766A6AA7}"/>
              </a:ext>
            </a:extLst>
          </p:cNvPr>
          <p:cNvSpPr txBox="1"/>
          <p:nvPr/>
        </p:nvSpPr>
        <p:spPr>
          <a:xfrm>
            <a:off x="5891739" y="2861869"/>
            <a:ext cx="5769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Tipo de Cultivar: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Cielo abierto y Bajo Techo</a:t>
            </a:r>
          </a:p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CO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Clima para cultivo: </a:t>
            </a:r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Templado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Piso Térmico: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1.400 a 2.200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mts</a:t>
            </a:r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Cantidad de plantas por ha: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12.000 a 15.000 plantas.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Cosechas año: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 cosechas cielo abierto, 4 bajo techo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hectárea produce: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2.000 kg –2500 kg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9619A2D2-21A2-4C1A-B73E-AABC775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09" y="1503142"/>
            <a:ext cx="4987229" cy="43547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82032-4E54-4F72-A412-8BD3EB1896B1}"/>
              </a:ext>
            </a:extLst>
          </p:cNvPr>
          <p:cNvSpPr/>
          <p:nvPr/>
        </p:nvSpPr>
        <p:spPr>
          <a:xfrm>
            <a:off x="4229100" y="307570"/>
            <a:ext cx="7798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Sativa, indica y </a:t>
            </a:r>
            <a:r>
              <a:rPr lang="en-US" sz="5400" dirty="0" err="1">
                <a:solidFill>
                  <a:schemeClr val="accent4"/>
                </a:solidFill>
              </a:rPr>
              <a:t>ruderlais</a:t>
            </a:r>
            <a:r>
              <a:rPr lang="en-US" sz="54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3AE63-B9B4-4654-AF61-AF66766A6AA7}"/>
              </a:ext>
            </a:extLst>
          </p:cNvPr>
          <p:cNvSpPr txBox="1"/>
          <p:nvPr/>
        </p:nvSpPr>
        <p:spPr>
          <a:xfrm>
            <a:off x="5891738" y="5857933"/>
            <a:ext cx="5769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• Originarias principalmente de Siberia y Kazajistán, las </a:t>
            </a:r>
            <a:r>
              <a:rPr lang="es-ES" sz="1200" b="0" i="0" dirty="0" err="1">
                <a:solidFill>
                  <a:srgbClr val="31383C"/>
                </a:solidFill>
                <a:effectLst/>
                <a:latin typeface="-apple-system"/>
              </a:rPr>
              <a:t>Ruderalis</a:t>
            </a:r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 no</a:t>
            </a:r>
          </a:p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dependen de exposición a la luz para iniciar la floración</a:t>
            </a:r>
          </a:p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• Puede generar dolor de cabeza, las variedades </a:t>
            </a:r>
            <a:r>
              <a:rPr lang="es-ES" sz="1200" b="0" i="0" dirty="0" err="1">
                <a:solidFill>
                  <a:srgbClr val="31383C"/>
                </a:solidFill>
                <a:effectLst/>
                <a:latin typeface="-apple-system"/>
              </a:rPr>
              <a:t>auoflorecientes</a:t>
            </a:r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 han sido</a:t>
            </a:r>
          </a:p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creadas a partir de cruces entre </a:t>
            </a:r>
            <a:r>
              <a:rPr lang="es-ES" sz="1200" b="0" i="0" dirty="0" err="1">
                <a:solidFill>
                  <a:srgbClr val="31383C"/>
                </a:solidFill>
                <a:effectLst/>
                <a:latin typeface="-apple-system"/>
              </a:rPr>
              <a:t>ruderalis</a:t>
            </a:r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 con indica y/o sativa</a:t>
            </a:r>
            <a:endParaRPr lang="pt-BR" sz="1200" b="0" i="0" dirty="0">
              <a:solidFill>
                <a:srgbClr val="31383C"/>
              </a:solidFill>
              <a:effectLst/>
              <a:latin typeface="-apple-system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7DD160FB-23CE-F792-9D44-3FF9EC3B4713}"/>
              </a:ext>
            </a:extLst>
          </p:cNvPr>
          <p:cNvSpPr txBox="1"/>
          <p:nvPr/>
        </p:nvSpPr>
        <p:spPr>
          <a:xfrm>
            <a:off x="5891738" y="1346859"/>
            <a:ext cx="5769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Sativa 100% THC Alto CBD Bajo</a:t>
            </a:r>
          </a:p>
          <a:p>
            <a:r>
              <a:rPr lang="es-CO" sz="1200" b="0" i="0" dirty="0">
                <a:solidFill>
                  <a:srgbClr val="31383C"/>
                </a:solidFill>
                <a:effectLst/>
                <a:latin typeface="-apple-system"/>
              </a:rPr>
              <a:t>THC 20-30% CBD Bajo</a:t>
            </a:r>
            <a:endParaRPr lang="es-ES" sz="1200" dirty="0">
              <a:solidFill>
                <a:srgbClr val="31383C"/>
              </a:solidFill>
              <a:latin typeface="-apple-system"/>
            </a:endParaRPr>
          </a:p>
          <a:p>
            <a:r>
              <a:rPr lang="pt-BR" sz="1200" b="0" i="0" dirty="0">
                <a:solidFill>
                  <a:srgbClr val="31383C"/>
                </a:solidFill>
                <a:effectLst/>
                <a:latin typeface="-apple-system"/>
              </a:rPr>
              <a:t>THC 22% CBD 0.8%</a:t>
            </a:r>
            <a:endParaRPr lang="es-ES" sz="1200" dirty="0">
              <a:solidFill>
                <a:srgbClr val="31383C"/>
              </a:solidFill>
              <a:latin typeface="-apple-system"/>
            </a:endParaRPr>
          </a:p>
          <a:p>
            <a:r>
              <a:rPr lang="es-ES" sz="1200" b="0" i="0" dirty="0">
                <a:solidFill>
                  <a:srgbClr val="31383C"/>
                </a:solidFill>
                <a:effectLst/>
                <a:latin typeface="-apple-system"/>
              </a:rPr>
              <a:t>THC 17-21% CBD Bajo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57D5ADF-9805-3D81-91E7-7FCD57F44F32}"/>
              </a:ext>
            </a:extLst>
          </p:cNvPr>
          <p:cNvSpPr txBox="1"/>
          <p:nvPr/>
        </p:nvSpPr>
        <p:spPr>
          <a:xfrm>
            <a:off x="5891738" y="2219841"/>
            <a:ext cx="5769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Proviene Asia, América y África, plantas de clima húmedo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Suelen producir escasas flores cuando se cultiva en interiores, buena productora en exteriores, genera un efecto energético, veloz y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euforizante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El Cannabis Sativa fue muy utilizado para producir papel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5C0AD6D-4666-948D-A48F-2EC973B4FB46}"/>
              </a:ext>
            </a:extLst>
          </p:cNvPr>
          <p:cNvSpPr txBox="1"/>
          <p:nvPr/>
        </p:nvSpPr>
        <p:spPr>
          <a:xfrm>
            <a:off x="5891738" y="4268827"/>
            <a:ext cx="576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Proviene de Pakistán e India, plantas de climas secos y áridos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Excelente opción para terrazas, balcones, suelen generar un potente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efecto narcótico, principalmente se le da uso medicinal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• En la India este tipo de cannabis se ha utilizado tradicionalmente para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ceremonias religiosas, así como para inducir al sueño y para ciertos usos</a:t>
            </a:r>
          </a:p>
          <a:p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terapéuticos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D5FA358A-48E4-0A0E-F7D1-305F6775272A}"/>
              </a:ext>
            </a:extLst>
          </p:cNvPr>
          <p:cNvSpPr txBox="1"/>
          <p:nvPr/>
        </p:nvSpPr>
        <p:spPr>
          <a:xfrm>
            <a:off x="5891738" y="3429000"/>
            <a:ext cx="576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31383C"/>
                </a:solidFill>
                <a:effectLst/>
                <a:latin typeface="-apple-system"/>
              </a:rPr>
              <a:t>Índica 100% CBD &lt;1% THC 17-22% </a:t>
            </a:r>
          </a:p>
          <a:p>
            <a:r>
              <a:rPr lang="es-CO" sz="1200" b="0" i="0" dirty="0">
                <a:solidFill>
                  <a:srgbClr val="31383C"/>
                </a:solidFill>
                <a:effectLst/>
                <a:latin typeface="-apple-system"/>
              </a:rPr>
              <a:t>CBD 6% THC 16-21%</a:t>
            </a:r>
            <a:endParaRPr lang="pt-BR" sz="1200" dirty="0">
              <a:solidFill>
                <a:srgbClr val="31383C"/>
              </a:solidFill>
              <a:latin typeface="-apple-system"/>
            </a:endParaRPr>
          </a:p>
          <a:p>
            <a:r>
              <a:rPr lang="es-CO" sz="1200" b="0" i="0" dirty="0">
                <a:solidFill>
                  <a:srgbClr val="31383C"/>
                </a:solidFill>
                <a:effectLst/>
                <a:latin typeface="-apple-system"/>
              </a:rPr>
              <a:t>CBD &lt;0.1% THC 17-23%</a:t>
            </a:r>
            <a:endParaRPr lang="pt-BR" sz="1200" b="0" i="0" dirty="0">
              <a:solidFill>
                <a:srgbClr val="31383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620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56D259C-C7A4-48AC-A052-CB8C1F8252E8}"/>
              </a:ext>
            </a:extLst>
          </p:cNvPr>
          <p:cNvGrpSpPr/>
          <p:nvPr/>
        </p:nvGrpSpPr>
        <p:grpSpPr>
          <a:xfrm>
            <a:off x="2191643" y="3335362"/>
            <a:ext cx="3331667" cy="2476003"/>
            <a:chOff x="10095620" y="2895698"/>
            <a:chExt cx="3288407" cy="2443852"/>
          </a:xfrm>
        </p:grpSpPr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3AE12CCF-3B6F-4ACD-8BB4-4E97A3895234}"/>
                </a:ext>
              </a:extLst>
            </p:cNvPr>
            <p:cNvSpPr/>
            <p:nvPr/>
          </p:nvSpPr>
          <p:spPr>
            <a:xfrm rot="6820098">
              <a:off x="12103251" y="2553136"/>
              <a:ext cx="433277" cy="1473747"/>
            </a:xfrm>
            <a:prstGeom prst="trapezoid">
              <a:avLst>
                <a:gd name="adj" fmla="val 1147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AB2AB00-E046-4579-98BD-328CFAEE39C7}"/>
                </a:ext>
              </a:extLst>
            </p:cNvPr>
            <p:cNvGrpSpPr/>
            <p:nvPr/>
          </p:nvGrpSpPr>
          <p:grpSpPr>
            <a:xfrm>
              <a:off x="10541428" y="2895698"/>
              <a:ext cx="1434926" cy="560920"/>
              <a:chOff x="10541428" y="2895698"/>
              <a:chExt cx="1434926" cy="560920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F0E8E35-A2AF-4EDE-95ED-76403B614868}"/>
                  </a:ext>
                </a:extLst>
              </p:cNvPr>
              <p:cNvSpPr/>
              <p:nvPr/>
            </p:nvSpPr>
            <p:spPr>
              <a:xfrm rot="19800000">
                <a:off x="10541428" y="2992155"/>
                <a:ext cx="1434926" cy="4644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C55537-EB74-4D1D-AE27-A2BA84F340DD}"/>
                  </a:ext>
                </a:extLst>
              </p:cNvPr>
              <p:cNvSpPr/>
              <p:nvPr/>
            </p:nvSpPr>
            <p:spPr>
              <a:xfrm>
                <a:off x="11562170" y="289569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98AD78-5D9E-4C38-92F5-60940C1EE9D4}"/>
                </a:ext>
              </a:extLst>
            </p:cNvPr>
            <p:cNvGrpSpPr/>
            <p:nvPr/>
          </p:nvGrpSpPr>
          <p:grpSpPr>
            <a:xfrm>
              <a:off x="10226072" y="3384119"/>
              <a:ext cx="1153558" cy="1269798"/>
              <a:chOff x="10226072" y="3384119"/>
              <a:chExt cx="1153558" cy="1269798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6D0BD3D-8542-44BD-A88E-5EDFD8E4CBB3}"/>
                  </a:ext>
                </a:extLst>
              </p:cNvPr>
              <p:cNvSpPr/>
              <p:nvPr/>
            </p:nvSpPr>
            <p:spPr>
              <a:xfrm rot="19176301">
                <a:off x="10226072" y="3384119"/>
                <a:ext cx="1153558" cy="1269798"/>
              </a:xfrm>
              <a:custGeom>
                <a:avLst/>
                <a:gdLst>
                  <a:gd name="connsiteX0" fmla="*/ 1069399 w 1153558"/>
                  <a:gd name="connsiteY0" fmla="*/ 54157 h 1269798"/>
                  <a:gd name="connsiteX1" fmla="*/ 1098647 w 1153558"/>
                  <a:gd name="connsiteY1" fmla="*/ 383203 h 1269798"/>
                  <a:gd name="connsiteX2" fmla="*/ 358294 w 1153558"/>
                  <a:gd name="connsiteY2" fmla="*/ 1269798 h 1269798"/>
                  <a:gd name="connsiteX3" fmla="*/ 0 w 1153558"/>
                  <a:gd name="connsiteY3" fmla="*/ 970001 h 1269798"/>
                  <a:gd name="connsiteX4" fmla="*/ 740353 w 1153558"/>
                  <a:gd name="connsiteY4" fmla="*/ 83405 h 1269798"/>
                  <a:gd name="connsiteX5" fmla="*/ 1069399 w 1153558"/>
                  <a:gd name="connsiteY5" fmla="*/ 54157 h 126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558" h="1269798">
                    <a:moveTo>
                      <a:pt x="1069399" y="54157"/>
                    </a:moveTo>
                    <a:cubicBezTo>
                      <a:pt x="1168112" y="136417"/>
                      <a:pt x="1182737" y="284489"/>
                      <a:pt x="1098647" y="383203"/>
                    </a:cubicBezTo>
                    <a:lnTo>
                      <a:pt x="358294" y="1269798"/>
                    </a:lnTo>
                    <a:lnTo>
                      <a:pt x="0" y="970001"/>
                    </a:lnTo>
                    <a:lnTo>
                      <a:pt x="740353" y="83405"/>
                    </a:lnTo>
                    <a:cubicBezTo>
                      <a:pt x="824442" y="-15309"/>
                      <a:pt x="970685" y="-28106"/>
                      <a:pt x="1069399" y="5415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A5AA479-6B6A-47A3-9915-F93AC40D6659}"/>
                  </a:ext>
                </a:extLst>
              </p:cNvPr>
              <p:cNvSpPr/>
              <p:nvPr/>
            </p:nvSpPr>
            <p:spPr>
              <a:xfrm>
                <a:off x="10701546" y="3417653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5450CE4-1046-4734-B39F-897A4C16A79A}"/>
                </a:ext>
              </a:extLst>
            </p:cNvPr>
            <p:cNvGrpSpPr/>
            <p:nvPr/>
          </p:nvGrpSpPr>
          <p:grpSpPr>
            <a:xfrm rot="5400000">
              <a:off x="12509125" y="3435921"/>
              <a:ext cx="989342" cy="760462"/>
              <a:chOff x="10999279" y="2698471"/>
              <a:chExt cx="989342" cy="760462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3240698-B7EF-48C8-AD2C-ED99C0989061}"/>
                  </a:ext>
                </a:extLst>
              </p:cNvPr>
              <p:cNvSpPr/>
              <p:nvPr/>
            </p:nvSpPr>
            <p:spPr>
              <a:xfrm>
                <a:off x="11237298" y="2698471"/>
                <a:ext cx="712934" cy="329046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F0C04EB-C0E8-4A4B-B95B-841D7708A890}"/>
                  </a:ext>
                </a:extLst>
              </p:cNvPr>
              <p:cNvSpPr/>
              <p:nvPr/>
            </p:nvSpPr>
            <p:spPr>
              <a:xfrm>
                <a:off x="11293968" y="3075046"/>
                <a:ext cx="694653" cy="383887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94AC59-4884-4A44-8668-C840FB0F6BA3}"/>
                  </a:ext>
                </a:extLst>
              </p:cNvPr>
              <p:cNvSpPr/>
              <p:nvPr/>
            </p:nvSpPr>
            <p:spPr>
              <a:xfrm>
                <a:off x="10999279" y="2942227"/>
                <a:ext cx="457009" cy="457009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120B437-D79F-43A1-B1E8-D48EA4E8D607}"/>
                </a:ext>
              </a:extLst>
            </p:cNvPr>
            <p:cNvGrpSpPr/>
            <p:nvPr/>
          </p:nvGrpSpPr>
          <p:grpSpPr>
            <a:xfrm>
              <a:off x="10095620" y="4304882"/>
              <a:ext cx="1425867" cy="1034668"/>
              <a:chOff x="10095620" y="4304882"/>
              <a:chExt cx="1425867" cy="103466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1673933-2125-4C73-B370-90F6E3366654}"/>
                  </a:ext>
                </a:extLst>
              </p:cNvPr>
              <p:cNvSpPr/>
              <p:nvPr/>
            </p:nvSpPr>
            <p:spPr>
              <a:xfrm>
                <a:off x="10226256" y="4304882"/>
                <a:ext cx="1133382" cy="914017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6A3E232-A5DF-495A-A2BC-BC229A37F499}"/>
                  </a:ext>
                </a:extLst>
              </p:cNvPr>
              <p:cNvSpPr/>
              <p:nvPr/>
            </p:nvSpPr>
            <p:spPr>
              <a:xfrm>
                <a:off x="10095620" y="5083625"/>
                <a:ext cx="1425867" cy="255925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1896D42-21B5-44F1-9592-AA4C7A0591E7}"/>
                  </a:ext>
                </a:extLst>
              </p:cNvPr>
              <p:cNvSpPr/>
              <p:nvPr/>
            </p:nvSpPr>
            <p:spPr>
              <a:xfrm>
                <a:off x="10701546" y="441106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r>
              <a:rPr lang="en-US" dirty="0"/>
              <a:t> del </a:t>
            </a:r>
            <a:r>
              <a:rPr lang="en-US" dirty="0" err="1"/>
              <a:t>cultivo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0EE32B-E326-4AEC-B3F1-04DE7FEF8068}"/>
              </a:ext>
            </a:extLst>
          </p:cNvPr>
          <p:cNvGrpSpPr/>
          <p:nvPr/>
        </p:nvGrpSpPr>
        <p:grpSpPr>
          <a:xfrm>
            <a:off x="804591" y="1440647"/>
            <a:ext cx="5083916" cy="4080149"/>
            <a:chOff x="804591" y="1440647"/>
            <a:chExt cx="5083916" cy="4080149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A387EA06-6088-413B-A729-87C1B897B9D4}"/>
                </a:ext>
              </a:extLst>
            </p:cNvPr>
            <p:cNvSpPr/>
            <p:nvPr/>
          </p:nvSpPr>
          <p:spPr>
            <a:xfrm rot="4627459">
              <a:off x="3833111" y="1196423"/>
              <a:ext cx="433023" cy="1969264"/>
            </a:xfrm>
            <a:prstGeom prst="trapezoid">
              <a:avLst>
                <a:gd name="adj" fmla="val 1147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12E1927-A070-40BF-999C-F7A3B5F3820D}"/>
                </a:ext>
              </a:extLst>
            </p:cNvPr>
            <p:cNvGrpSpPr/>
            <p:nvPr/>
          </p:nvGrpSpPr>
          <p:grpSpPr>
            <a:xfrm>
              <a:off x="1259555" y="2311109"/>
              <a:ext cx="2227642" cy="753292"/>
              <a:chOff x="1259555" y="2311109"/>
              <a:chExt cx="2227642" cy="75329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7F386E-DD31-4E35-9AC6-AB8BD523D151}"/>
                  </a:ext>
                </a:extLst>
              </p:cNvPr>
              <p:cNvSpPr/>
              <p:nvPr/>
            </p:nvSpPr>
            <p:spPr>
              <a:xfrm rot="19800000">
                <a:off x="1259555" y="2600210"/>
                <a:ext cx="2227642" cy="46419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65A285-D5CD-4DF3-A871-90B21CEB7A1A}"/>
                  </a:ext>
                </a:extLst>
              </p:cNvPr>
              <p:cNvSpPr/>
              <p:nvPr/>
            </p:nvSpPr>
            <p:spPr>
              <a:xfrm>
                <a:off x="3051607" y="2311109"/>
                <a:ext cx="182696" cy="182696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6986F6-4962-43EA-B129-CE27B038D3C2}"/>
                </a:ext>
              </a:extLst>
            </p:cNvPr>
            <p:cNvSpPr/>
            <p:nvPr/>
          </p:nvSpPr>
          <p:spPr>
            <a:xfrm rot="19176301">
              <a:off x="941516" y="3252646"/>
              <a:ext cx="1152880" cy="1269052"/>
            </a:xfrm>
            <a:custGeom>
              <a:avLst/>
              <a:gdLst>
                <a:gd name="connsiteX0" fmla="*/ 1069399 w 1153558"/>
                <a:gd name="connsiteY0" fmla="*/ 54157 h 1269798"/>
                <a:gd name="connsiteX1" fmla="*/ 1098647 w 1153558"/>
                <a:gd name="connsiteY1" fmla="*/ 383203 h 1269798"/>
                <a:gd name="connsiteX2" fmla="*/ 358294 w 1153558"/>
                <a:gd name="connsiteY2" fmla="*/ 1269798 h 1269798"/>
                <a:gd name="connsiteX3" fmla="*/ 0 w 1153558"/>
                <a:gd name="connsiteY3" fmla="*/ 970001 h 1269798"/>
                <a:gd name="connsiteX4" fmla="*/ 740353 w 1153558"/>
                <a:gd name="connsiteY4" fmla="*/ 83405 h 1269798"/>
                <a:gd name="connsiteX5" fmla="*/ 1069399 w 1153558"/>
                <a:gd name="connsiteY5" fmla="*/ 54157 h 126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558" h="1269798">
                  <a:moveTo>
                    <a:pt x="1069399" y="54157"/>
                  </a:moveTo>
                  <a:cubicBezTo>
                    <a:pt x="1168112" y="136417"/>
                    <a:pt x="1182737" y="284489"/>
                    <a:pt x="1098647" y="383203"/>
                  </a:cubicBezTo>
                  <a:lnTo>
                    <a:pt x="358294" y="1269798"/>
                  </a:lnTo>
                  <a:lnTo>
                    <a:pt x="0" y="970001"/>
                  </a:lnTo>
                  <a:lnTo>
                    <a:pt x="740353" y="83405"/>
                  </a:lnTo>
                  <a:cubicBezTo>
                    <a:pt x="824442" y="-15309"/>
                    <a:pt x="970685" y="-28106"/>
                    <a:pt x="1069399" y="5415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EE2359-927C-41AF-8A60-86AB8708808F}"/>
                </a:ext>
              </a:extLst>
            </p:cNvPr>
            <p:cNvSpPr/>
            <p:nvPr/>
          </p:nvSpPr>
          <p:spPr>
            <a:xfrm>
              <a:off x="1420499" y="3262311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F2ECAF-F59F-47BA-A521-0D76EE19E94E}"/>
                </a:ext>
              </a:extLst>
            </p:cNvPr>
            <p:cNvGrpSpPr/>
            <p:nvPr/>
          </p:nvGrpSpPr>
          <p:grpSpPr>
            <a:xfrm>
              <a:off x="4899746" y="1440647"/>
              <a:ext cx="988761" cy="760015"/>
              <a:chOff x="10999279" y="2698471"/>
              <a:chExt cx="989342" cy="76046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BC92D0-BB93-4BD8-B304-CD27C441AE19}"/>
                  </a:ext>
                </a:extLst>
              </p:cNvPr>
              <p:cNvSpPr/>
              <p:nvPr/>
            </p:nvSpPr>
            <p:spPr>
              <a:xfrm>
                <a:off x="11237298" y="2698471"/>
                <a:ext cx="712934" cy="329046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D693F75-4AEC-4AD6-83F4-00911AB03DA3}"/>
                  </a:ext>
                </a:extLst>
              </p:cNvPr>
              <p:cNvSpPr/>
              <p:nvPr/>
            </p:nvSpPr>
            <p:spPr>
              <a:xfrm>
                <a:off x="11293968" y="3075046"/>
                <a:ext cx="694653" cy="383887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CA4EABD-E015-4CEB-8F1A-A2F89CCF93B5}"/>
                  </a:ext>
                </a:extLst>
              </p:cNvPr>
              <p:cNvSpPr/>
              <p:nvPr/>
            </p:nvSpPr>
            <p:spPr>
              <a:xfrm>
                <a:off x="10999279" y="2942227"/>
                <a:ext cx="457009" cy="457009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C447AC-E575-4BC1-90FF-B8BF9AD6A8C7}"/>
                </a:ext>
              </a:extLst>
            </p:cNvPr>
            <p:cNvGrpSpPr/>
            <p:nvPr/>
          </p:nvGrpSpPr>
          <p:grpSpPr>
            <a:xfrm>
              <a:off x="804591" y="4486736"/>
              <a:ext cx="1425029" cy="1034060"/>
              <a:chOff x="10095620" y="4304882"/>
              <a:chExt cx="1425867" cy="103466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A041E2F-5497-4DD2-B597-E195BCF942FF}"/>
                  </a:ext>
                </a:extLst>
              </p:cNvPr>
              <p:cNvSpPr/>
              <p:nvPr/>
            </p:nvSpPr>
            <p:spPr>
              <a:xfrm>
                <a:off x="10226256" y="4304882"/>
                <a:ext cx="1133382" cy="914017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697918-4559-4842-B002-B3EC09A8D67C}"/>
                  </a:ext>
                </a:extLst>
              </p:cNvPr>
              <p:cNvSpPr/>
              <p:nvPr/>
            </p:nvSpPr>
            <p:spPr>
              <a:xfrm>
                <a:off x="10095620" y="5083625"/>
                <a:ext cx="1425867" cy="255925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8E664B-4298-4F0F-92DB-3FC2CB7A5FFE}"/>
                  </a:ext>
                </a:extLst>
              </p:cNvPr>
              <p:cNvSpPr/>
              <p:nvPr/>
            </p:nvSpPr>
            <p:spPr>
              <a:xfrm>
                <a:off x="10701546" y="441106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76011C-239E-428E-B20D-977F8C3A34F3}"/>
              </a:ext>
            </a:extLst>
          </p:cNvPr>
          <p:cNvGrpSpPr/>
          <p:nvPr/>
        </p:nvGrpSpPr>
        <p:grpSpPr>
          <a:xfrm>
            <a:off x="548639" y="5497962"/>
            <a:ext cx="4549136" cy="712515"/>
            <a:chOff x="2716823" y="4480799"/>
            <a:chExt cx="5838092" cy="91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BF0A7B-1E4A-488D-AEB8-E04ABFADD922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31B97AF-574C-48CF-89E1-32A2573BD4B5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EFC4A91-7A7A-4D4A-A039-03BD1FB67326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F5B042-129A-44B6-9F65-44624D171DE9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5AC4A9E4-5FB1-4BE3-B460-7F7D98B1D6B2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770A830C-CB71-4791-BB3C-CC529AF70EBF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B2A5F19D-04B2-4C54-8DA3-DF27E89ECF9B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7D22309B-A27D-4E43-BBAF-35A1AB3C2873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5A660FAC-B22C-4D34-BEF4-89AF18B405F3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BC01EB7E-EF23-4848-94B6-C800AB481097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F6AEB014-4C8A-4BAA-84B5-BB7EA0F685E9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DD63010-3596-406A-89A4-F36CC3AC72BA}"/>
              </a:ext>
            </a:extLst>
          </p:cNvPr>
          <p:cNvSpPr/>
          <p:nvPr/>
        </p:nvSpPr>
        <p:spPr>
          <a:xfrm>
            <a:off x="5289447" y="164166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B1BD99-F7BF-4CBF-A967-84D6166E3A9C}"/>
              </a:ext>
            </a:extLst>
          </p:cNvPr>
          <p:cNvSpPr/>
          <p:nvPr/>
        </p:nvSpPr>
        <p:spPr>
          <a:xfrm>
            <a:off x="5289447" y="242071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8BC47-C363-4B0F-9F7E-1814D95C4D6A}"/>
              </a:ext>
            </a:extLst>
          </p:cNvPr>
          <p:cNvSpPr/>
          <p:nvPr/>
        </p:nvSpPr>
        <p:spPr>
          <a:xfrm>
            <a:off x="5289447" y="319977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22BE4D-089B-4E67-B536-7A21B138DE0B}"/>
              </a:ext>
            </a:extLst>
          </p:cNvPr>
          <p:cNvSpPr/>
          <p:nvPr/>
        </p:nvSpPr>
        <p:spPr>
          <a:xfrm>
            <a:off x="5289447" y="397882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DD0047-DE11-4772-A84B-5AF26AEE336B}"/>
              </a:ext>
            </a:extLst>
          </p:cNvPr>
          <p:cNvSpPr/>
          <p:nvPr/>
        </p:nvSpPr>
        <p:spPr>
          <a:xfrm>
            <a:off x="5289447" y="475788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9E4B57-C486-4109-B872-9B703CA599AB}"/>
              </a:ext>
            </a:extLst>
          </p:cNvPr>
          <p:cNvSpPr/>
          <p:nvPr/>
        </p:nvSpPr>
        <p:spPr>
          <a:xfrm>
            <a:off x="5289447" y="553693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Chart 7">
            <a:extLst>
              <a:ext uri="{FF2B5EF4-FFF2-40B4-BE49-F238E27FC236}">
                <a16:creationId xmlns:a16="http://schemas.microsoft.com/office/drawing/2014/main" id="{0E913119-950D-42F1-B297-7CEF4D527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1195"/>
              </p:ext>
            </p:extLst>
          </p:nvPr>
        </p:nvGraphicFramePr>
        <p:xfrm>
          <a:off x="6797874" y="1262743"/>
          <a:ext cx="5120640" cy="494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6EC5E96-CA8F-4C4A-8677-4C4621B378F2}"/>
              </a:ext>
            </a:extLst>
          </p:cNvPr>
          <p:cNvSpPr/>
          <p:nvPr/>
        </p:nvSpPr>
        <p:spPr>
          <a:xfrm>
            <a:off x="6559813" y="1588636"/>
            <a:ext cx="4181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Suelos sueltos (perlita, vermiculita)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0C82E0-4836-4DB0-A943-524A2F603691}"/>
              </a:ext>
            </a:extLst>
          </p:cNvPr>
          <p:cNvSpPr/>
          <p:nvPr/>
        </p:nvSpPr>
        <p:spPr>
          <a:xfrm>
            <a:off x="6134520" y="2389938"/>
            <a:ext cx="3627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pH de suelo 5,5-7,5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96417F-D6BD-4F87-A089-3B9BC6FB6CEE}"/>
              </a:ext>
            </a:extLst>
          </p:cNvPr>
          <p:cNvSpPr/>
          <p:nvPr/>
        </p:nvSpPr>
        <p:spPr>
          <a:xfrm>
            <a:off x="6903380" y="3152195"/>
            <a:ext cx="362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Temperaturas alrededor de los 24°C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24995-829D-4F35-810D-45CB2566FFD2}"/>
              </a:ext>
            </a:extLst>
          </p:cNvPr>
          <p:cNvSpPr/>
          <p:nvPr/>
        </p:nvSpPr>
        <p:spPr>
          <a:xfrm>
            <a:off x="6719716" y="3970818"/>
            <a:ext cx="2995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Baja velocidad del viento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A093D9-0AF1-444E-881D-282A39EA48BD}"/>
              </a:ext>
            </a:extLst>
          </p:cNvPr>
          <p:cNvSpPr/>
          <p:nvPr/>
        </p:nvSpPr>
        <p:spPr>
          <a:xfrm>
            <a:off x="6816142" y="4709789"/>
            <a:ext cx="2381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PAR mmol 900 –1200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449618-0D70-4576-A985-C421DE664702}"/>
              </a:ext>
            </a:extLst>
          </p:cNvPr>
          <p:cNvSpPr/>
          <p:nvPr/>
        </p:nvSpPr>
        <p:spPr>
          <a:xfrm>
            <a:off x="6873134" y="5497053"/>
            <a:ext cx="177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2,5 mmol x J </a:t>
            </a:r>
            <a:r>
              <a:rPr lang="en-US" altLang="ko-KR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DE4DFA-EB65-4A17-B20A-54B86CD0CAF4}"/>
              </a:ext>
            </a:extLst>
          </p:cNvPr>
          <p:cNvSpPr/>
          <p:nvPr/>
        </p:nvSpPr>
        <p:spPr>
          <a:xfrm>
            <a:off x="6944490" y="1958275"/>
            <a:ext cx="4657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Suelos profundos ricos en materia orgánica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8764A6-FB2B-46A3-A511-C319B5EAB209}"/>
              </a:ext>
            </a:extLst>
          </p:cNvPr>
          <p:cNvSpPr/>
          <p:nvPr/>
        </p:nvSpPr>
        <p:spPr>
          <a:xfrm>
            <a:off x="7000903" y="3577186"/>
            <a:ext cx="362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Humedad relativa &lt;60%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D94FC0-3829-4606-ACA7-FCAA6DC7055E}"/>
              </a:ext>
            </a:extLst>
          </p:cNvPr>
          <p:cNvSpPr/>
          <p:nvPr/>
        </p:nvSpPr>
        <p:spPr>
          <a:xfrm>
            <a:off x="6898386" y="5891041"/>
            <a:ext cx="362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Eficiencia energética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FEC542-3DFE-F776-8619-51FEDB86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253" y="704868"/>
            <a:ext cx="1730829" cy="128179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D460ED2-6CD9-5DE6-4AC4-B24CA27F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619" y="804425"/>
            <a:ext cx="2531540" cy="356020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557C8DF-F839-F76A-2C01-F8F1D73F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753" y="3429001"/>
            <a:ext cx="2211496" cy="311464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C27CC1A-76BD-4FB7-B9DD-B99D00C23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667" y="5188378"/>
            <a:ext cx="1698171" cy="1355271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67C6C1DB-126F-C140-4A00-0522520C1B67}"/>
              </a:ext>
            </a:extLst>
          </p:cNvPr>
          <p:cNvSpPr txBox="1"/>
          <p:nvPr/>
        </p:nvSpPr>
        <p:spPr>
          <a:xfrm>
            <a:off x="5557753" y="2156359"/>
            <a:ext cx="312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Plantas flores  </a:t>
            </a:r>
          </a:p>
          <a:p>
            <a:r>
              <a:rPr lang="es-CO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macho y hembras 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E291D39-1E06-D2B4-8E98-0C8F82995E88}"/>
              </a:ext>
            </a:extLst>
          </p:cNvPr>
          <p:cNvSpPr txBox="1"/>
          <p:nvPr/>
        </p:nvSpPr>
        <p:spPr>
          <a:xfrm>
            <a:off x="5089667" y="-1932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CO" sz="10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s-CO" sz="12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Mas hembras </a:t>
            </a:r>
          </a:p>
          <a:p>
            <a:r>
              <a:rPr lang="es-CO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Aumentar  N </a:t>
            </a:r>
          </a:p>
          <a:p>
            <a:r>
              <a:rPr lang="es-CO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&lt; nivel K</a:t>
            </a:r>
          </a:p>
          <a:p>
            <a:r>
              <a:rPr lang="es-CO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&lt; temperatura (18)</a:t>
            </a:r>
          </a:p>
          <a:p>
            <a:r>
              <a:rPr lang="es-CO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Luz azul </a:t>
            </a:r>
          </a:p>
          <a:p>
            <a:r>
              <a:rPr lang="es-CO" sz="18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&lt; horas luz (14)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5F77B3E-BA0D-9F74-49E8-65E41FE69E26}"/>
              </a:ext>
            </a:extLst>
          </p:cNvPr>
          <p:cNvSpPr txBox="1"/>
          <p:nvPr/>
        </p:nvSpPr>
        <p:spPr>
          <a:xfrm>
            <a:off x="10033312" y="4955003"/>
            <a:ext cx="60960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CO" sz="1000" b="1" i="0" u="none" strike="noStrike" baseline="0" dirty="0">
              <a:latin typeface="Calibri" panose="020F0502020204030204" pitchFamily="34" charset="0"/>
            </a:endParaRPr>
          </a:p>
          <a:p>
            <a:r>
              <a:rPr lang="es-CO" sz="1200" b="1" i="0" u="none" strike="noStrike" baseline="0" dirty="0">
                <a:latin typeface="Calibri" panose="020F0502020204030204" pitchFamily="34" charset="0"/>
              </a:rPr>
              <a:t>Mas machos </a:t>
            </a:r>
          </a:p>
          <a:p>
            <a:r>
              <a:rPr lang="es-CO" sz="1800" b="1" i="0" u="none" strike="noStrike" baseline="0" dirty="0"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latin typeface="Calibri" panose="020F0502020204030204" pitchFamily="34" charset="0"/>
              </a:rPr>
              <a:t>Nivel bajo N</a:t>
            </a:r>
          </a:p>
          <a:p>
            <a:r>
              <a:rPr lang="es-CO" sz="1800" b="1" i="0" u="none" strike="noStrike" baseline="0" dirty="0"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latin typeface="Calibri" panose="020F0502020204030204" pitchFamily="34" charset="0"/>
              </a:rPr>
              <a:t>&gt; nivel K</a:t>
            </a:r>
          </a:p>
          <a:p>
            <a:r>
              <a:rPr lang="es-CO" sz="1800" b="1" i="0" u="none" strike="noStrike" baseline="0" dirty="0"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latin typeface="Calibri" panose="020F0502020204030204" pitchFamily="34" charset="0"/>
              </a:rPr>
              <a:t>&lt; HR</a:t>
            </a:r>
          </a:p>
          <a:p>
            <a:r>
              <a:rPr lang="es-CO" sz="1800" b="1" i="0" u="none" strike="noStrike" baseline="0" dirty="0">
                <a:latin typeface="Arial" panose="020B0604020202020204" pitchFamily="34" charset="0"/>
              </a:rPr>
              <a:t>–</a:t>
            </a:r>
            <a:r>
              <a:rPr lang="es-CO" sz="1800" b="1" i="0" u="none" strike="noStrike" baseline="0" dirty="0">
                <a:latin typeface="Calibri" panose="020F0502020204030204" pitchFamily="34" charset="0"/>
              </a:rPr>
              <a:t>&gt; horas luz (18)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Sustratos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570DA4-18CA-4FEB-97A0-73A900FBBD1E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D77038-2C43-48B9-BDFB-20C3A45E039F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13B948E-D6A3-4D83-BB7D-67525D41040A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3B9894-AB1F-4679-A86C-9BC1F821FD38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491D50-1D04-4EA6-8363-60C0AF4C09DA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63F56-1E3D-45B4-8BC5-ECF67057ACC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205A36-F8D2-43DE-ACD7-C1FDD623B245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E0165A-9ED4-48C4-BFD7-BE1FC57A81B1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C9ECFD-4A9C-4127-9662-B47E263BA805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C76294-9F77-4C07-BD2E-CAB1104C81E2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6E649D-B4F7-4794-8AE0-A6CCFA5EC0EC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134D533-EC5A-4FB9-97F5-ADEFDBA4B0F1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17C997-6AD6-4789-9E15-ED69E7E9700D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12075-B3CD-4799-97AF-4B5C067AB633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CBD70A-EBB9-4BFB-B13E-5EBBA521F7CF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B88CEC-4C59-40E1-9AA7-D51A485B4DE2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EFD31-8BA8-4DA3-B229-401CA18B73EF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02D5AC-CDDA-4160-BE39-72469BF90295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8A04F5-3D05-4F51-B03F-A1850D61A64F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C64B69-4ABE-4CD1-9F3D-337BE080BA0B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D66D6C-4340-4EB4-A299-5ECF02D37045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3ED443-4223-4806-AB38-CC88582C2ACB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27B51E-5FF3-4466-8178-C7AE7644E383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9B8ECC-F7B2-4CFC-BC77-67335CD57DBE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FDB86B-004E-4B1F-9D53-AFCC07B08DC8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D97669-AE0B-4956-A0E5-61C69E0BFE39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E8958-DF17-4473-810C-74410407AC5D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reeform 14">
            <a:extLst>
              <a:ext uri="{FF2B5EF4-FFF2-40B4-BE49-F238E27FC236}">
                <a16:creationId xmlns:a16="http://schemas.microsoft.com/office/drawing/2014/main" id="{FD307CE3-FAA2-4FB4-B2F9-EB164D11D138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053E7B56-3406-43B0-A6AB-33C935C4AFC8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FDDD8E39-15F5-6202-4B48-47BA598C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93770"/>
            <a:ext cx="3343275" cy="146685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DEAAE6D-2901-DD58-259E-191A8784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6" y="4339060"/>
            <a:ext cx="3276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442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Roboto Condensed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JAIME DIAZ</cp:lastModifiedBy>
  <cp:revision>83</cp:revision>
  <dcterms:created xsi:type="dcterms:W3CDTF">2020-01-20T05:08:25Z</dcterms:created>
  <dcterms:modified xsi:type="dcterms:W3CDTF">2022-10-01T10:24:46Z</dcterms:modified>
</cp:coreProperties>
</file>