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9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7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89C2-5F52-462F-A1E7-B07AD50F8DD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sz="2800" dirty="0" smtClean="0"/>
              <a:t>2019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9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5</a:t>
            </a:r>
            <a:r>
              <a:rPr lang="ko-KR" altLang="en-US" sz="2800" dirty="0" smtClean="0"/>
              <a:t>일</a:t>
            </a:r>
            <a:endParaRPr lang="en-US" altLang="ko-KR" sz="2800" dirty="0" smtClean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7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실습 안내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sz="3400" b="1" dirty="0" err="1"/>
              <a:t>ㆍ실습</a:t>
            </a:r>
            <a:r>
              <a:rPr lang="ko-KR" altLang="en-US" sz="3400" b="1" dirty="0"/>
              <a:t> 조교</a:t>
            </a:r>
            <a:endParaRPr lang="en-US" altLang="ko-KR" sz="3400" b="1" dirty="0"/>
          </a:p>
          <a:p>
            <a:pPr marL="0" indent="0">
              <a:buNone/>
            </a:pPr>
            <a:r>
              <a:rPr lang="en-US" altLang="ko-KR" sz="4000" b="1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 smtClean="0"/>
              <a:t>임혜령 </a:t>
            </a:r>
            <a:r>
              <a:rPr lang="en-US" altLang="ko-KR" sz="2000" dirty="0"/>
              <a:t>(</a:t>
            </a:r>
            <a:r>
              <a:rPr lang="ko-KR" altLang="en-US" sz="2000" dirty="0"/>
              <a:t>공학 </a:t>
            </a:r>
            <a:r>
              <a:rPr lang="en-US" altLang="ko-KR" sz="2000" dirty="0"/>
              <a:t>6</a:t>
            </a:r>
            <a:r>
              <a:rPr lang="ko-KR" altLang="en-US" sz="2000" dirty="0"/>
              <a:t>호관 </a:t>
            </a:r>
            <a:r>
              <a:rPr lang="en-US" altLang="ko-KR" sz="2000" dirty="0" smtClean="0"/>
              <a:t>513</a:t>
            </a:r>
            <a:r>
              <a:rPr lang="ko-KR" altLang="en-US" sz="2000" dirty="0" smtClean="0"/>
              <a:t>호 소프트웨어시스템 </a:t>
            </a:r>
            <a:r>
              <a:rPr lang="ko-KR" altLang="en-US" sz="2000" dirty="0"/>
              <a:t>연구실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	- email : </a:t>
            </a:r>
            <a:r>
              <a:rPr lang="en-US" altLang="ko-KR" sz="2000" dirty="0" smtClean="0"/>
              <a:t>gpfudgpdus@naver.com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3400" b="1" dirty="0" err="1"/>
              <a:t>ㆍ실습</a:t>
            </a:r>
            <a:r>
              <a:rPr lang="ko-KR" altLang="en-US" sz="3400" b="1" dirty="0"/>
              <a:t> 내용</a:t>
            </a:r>
            <a:endParaRPr lang="en-US" altLang="ko-KR" sz="3400" b="1" dirty="0"/>
          </a:p>
          <a:p>
            <a:pPr marL="0" indent="0">
              <a:buNone/>
            </a:pPr>
            <a:r>
              <a:rPr lang="en-US" altLang="ko-KR" sz="4000" b="1" dirty="0"/>
              <a:t>	</a:t>
            </a:r>
            <a:r>
              <a:rPr lang="en-US" altLang="ko-KR" sz="2000" dirty="0"/>
              <a:t>- 2~3</a:t>
            </a:r>
            <a:r>
              <a:rPr lang="ko-KR" altLang="en-US" sz="2000" dirty="0"/>
              <a:t>문제로 구성 </a:t>
            </a:r>
            <a:r>
              <a:rPr lang="en-US" altLang="ko-KR" sz="2000" dirty="0"/>
              <a:t>(</a:t>
            </a:r>
            <a:r>
              <a:rPr lang="ko-KR" altLang="en-US" sz="2000" dirty="0"/>
              <a:t>실습시간 내 확인 </a:t>
            </a:r>
            <a:r>
              <a:rPr lang="en-US" altLang="ko-KR" sz="2000" dirty="0"/>
              <a:t>: 1~2</a:t>
            </a:r>
            <a:r>
              <a:rPr lang="ko-KR" altLang="en-US" sz="2000" dirty="0"/>
              <a:t>문제</a:t>
            </a:r>
            <a:r>
              <a:rPr lang="en-US" altLang="ko-KR" sz="2000" dirty="0"/>
              <a:t>, </a:t>
            </a:r>
            <a:r>
              <a:rPr lang="ko-KR" altLang="en-US" sz="2000" dirty="0"/>
              <a:t>제출 </a:t>
            </a:r>
            <a:r>
              <a:rPr lang="en-US" altLang="ko-KR" sz="2000" dirty="0"/>
              <a:t>: 1</a:t>
            </a:r>
            <a:r>
              <a:rPr lang="ko-KR" altLang="en-US" sz="2000" dirty="0"/>
              <a:t>문제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실습시간 내에 확인 받지 못한 경우 제출용 문제와 같이 제출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실습시간 내에 검사</a:t>
            </a:r>
            <a:r>
              <a:rPr lang="en-US" altLang="ko-KR" sz="2000" b="1" dirty="0"/>
              <a:t> : 100%</a:t>
            </a:r>
          </a:p>
          <a:p>
            <a:pPr marL="0" indent="0">
              <a:buNone/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실습일 내에 제출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해당 주차 목요일 </a:t>
            </a:r>
            <a:r>
              <a:rPr lang="en-US" altLang="ko-KR" sz="2000" b="1" dirty="0"/>
              <a:t>23</a:t>
            </a:r>
            <a:r>
              <a:rPr lang="ko-KR" altLang="en-US" sz="2000" b="1" dirty="0"/>
              <a:t>시 </a:t>
            </a:r>
            <a:r>
              <a:rPr lang="en-US" altLang="ko-KR" sz="2000" b="1" dirty="0"/>
              <a:t>59</a:t>
            </a:r>
            <a:r>
              <a:rPr lang="ko-KR" altLang="en-US" sz="2000" b="1" dirty="0"/>
              <a:t>분 까지</a:t>
            </a:r>
            <a:r>
              <a:rPr lang="en-US" altLang="ko-KR" sz="2000" b="1" dirty="0"/>
              <a:t>) : 80%</a:t>
            </a:r>
          </a:p>
          <a:p>
            <a:pPr marL="0" indent="0">
              <a:buNone/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해당 주차 일요일까지 제출 </a:t>
            </a:r>
            <a:r>
              <a:rPr lang="en-US" altLang="ko-KR" sz="2000" b="1" dirty="0"/>
              <a:t>: 50%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>
                <a:solidFill>
                  <a:srgbClr val="FF0000"/>
                </a:solidFill>
              </a:rPr>
              <a:t>- </a:t>
            </a:r>
            <a:r>
              <a:rPr lang="ko-KR" altLang="en-US" sz="2000" b="1" dirty="0" err="1">
                <a:solidFill>
                  <a:srgbClr val="FF0000"/>
                </a:solidFill>
              </a:rPr>
              <a:t>미제출</a:t>
            </a:r>
            <a:r>
              <a:rPr lang="ko-KR" altLang="en-US" sz="2000" b="1" dirty="0">
                <a:solidFill>
                  <a:srgbClr val="FF0000"/>
                </a:solidFill>
              </a:rPr>
              <a:t> 및 기간 초과 </a:t>
            </a:r>
            <a:r>
              <a:rPr lang="en-US" altLang="ko-KR" sz="2000" b="1" dirty="0">
                <a:solidFill>
                  <a:srgbClr val="FF0000"/>
                </a:solidFill>
              </a:rPr>
              <a:t>: 0%</a:t>
            </a:r>
          </a:p>
          <a:p>
            <a:pPr marL="0" indent="0">
              <a:buNone/>
            </a:pPr>
            <a:r>
              <a:rPr lang="ko-KR" altLang="en-US" sz="3100" b="1" dirty="0" err="1"/>
              <a:t>ㆍ제출</a:t>
            </a:r>
            <a:endParaRPr lang="en-US" altLang="ko-KR" sz="3100" b="1" dirty="0"/>
          </a:p>
          <a:p>
            <a:pPr marL="0" indent="0">
              <a:buNone/>
            </a:pPr>
            <a:r>
              <a:rPr lang="en-US" altLang="ko-KR" sz="4000" b="1" dirty="0">
                <a:solidFill>
                  <a:srgbClr val="FF0000"/>
                </a:solidFill>
              </a:rPr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위 </a:t>
            </a:r>
            <a:r>
              <a:rPr lang="ko-KR" altLang="en-US" sz="2000" dirty="0" err="1"/>
              <a:t>이메일</a:t>
            </a:r>
            <a:r>
              <a:rPr lang="ko-KR" altLang="en-US" sz="2000" dirty="0"/>
              <a:t> 주소</a:t>
            </a:r>
            <a:r>
              <a:rPr lang="en-US" altLang="ko-KR" sz="2000" dirty="0" smtClean="0"/>
              <a:t>(gpfudgpdus@naver.com)</a:t>
            </a:r>
            <a:r>
              <a:rPr lang="ko-KR" altLang="en-US" sz="2000" dirty="0"/>
              <a:t>로 양식대로 제출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제목 </a:t>
            </a:r>
            <a:r>
              <a:rPr lang="en-US" altLang="ko-KR" sz="2000" dirty="0"/>
              <a:t>: [</a:t>
            </a:r>
            <a:r>
              <a:rPr lang="ko-KR" altLang="en-US" sz="2000" dirty="0"/>
              <a:t>디지털시스템설계</a:t>
            </a:r>
            <a:r>
              <a:rPr lang="en-US" altLang="ko-KR" sz="2000" dirty="0"/>
              <a:t>]</a:t>
            </a:r>
            <a:r>
              <a:rPr lang="ko-KR" altLang="en-US" sz="2000" dirty="0"/>
              <a:t>실습</a:t>
            </a:r>
            <a:r>
              <a:rPr lang="en-US" altLang="ko-KR" sz="2000" dirty="0"/>
              <a:t>_n</a:t>
            </a:r>
            <a:r>
              <a:rPr lang="ko-KR" altLang="en-US" sz="2000" dirty="0"/>
              <a:t>주차</a:t>
            </a:r>
            <a:r>
              <a:rPr lang="en-US" altLang="ko-KR" sz="2000" dirty="0"/>
              <a:t>_</a:t>
            </a:r>
            <a:r>
              <a:rPr lang="ko-KR" altLang="en-US" sz="2000" dirty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         </a:t>
            </a:r>
            <a:r>
              <a:rPr lang="en-US" altLang="ko-KR" sz="2000" b="1" dirty="0"/>
              <a:t>ex) [</a:t>
            </a:r>
            <a:r>
              <a:rPr lang="ko-KR" altLang="en-US" sz="2000" b="1" dirty="0"/>
              <a:t>디지털시스템설계</a:t>
            </a:r>
            <a:r>
              <a:rPr lang="en-US" altLang="ko-KR" sz="2000" b="1" dirty="0"/>
              <a:t>]</a:t>
            </a:r>
            <a:r>
              <a:rPr lang="ko-KR" altLang="en-US" sz="2000" b="1" dirty="0"/>
              <a:t>실습</a:t>
            </a:r>
            <a:r>
              <a:rPr lang="en-US" altLang="ko-KR" sz="2000" b="1" dirty="0"/>
              <a:t>_1</a:t>
            </a:r>
            <a:r>
              <a:rPr lang="ko-KR" altLang="en-US" sz="2000" b="1" dirty="0"/>
              <a:t>주차</a:t>
            </a:r>
            <a:r>
              <a:rPr lang="en-US" altLang="ko-KR" sz="2000" b="1" dirty="0"/>
              <a:t>_</a:t>
            </a:r>
            <a:r>
              <a:rPr lang="en-US" altLang="ko-KR" sz="2000" b="1" dirty="0" smtClean="0"/>
              <a:t>201714163_</a:t>
            </a:r>
            <a:r>
              <a:rPr lang="ko-KR" altLang="en-US" sz="2000" b="1" dirty="0" smtClean="0"/>
              <a:t>임혜령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17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en-US" altLang="ko-KR" sz="3600" dirty="0" err="1" smtClean="0"/>
              <a:t>Logisim</a:t>
            </a:r>
            <a:r>
              <a:rPr lang="ko-KR" altLang="en-US" sz="3600" dirty="0" smtClean="0"/>
              <a:t>을 이용해 </a:t>
            </a:r>
            <a:r>
              <a:rPr lang="en-US" altLang="ko-KR" sz="3600" dirty="0" smtClean="0"/>
              <a:t>XOR</a:t>
            </a:r>
            <a:r>
              <a:rPr lang="ko-KR" altLang="en-US" sz="3600" dirty="0" err="1" smtClean="0"/>
              <a:t>게이트를</a:t>
            </a:r>
            <a:r>
              <a:rPr lang="ko-KR" altLang="en-US" sz="3600" dirty="0" smtClean="0"/>
              <a:t> 구현하세요</a:t>
            </a:r>
            <a:r>
              <a:rPr lang="en-US" altLang="ko-KR" sz="3600" dirty="0" smtClean="0"/>
              <a:t>.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47773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참고자료</a:t>
            </a:r>
            <a:r>
              <a:rPr lang="en-US" altLang="ko-KR" b="1" dirty="0" smtClean="0"/>
              <a:t>*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b="1" dirty="0" smtClean="0"/>
              <a:t>XOR </a:t>
            </a:r>
            <a:r>
              <a:rPr lang="ko-KR" altLang="en-US" b="1" dirty="0" err="1" smtClean="0"/>
              <a:t>게이트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표현식</a:t>
            </a:r>
            <a:r>
              <a:rPr lang="ko-KR" altLang="en-US" b="1" dirty="0" smtClean="0"/>
              <a:t>                </a:t>
            </a:r>
            <a:r>
              <a:rPr lang="en-US" altLang="ko-KR" b="1" dirty="0" smtClean="0"/>
              <a:t>XOR </a:t>
            </a:r>
            <a:r>
              <a:rPr lang="ko-KR" altLang="en-US" b="1" dirty="0" err="1" smtClean="0"/>
              <a:t>게이트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진리표</a:t>
            </a:r>
            <a:endParaRPr lang="en-US" altLang="ko-KR" b="1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3200" dirty="0" smtClean="0"/>
          </a:p>
          <a:p>
            <a:pPr marL="0" indent="0">
              <a:buNone/>
            </a:pPr>
            <a:r>
              <a:rPr lang="en-US" altLang="ko-KR" sz="3200" dirty="0" smtClean="0"/>
              <a:t>          Y = A’B + AB’</a:t>
            </a:r>
          </a:p>
          <a:p>
            <a:pPr marL="0" indent="0" algn="ctr">
              <a:buNone/>
            </a:pPr>
            <a:endParaRPr lang="en-US" altLang="ko-KR" sz="3200" dirty="0"/>
          </a:p>
          <a:p>
            <a:pPr marL="0" indent="0" algn="ctr">
              <a:buNone/>
            </a:pPr>
            <a:endParaRPr lang="en-US" altLang="ko-KR" sz="3200" dirty="0" smtClean="0"/>
          </a:p>
          <a:p>
            <a:pPr marL="0" indent="0" algn="ctr">
              <a:buNone/>
            </a:pPr>
            <a:endParaRPr lang="en-US" altLang="ko-KR" sz="3200" dirty="0" smtClean="0"/>
          </a:p>
          <a:p>
            <a:pPr>
              <a:buFontTx/>
              <a:buChar char="-"/>
            </a:pPr>
            <a:r>
              <a:rPr lang="en-US" altLang="ko-KR" sz="2400" b="1" dirty="0" smtClean="0"/>
              <a:t>AND</a:t>
            </a:r>
            <a:r>
              <a:rPr lang="ko-KR" altLang="en-US" sz="2400" b="1" dirty="0" err="1" smtClean="0"/>
              <a:t>게이트</a:t>
            </a:r>
            <a:r>
              <a:rPr lang="en-US" altLang="ko-KR" sz="2400" b="1" dirty="0" smtClean="0"/>
              <a:t>, OR</a:t>
            </a:r>
            <a:r>
              <a:rPr lang="ko-KR" altLang="en-US" sz="2400" b="1" dirty="0" err="1" smtClean="0"/>
              <a:t>게이트를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/>
              <a:t>이용</a:t>
            </a: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개의 입력변수 사용</a:t>
            </a: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ko-KR" altLang="en-US" sz="2400" b="1" dirty="0" smtClean="0"/>
              <a:t>각각의 변수에 대해 주석을 달아야 함</a:t>
            </a: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775" y="2511538"/>
            <a:ext cx="2390192" cy="225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0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(</a:t>
            </a:r>
            <a:r>
              <a:rPr lang="ko-KR" altLang="en-US" sz="3600" dirty="0" smtClean="0"/>
              <a:t>과제</a:t>
            </a:r>
            <a:r>
              <a:rPr lang="en-US" altLang="ko-KR" sz="3600" dirty="0" smtClean="0"/>
              <a:t>) </a:t>
            </a:r>
            <a:r>
              <a:rPr lang="en-US" altLang="ko-KR" sz="3600" dirty="0" err="1" smtClean="0"/>
              <a:t>Logisim</a:t>
            </a:r>
            <a:r>
              <a:rPr lang="ko-KR" altLang="en-US" sz="3600" dirty="0" smtClean="0"/>
              <a:t>을 이용한 전가산기 제작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47773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 smtClean="0"/>
              <a:t>*</a:t>
            </a:r>
            <a:r>
              <a:rPr lang="ko-KR" altLang="en-US" b="1" dirty="0" smtClean="0"/>
              <a:t>참고자료</a:t>
            </a:r>
            <a:r>
              <a:rPr lang="en-US" altLang="ko-KR" b="1" dirty="0" smtClean="0"/>
              <a:t>*</a:t>
            </a:r>
          </a:p>
          <a:p>
            <a:pPr marL="0" indent="0">
              <a:buNone/>
            </a:pP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</a:t>
            </a:r>
            <a:r>
              <a:rPr lang="ko-KR" altLang="en-US" b="1" dirty="0" smtClean="0"/>
              <a:t>전가산기 </a:t>
            </a:r>
            <a:r>
              <a:rPr lang="ko-KR" altLang="en-US" b="1" dirty="0" err="1" smtClean="0"/>
              <a:t>표현식</a:t>
            </a:r>
            <a:r>
              <a:rPr lang="ko-KR" altLang="en-US" b="1" dirty="0" smtClean="0"/>
              <a:t>     </a:t>
            </a:r>
            <a:endParaRPr lang="en-US" altLang="ko-KR" b="1" dirty="0" smtClean="0"/>
          </a:p>
          <a:p>
            <a:pPr marL="0" indent="0" algn="ctr">
              <a:buNone/>
            </a:pPr>
            <a:endParaRPr lang="en-US" altLang="ko-KR" sz="3200" dirty="0" smtClean="0"/>
          </a:p>
          <a:p>
            <a:pPr marL="0" indent="0" algn="ctr">
              <a:buNone/>
            </a:pPr>
            <a:r>
              <a:rPr lang="en-US" altLang="ko-KR" sz="3200" dirty="0" smtClean="0"/>
              <a:t>S = A ^ B ^ </a:t>
            </a:r>
            <a:r>
              <a:rPr lang="en-US" altLang="ko-KR" sz="3200" dirty="0" err="1" smtClean="0"/>
              <a:t>C</a:t>
            </a:r>
            <a:r>
              <a:rPr lang="en-US" altLang="ko-KR" sz="1900" dirty="0" err="1" smtClean="0"/>
              <a:t>in</a:t>
            </a:r>
            <a:endParaRPr lang="en-US" altLang="ko-KR" sz="1900" dirty="0"/>
          </a:p>
          <a:p>
            <a:pPr marL="0" indent="0" algn="ctr">
              <a:buNone/>
            </a:pPr>
            <a:r>
              <a:rPr lang="en-US" altLang="ko-KR" sz="3200" dirty="0" err="1" smtClean="0"/>
              <a:t>C</a:t>
            </a:r>
            <a:r>
              <a:rPr lang="en-US" altLang="ko-KR" sz="1900" dirty="0" err="1" smtClean="0"/>
              <a:t>out</a:t>
            </a:r>
            <a:r>
              <a:rPr lang="en-US" altLang="ko-KR" sz="3200" dirty="0" smtClean="0"/>
              <a:t> = AB + </a:t>
            </a:r>
            <a:r>
              <a:rPr lang="en-US" altLang="ko-KR" sz="3200" dirty="0" err="1" smtClean="0"/>
              <a:t>C</a:t>
            </a:r>
            <a:r>
              <a:rPr lang="en-US" altLang="ko-KR" sz="1900" dirty="0" err="1" smtClean="0"/>
              <a:t>in</a:t>
            </a:r>
            <a:r>
              <a:rPr lang="en-US" altLang="ko-KR" sz="3200" dirty="0" smtClean="0"/>
              <a:t>(A ^ B)</a:t>
            </a:r>
          </a:p>
          <a:p>
            <a:pPr marL="0" indent="0" algn="ctr">
              <a:buNone/>
            </a:pPr>
            <a:r>
              <a:rPr lang="en-US" altLang="ko-KR" sz="3200" dirty="0" smtClean="0"/>
              <a:t>						</a:t>
            </a:r>
            <a:r>
              <a:rPr lang="en-US" altLang="ko-KR" sz="1800" dirty="0"/>
              <a:t>	</a:t>
            </a:r>
            <a:r>
              <a:rPr lang="en-US" altLang="ko-KR" sz="1800" dirty="0" smtClean="0"/>
              <a:t>* ^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= XOR</a:t>
            </a:r>
            <a:endParaRPr lang="en-US" altLang="ko-KR" sz="3200" dirty="0" smtClean="0"/>
          </a:p>
          <a:p>
            <a:pPr marL="0" indent="0" algn="ctr">
              <a:buNone/>
            </a:pPr>
            <a:endParaRPr lang="en-US" altLang="ko-KR" sz="3200" dirty="0" smtClean="0"/>
          </a:p>
          <a:p>
            <a:pPr>
              <a:buFontTx/>
              <a:buChar char="-"/>
            </a:pPr>
            <a:r>
              <a:rPr lang="en-US" altLang="ko-KR" sz="2400" b="1" dirty="0" smtClean="0"/>
              <a:t>XOR, AND, OR </a:t>
            </a:r>
            <a:r>
              <a:rPr lang="ko-KR" altLang="en-US" sz="2400" b="1" dirty="0" err="1" smtClean="0"/>
              <a:t>게이트</a:t>
            </a:r>
            <a:r>
              <a:rPr lang="ko-KR" altLang="en-US" sz="2400" b="1" dirty="0" smtClean="0"/>
              <a:t> 만을 이용</a:t>
            </a: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ko-KR" altLang="en-US" sz="2400" b="1" dirty="0" smtClean="0"/>
              <a:t>변수는 입력 </a:t>
            </a: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개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입력 </a:t>
            </a:r>
            <a:r>
              <a:rPr lang="en-US" altLang="ko-KR" sz="2400" b="1" dirty="0" smtClean="0"/>
              <a:t>A, </a:t>
            </a:r>
            <a:r>
              <a:rPr lang="ko-KR" altLang="en-US" sz="2400" b="1" dirty="0" smtClean="0"/>
              <a:t>입력 </a:t>
            </a:r>
            <a:r>
              <a:rPr lang="en-US" altLang="ko-KR" sz="2400" b="1" dirty="0" smtClean="0"/>
              <a:t>B, </a:t>
            </a:r>
            <a:r>
              <a:rPr lang="ko-KR" altLang="en-US" sz="2400" b="1" dirty="0" err="1" smtClean="0"/>
              <a:t>자리올림수</a:t>
            </a:r>
            <a:r>
              <a:rPr lang="ko-KR" altLang="en-US" sz="2400" b="1" dirty="0"/>
              <a:t> </a:t>
            </a:r>
            <a:r>
              <a:rPr lang="en-US" altLang="ko-KR" sz="2400" b="1" dirty="0" smtClean="0"/>
              <a:t>X), </a:t>
            </a:r>
            <a:r>
              <a:rPr lang="ko-KR" altLang="en-US" sz="2400" b="1" dirty="0" smtClean="0"/>
              <a:t>출력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개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출력 </a:t>
            </a:r>
            <a:r>
              <a:rPr lang="en-US" altLang="ko-KR" sz="2400" b="1" dirty="0" smtClean="0"/>
              <a:t>S, </a:t>
            </a:r>
            <a:r>
              <a:rPr lang="ko-KR" altLang="en-US" sz="2400" b="1" dirty="0" err="1" smtClean="0"/>
              <a:t>자리올림수</a:t>
            </a:r>
            <a:r>
              <a:rPr lang="ko-KR" altLang="en-US" sz="2400" b="1" dirty="0" smtClean="0"/>
              <a:t> 출력 </a:t>
            </a:r>
            <a:r>
              <a:rPr lang="en-US" altLang="ko-KR" sz="2400" b="1" dirty="0" smtClean="0"/>
              <a:t>C)</a:t>
            </a:r>
            <a:r>
              <a:rPr lang="ko-KR" altLang="en-US" sz="2400" b="1" dirty="0" smtClean="0"/>
              <a:t>로 이루어짐</a:t>
            </a: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ko-KR" altLang="en-US" sz="2400" b="1" dirty="0" smtClean="0"/>
              <a:t>각각의 변수에 대해 주석을 달아야 함</a:t>
            </a: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9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38</Words>
  <Application>Microsoft Office PowerPoint</Application>
  <PresentationFormat>사용자 지정</PresentationFormat>
  <Paragraphs>41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1주차 실습</vt:lpstr>
      <vt:lpstr>실습 안내</vt:lpstr>
      <vt:lpstr>1. Logisim을 이용해 XOR게이트를 구현하세요.</vt:lpstr>
      <vt:lpstr>2. (과제) Logisim을 이용한 전가산기 제작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</dc:title>
  <dc:creator>황 인호</dc:creator>
  <cp:lastModifiedBy>snslab</cp:lastModifiedBy>
  <cp:revision>19</cp:revision>
  <dcterms:created xsi:type="dcterms:W3CDTF">2019-09-02T13:40:33Z</dcterms:created>
  <dcterms:modified xsi:type="dcterms:W3CDTF">2019-09-04T13:39:05Z</dcterms:modified>
</cp:coreProperties>
</file>