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이용해 </a:t>
            </a:r>
            <a:r>
              <a:rPr lang="en-US" altLang="ko-KR" sz="3600" dirty="0" smtClean="0"/>
              <a:t>XOR</a:t>
            </a:r>
            <a:r>
              <a:rPr lang="ko-KR" altLang="en-US" sz="3600" dirty="0" err="1" smtClean="0"/>
              <a:t>게이트를</a:t>
            </a:r>
            <a:r>
              <a:rPr lang="ko-KR" altLang="en-US" sz="3600" dirty="0" smtClean="0"/>
              <a:t> 구현하세요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b="1" dirty="0" smtClean="0"/>
              <a:t>XOR 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               </a:t>
            </a:r>
            <a:r>
              <a:rPr lang="en-US" altLang="ko-KR" b="1" dirty="0" smtClean="0"/>
              <a:t>XOR 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진리표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         Y = A’B + AB’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AND</a:t>
            </a:r>
            <a:r>
              <a:rPr lang="ko-KR" altLang="en-US" sz="2400" b="1" dirty="0" err="1" smtClean="0"/>
              <a:t>게이트</a:t>
            </a:r>
            <a:r>
              <a:rPr lang="en-US" altLang="ko-KR" sz="2400" b="1" dirty="0" smtClean="0"/>
              <a:t>, OR</a:t>
            </a:r>
            <a:r>
              <a:rPr lang="ko-KR" altLang="en-US" sz="2400" b="1" dirty="0" err="1" smtClean="0"/>
              <a:t>게이트를</a:t>
            </a:r>
            <a:r>
              <a:rPr lang="ko-KR" altLang="en-US" sz="2400" b="1" dirty="0" smtClean="0"/>
              <a:t> 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개의 입력변수 사용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75" y="2511538"/>
            <a:ext cx="2390192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97" y="1937179"/>
            <a:ext cx="8128805" cy="34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6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(</a:t>
            </a:r>
            <a:r>
              <a:rPr lang="ko-KR" altLang="en-US" sz="3600" dirty="0" smtClean="0"/>
              <a:t>과제</a:t>
            </a:r>
            <a:r>
              <a:rPr lang="en-US" altLang="ko-KR" sz="3600" dirty="0" smtClean="0"/>
              <a:t>)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이용한 전가산기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*</a:t>
            </a:r>
          </a:p>
          <a:p>
            <a:pPr marL="0" indent="0">
              <a:buNone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전가산기 </a:t>
            </a: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    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S = A ^ B ^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endParaRPr lang="en-US" altLang="ko-KR" sz="1900" dirty="0"/>
          </a:p>
          <a:p>
            <a:pPr marL="0" indent="0" algn="ctr">
              <a:buNone/>
            </a:pP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out</a:t>
            </a:r>
            <a:r>
              <a:rPr lang="en-US" altLang="ko-KR" sz="3200" dirty="0" smtClean="0"/>
              <a:t> = AB +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r>
              <a:rPr lang="en-US" altLang="ko-KR" sz="3200" dirty="0" smtClean="0"/>
              <a:t>(A ^ B)</a:t>
            </a:r>
          </a:p>
          <a:p>
            <a:pPr marL="0" indent="0" algn="ctr">
              <a:buNone/>
            </a:pPr>
            <a:r>
              <a:rPr lang="en-US" altLang="ko-KR" sz="3200" dirty="0" smtClean="0"/>
              <a:t>				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* ^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XOR</a:t>
            </a: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XOR, AND, OR 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만을 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변수는 입력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A, 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B,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X), 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S,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 smtClean="0"/>
              <a:t> 출력 </a:t>
            </a:r>
            <a:r>
              <a:rPr lang="en-US" altLang="ko-KR" sz="2400" b="1" dirty="0" smtClean="0"/>
              <a:t>C)</a:t>
            </a:r>
            <a:r>
              <a:rPr lang="ko-KR" altLang="en-US" sz="2400" b="1" dirty="0" smtClean="0"/>
              <a:t>로 이루어짐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649"/>
            <a:ext cx="10515599" cy="4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40</Words>
  <Application>Microsoft Office PowerPoint</Application>
  <PresentationFormat>사용자 지정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1주차 실습</vt:lpstr>
      <vt:lpstr>1. Logisim을 이용해 XOR게이트를 구현하세요.</vt:lpstr>
      <vt:lpstr>1. 모범답안</vt:lpstr>
      <vt:lpstr>2. (과제) Logisim을 이용한 전가산기 제작</vt:lpstr>
      <vt:lpstr>2. 모범답안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16</cp:revision>
  <dcterms:created xsi:type="dcterms:W3CDTF">2019-09-02T13:40:33Z</dcterms:created>
  <dcterms:modified xsi:type="dcterms:W3CDTF">2019-09-17T04:14:27Z</dcterms:modified>
</cp:coreProperties>
</file>