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5AB9-7E80-4C62-B580-2C8F80B36733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4EC3-EAAC-4DAD-A044-1409A82EE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13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5AB9-7E80-4C62-B580-2C8F80B36733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4EC3-EAAC-4DAD-A044-1409A82EE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39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5AB9-7E80-4C62-B580-2C8F80B36733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4EC3-EAAC-4DAD-A044-1409A82EE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7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5AB9-7E80-4C62-B580-2C8F80B36733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4EC3-EAAC-4DAD-A044-1409A82EE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91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5AB9-7E80-4C62-B580-2C8F80B36733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4EC3-EAAC-4DAD-A044-1409A82EE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60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5AB9-7E80-4C62-B580-2C8F80B36733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4EC3-EAAC-4DAD-A044-1409A82EE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21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5AB9-7E80-4C62-B580-2C8F80B36733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4EC3-EAAC-4DAD-A044-1409A82EE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7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5AB9-7E80-4C62-B580-2C8F80B36733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4EC3-EAAC-4DAD-A044-1409A82EE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2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5AB9-7E80-4C62-B580-2C8F80B36733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4EC3-EAAC-4DAD-A044-1409A82EE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90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5AB9-7E80-4C62-B580-2C8F80B36733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4EC3-EAAC-4DAD-A044-1409A82EE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11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5AB9-7E80-4C62-B580-2C8F80B36733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4EC3-EAAC-4DAD-A044-1409A82EE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0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5AB9-7E80-4C62-B580-2C8F80B36733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24EC3-EAAC-4DAD-A044-1409A82EE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83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Logisim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61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ㆍ</a:t>
            </a:r>
            <a:r>
              <a:rPr lang="en-US" altLang="ko-KR" sz="3600" dirty="0" err="1" smtClean="0"/>
              <a:t>Logisim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설치 방법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68658"/>
            <a:ext cx="10515600" cy="4978353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96988" y="5701553"/>
            <a:ext cx="1004047" cy="3585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38071" y="569080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클릭 →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95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ㆍ</a:t>
            </a:r>
            <a:r>
              <a:rPr lang="en-US" altLang="ko-KR" sz="3600" dirty="0" err="1" smtClean="0"/>
              <a:t>Logisim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설치 방법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21" y="1438275"/>
            <a:ext cx="10739157" cy="514181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31576" y="5056094"/>
            <a:ext cx="2599765" cy="788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64435" y="5127375"/>
            <a:ext cx="173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rgbClr val="FFFF00"/>
                </a:solidFill>
              </a:rPr>
              <a:t>← 클릭</a:t>
            </a:r>
            <a:endParaRPr lang="ko-KR" altLang="en-US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66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ㆍ</a:t>
            </a:r>
            <a:r>
              <a:rPr lang="en-US" altLang="ko-KR" sz="3600" dirty="0" err="1" smtClean="0"/>
              <a:t>Logisim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설치 방법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9022"/>
            <a:ext cx="5079598" cy="10947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166" y="2495922"/>
            <a:ext cx="2422152" cy="21609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24665" y="1799225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설치완료 창</a:t>
            </a:r>
            <a:endParaRPr lang="ko-KR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57941" y="1796347"/>
            <a:ext cx="2712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Logisim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아이콘</a:t>
            </a:r>
            <a:endParaRPr lang="ko-KR" altLang="en-US" sz="2800" b="1" dirty="0"/>
          </a:p>
        </p:txBody>
      </p:sp>
      <p:sp>
        <p:nvSpPr>
          <p:cNvPr id="12" name="타원 11"/>
          <p:cNvSpPr/>
          <p:nvPr/>
        </p:nvSpPr>
        <p:spPr>
          <a:xfrm>
            <a:off x="1290918" y="3029022"/>
            <a:ext cx="4249270" cy="12202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538477" y="2495922"/>
            <a:ext cx="2151530" cy="21609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93298" y="564741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</a:rPr>
              <a:t>클릭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0" name="직선 연결선 19"/>
          <p:cNvCxnSpPr>
            <a:stCxn id="12" idx="4"/>
            <a:endCxn id="14" idx="1"/>
          </p:cNvCxnSpPr>
          <p:nvPr/>
        </p:nvCxnSpPr>
        <p:spPr>
          <a:xfrm>
            <a:off x="3415553" y="4249271"/>
            <a:ext cx="2177745" cy="16905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2"/>
            <a:endCxn id="14" idx="3"/>
          </p:cNvCxnSpPr>
          <p:nvPr/>
        </p:nvCxnSpPr>
        <p:spPr>
          <a:xfrm flipH="1">
            <a:off x="6598701" y="4656862"/>
            <a:ext cx="2015541" cy="1282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08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ㆍ</a:t>
            </a:r>
            <a:r>
              <a:rPr lang="en-US" altLang="ko-KR" sz="3600" dirty="0" err="1" smtClean="0"/>
              <a:t>Logisim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화면 구성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68" y="1535840"/>
            <a:ext cx="738187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405A230-E84C-48E9-A7C5-74C563817455}"/>
              </a:ext>
            </a:extLst>
          </p:cNvPr>
          <p:cNvSpPr txBox="1"/>
          <p:nvPr/>
        </p:nvSpPr>
        <p:spPr>
          <a:xfrm>
            <a:off x="8271668" y="1748010"/>
            <a:ext cx="315421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①</a:t>
            </a:r>
            <a:r>
              <a:rPr lang="en-US" altLang="ko-KR" sz="1400" dirty="0"/>
              <a:t> </a:t>
            </a:r>
            <a:r>
              <a:rPr lang="en-US" altLang="ko-KR" sz="1400" b="1" dirty="0"/>
              <a:t>Menu bar </a:t>
            </a:r>
            <a:r>
              <a:rPr lang="en-US" altLang="ko-KR" sz="1400" dirty="0"/>
              <a:t>: </a:t>
            </a:r>
          </a:p>
          <a:p>
            <a:r>
              <a:rPr lang="en-US" altLang="ko-KR" sz="1400" dirty="0"/>
              <a:t>Logisim </a:t>
            </a:r>
            <a:r>
              <a:rPr lang="ko-KR" altLang="en-US" sz="1400" dirty="0"/>
              <a:t>동작에 대한 메뉴들을 포함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b="1" dirty="0"/>
              <a:t>② </a:t>
            </a:r>
            <a:r>
              <a:rPr lang="en-US" altLang="ko-KR" sz="1400" b="1" dirty="0"/>
              <a:t>Tool bar </a:t>
            </a:r>
            <a:r>
              <a:rPr lang="en-US" altLang="ko-KR" sz="1400" dirty="0"/>
              <a:t>: </a:t>
            </a:r>
          </a:p>
          <a:p>
            <a:r>
              <a:rPr lang="en-US" altLang="ko-KR" sz="1400" dirty="0"/>
              <a:t>GUI </a:t>
            </a:r>
            <a:r>
              <a:rPr lang="ko-KR" altLang="en-US" sz="1400" dirty="0"/>
              <a:t>툴</a:t>
            </a:r>
            <a:r>
              <a:rPr lang="en-US" altLang="ko-KR" sz="1400" dirty="0"/>
              <a:t>, </a:t>
            </a:r>
            <a:r>
              <a:rPr lang="ko-KR" altLang="en-US" sz="1400" dirty="0"/>
              <a:t>회로 구현을 위한 기본 게이트들과 선 연결 시뮬레이션을 위한 </a:t>
            </a:r>
            <a:r>
              <a:rPr lang="ko-KR" altLang="en-US" sz="1400" dirty="0" err="1"/>
              <a:t>입력값</a:t>
            </a:r>
            <a:r>
              <a:rPr lang="ko-KR" altLang="en-US" sz="1400" dirty="0"/>
              <a:t> 변경 등을 할 수 있게 한다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b="1" dirty="0"/>
              <a:t>③</a:t>
            </a:r>
            <a:r>
              <a:rPr lang="en-US" altLang="ko-KR" sz="1400" dirty="0"/>
              <a:t> </a:t>
            </a:r>
            <a:r>
              <a:rPr lang="en-US" altLang="ko-KR" sz="1400" b="1" dirty="0"/>
              <a:t>Explorer pane </a:t>
            </a:r>
            <a:r>
              <a:rPr lang="en-US" altLang="ko-KR" sz="1400" dirty="0"/>
              <a:t>: </a:t>
            </a:r>
          </a:p>
          <a:p>
            <a:r>
              <a:rPr lang="en-US" altLang="ko-KR" sz="1400" dirty="0"/>
              <a:t>Tool bar</a:t>
            </a:r>
            <a:r>
              <a:rPr lang="ko-KR" altLang="en-US" sz="1400" dirty="0"/>
              <a:t>에 없는 추가적인 툴과 </a:t>
            </a:r>
            <a:endParaRPr lang="en-US" altLang="ko-KR" sz="1400" dirty="0" smtClean="0"/>
          </a:p>
          <a:p>
            <a:r>
              <a:rPr lang="ko-KR" altLang="en-US" sz="1400" dirty="0" smtClean="0"/>
              <a:t>컴포넌트를 </a:t>
            </a:r>
            <a:r>
              <a:rPr lang="ko-KR" altLang="en-US" sz="1400" dirty="0"/>
              <a:t>포함하는 </a:t>
            </a:r>
            <a:r>
              <a:rPr lang="en-US" altLang="ko-KR" sz="1400" dirty="0"/>
              <a:t>library</a:t>
            </a:r>
          </a:p>
          <a:p>
            <a:endParaRPr lang="en-US" altLang="ko-KR" sz="1400" dirty="0"/>
          </a:p>
          <a:p>
            <a:r>
              <a:rPr lang="ko-KR" altLang="en-US" sz="1400" b="1" dirty="0"/>
              <a:t>④ </a:t>
            </a:r>
            <a:r>
              <a:rPr lang="en-US" altLang="ko-KR" sz="1400" b="1" dirty="0"/>
              <a:t>Attribute table </a:t>
            </a:r>
            <a:r>
              <a:rPr lang="en-US" altLang="ko-KR" sz="1400" dirty="0"/>
              <a:t>: </a:t>
            </a:r>
          </a:p>
          <a:p>
            <a:r>
              <a:rPr lang="ko-KR" altLang="en-US" sz="1400" dirty="0"/>
              <a:t>선택된 컴포넌트에 대한 </a:t>
            </a:r>
            <a:r>
              <a:rPr lang="ko-KR" altLang="en-US" sz="1400" dirty="0" smtClean="0"/>
              <a:t>속성을 </a:t>
            </a:r>
            <a:r>
              <a:rPr lang="ko-KR" altLang="en-US" sz="1400" dirty="0"/>
              <a:t>보여주고 변경할 수 있다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b="1" dirty="0"/>
              <a:t>⑤</a:t>
            </a:r>
            <a:r>
              <a:rPr lang="en-US" altLang="ko-KR" sz="1400" dirty="0"/>
              <a:t> </a:t>
            </a:r>
            <a:r>
              <a:rPr lang="en-US" altLang="ko-KR" sz="1400" b="1" dirty="0"/>
              <a:t>Canvas</a:t>
            </a:r>
            <a:r>
              <a:rPr lang="en-US" altLang="ko-KR" sz="1400" dirty="0"/>
              <a:t> : </a:t>
            </a:r>
          </a:p>
          <a:p>
            <a:r>
              <a:rPr lang="en-US" altLang="ko-KR" sz="1400" dirty="0"/>
              <a:t>GUI</a:t>
            </a:r>
            <a:r>
              <a:rPr lang="ko-KR" altLang="en-US" sz="1400" dirty="0"/>
              <a:t>툴을 이용하여 회로 구현할 수 </a:t>
            </a:r>
            <a:endParaRPr lang="en-US" altLang="ko-KR" sz="1400" dirty="0" smtClean="0"/>
          </a:p>
          <a:p>
            <a:r>
              <a:rPr lang="ko-KR" altLang="en-US" sz="1400" dirty="0" smtClean="0"/>
              <a:t>있는 </a:t>
            </a:r>
            <a:r>
              <a:rPr lang="ko-KR" altLang="en-US" sz="1400" dirty="0" err="1"/>
              <a:t>편집창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656968" y="1820562"/>
            <a:ext cx="2209800" cy="205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9788" y="1722610"/>
            <a:ext cx="34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6968" y="2026508"/>
            <a:ext cx="2209800" cy="650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69788" y="2167236"/>
            <a:ext cx="34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56967" y="2677297"/>
            <a:ext cx="2349843" cy="1556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73907" y="3271107"/>
            <a:ext cx="34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6968" y="4234250"/>
            <a:ext cx="2349843" cy="16995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98621" y="4807463"/>
            <a:ext cx="34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006810" y="2281881"/>
            <a:ext cx="5032033" cy="38640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349831" y="3946609"/>
            <a:ext cx="34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9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ㆍ</a:t>
            </a:r>
            <a:r>
              <a:rPr lang="en-US" altLang="ko-KR" sz="3600" dirty="0" err="1" smtClean="0"/>
              <a:t>Logisim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화면 구성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695" y="1461699"/>
            <a:ext cx="7735716" cy="48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50292" y="1952368"/>
            <a:ext cx="1293340" cy="296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143632" y="1948935"/>
            <a:ext cx="184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게이트</a:t>
            </a:r>
            <a:r>
              <a:rPr lang="ko-KR" altLang="en-US" b="1" dirty="0" smtClean="0">
                <a:solidFill>
                  <a:srgbClr val="FF0000"/>
                </a:solidFill>
              </a:rPr>
              <a:t> 추가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48930" y="1952368"/>
            <a:ext cx="255373" cy="296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32781" y="1912979"/>
            <a:ext cx="1243914" cy="375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선 연결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713470" y="2100648"/>
            <a:ext cx="53546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2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ㆍ</a:t>
            </a:r>
            <a:r>
              <a:rPr lang="en-US" altLang="ko-KR" sz="3600" dirty="0" err="1" smtClean="0"/>
              <a:t>Logisim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회로 검증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2" y="1574842"/>
            <a:ext cx="6772275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709862" y="2059459"/>
            <a:ext cx="288711" cy="288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21762" y="2034745"/>
            <a:ext cx="229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Input </a:t>
            </a:r>
            <a:r>
              <a:rPr lang="ko-KR" altLang="en-US" dirty="0" smtClean="0">
                <a:solidFill>
                  <a:srgbClr val="FF0000"/>
                </a:solidFill>
              </a:rPr>
              <a:t>값 변경 가능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12259" y="3361038"/>
            <a:ext cx="683740" cy="906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42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ㆍ</a:t>
            </a:r>
            <a:r>
              <a:rPr lang="en-US" altLang="ko-KR" sz="3600" dirty="0" err="1" smtClean="0"/>
              <a:t>Logisim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회로 검증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67" y="1574841"/>
            <a:ext cx="6772275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548714" y="1861751"/>
            <a:ext cx="428367" cy="2388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957751" y="1861751"/>
            <a:ext cx="358346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rgbClr val="0000FF"/>
                </a:solidFill>
              </a:rPr>
              <a:t>Project -&gt; Analyze Circuit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Input, Output, Table, Expression,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Minimized </a:t>
            </a:r>
            <a:r>
              <a:rPr lang="ko-KR" altLang="en-US" dirty="0" smtClean="0"/>
              <a:t>확인 가능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57751" y="3752335"/>
            <a:ext cx="358346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rgbClr val="0000FF"/>
                </a:solidFill>
              </a:rPr>
              <a:t>Simulate -&gt; Logging…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본인이 입력한 값에 따라 </a:t>
            </a:r>
            <a:r>
              <a:rPr lang="en-US" altLang="ko-KR" dirty="0" smtClean="0"/>
              <a:t>Table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확인 가능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977081" y="1861751"/>
            <a:ext cx="535460" cy="2388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72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146</Words>
  <Application>Microsoft Office PowerPoint</Application>
  <PresentationFormat>사용자 지정</PresentationFormat>
  <Paragraphs>43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Logisim 설치</vt:lpstr>
      <vt:lpstr>ㆍLogisim 설치 방법</vt:lpstr>
      <vt:lpstr>ㆍLogisim 설치 방법</vt:lpstr>
      <vt:lpstr>ㆍLogisim 설치 방법</vt:lpstr>
      <vt:lpstr>ㆍLogisim 화면 구성</vt:lpstr>
      <vt:lpstr>ㆍLogisim 화면 구성</vt:lpstr>
      <vt:lpstr>ㆍLogisim 회로 검증</vt:lpstr>
      <vt:lpstr>ㆍLogisim 회로 검증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Logisim 설치</dc:title>
  <dc:creator>황 인호</dc:creator>
  <cp:lastModifiedBy>snslab</cp:lastModifiedBy>
  <cp:revision>10</cp:revision>
  <dcterms:created xsi:type="dcterms:W3CDTF">2019-09-03T03:19:27Z</dcterms:created>
  <dcterms:modified xsi:type="dcterms:W3CDTF">2019-09-04T14:52:43Z</dcterms:modified>
</cp:coreProperties>
</file>