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37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60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4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7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33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10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89C2-5F52-462F-A1E7-B07AD50F8DDE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D4E5-31F6-4E0B-ADD7-92D5C5B77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smtClean="0"/>
              <a:t>주차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2800" dirty="0" smtClean="0"/>
              <a:t>2019</a:t>
            </a:r>
            <a:r>
              <a:rPr lang="ko-KR" altLang="en-US" sz="2800" dirty="0" smtClean="0"/>
              <a:t>년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월 </a:t>
            </a:r>
            <a:r>
              <a:rPr lang="en-US" altLang="ko-KR" sz="2800" dirty="0" smtClean="0"/>
              <a:t>10</a:t>
            </a:r>
            <a:r>
              <a:rPr lang="ko-KR" altLang="en-US" sz="2800" dirty="0" smtClean="0"/>
              <a:t>일</a:t>
            </a:r>
            <a:endParaRPr lang="en-US" altLang="ko-KR" sz="2800" dirty="0" smtClean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실습 안내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조교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임혜령 </a:t>
            </a:r>
            <a:r>
              <a:rPr lang="en-US" altLang="ko-KR" sz="2000" dirty="0"/>
              <a:t>(</a:t>
            </a:r>
            <a:r>
              <a:rPr lang="ko-KR" altLang="en-US" sz="2000" dirty="0"/>
              <a:t>공학 </a:t>
            </a:r>
            <a:r>
              <a:rPr lang="en-US" altLang="ko-KR" sz="2000" dirty="0"/>
              <a:t>6</a:t>
            </a:r>
            <a:r>
              <a:rPr lang="ko-KR" altLang="en-US" sz="2000" dirty="0"/>
              <a:t>호관 </a:t>
            </a:r>
            <a:r>
              <a:rPr lang="en-US" altLang="ko-KR" sz="2000" dirty="0" smtClean="0"/>
              <a:t>513</a:t>
            </a:r>
            <a:r>
              <a:rPr lang="ko-KR" altLang="en-US" sz="2000" dirty="0" smtClean="0"/>
              <a:t>호 소프트웨어시스템 </a:t>
            </a:r>
            <a:r>
              <a:rPr lang="ko-KR" altLang="en-US" sz="2000" dirty="0"/>
              <a:t>연구실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- email : </a:t>
            </a:r>
            <a:r>
              <a:rPr lang="en-US" altLang="ko-KR" sz="2000" dirty="0" smtClean="0"/>
              <a:t>gpfudgpdus@naver.com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3400" b="1" dirty="0" err="1"/>
              <a:t>ㆍ실습</a:t>
            </a:r>
            <a:r>
              <a:rPr lang="ko-KR" altLang="en-US" sz="3400" b="1" dirty="0"/>
              <a:t> 내용</a:t>
            </a:r>
            <a:endParaRPr lang="en-US" altLang="ko-KR" sz="3400" b="1" dirty="0"/>
          </a:p>
          <a:p>
            <a:pPr marL="0" indent="0">
              <a:buNone/>
            </a:pPr>
            <a:r>
              <a:rPr lang="en-US" altLang="ko-KR" sz="4000" b="1" dirty="0"/>
              <a:t>	</a:t>
            </a:r>
            <a:r>
              <a:rPr lang="en-US" altLang="ko-KR" sz="2000" dirty="0"/>
              <a:t>- 2~3</a:t>
            </a:r>
            <a:r>
              <a:rPr lang="ko-KR" altLang="en-US" sz="2000" dirty="0"/>
              <a:t>문제로 구성 </a:t>
            </a:r>
            <a:r>
              <a:rPr lang="en-US" altLang="ko-KR" sz="2000" dirty="0"/>
              <a:t>(</a:t>
            </a:r>
            <a:r>
              <a:rPr lang="ko-KR" altLang="en-US" sz="2000" dirty="0"/>
              <a:t>실습시간 내 확인 </a:t>
            </a:r>
            <a:r>
              <a:rPr lang="en-US" altLang="ko-KR" sz="2000" dirty="0"/>
              <a:t>: 1~2</a:t>
            </a:r>
            <a:r>
              <a:rPr lang="ko-KR" altLang="en-US" sz="2000" dirty="0"/>
              <a:t>문제</a:t>
            </a:r>
            <a:r>
              <a:rPr lang="en-US" altLang="ko-KR" sz="2000" dirty="0"/>
              <a:t>, </a:t>
            </a:r>
            <a:r>
              <a:rPr lang="ko-KR" altLang="en-US" sz="2000" dirty="0"/>
              <a:t>제출 </a:t>
            </a:r>
            <a:r>
              <a:rPr lang="en-US" altLang="ko-KR" sz="2000" dirty="0"/>
              <a:t>: 1</a:t>
            </a:r>
            <a:r>
              <a:rPr lang="ko-KR" altLang="en-US" sz="2000" dirty="0"/>
              <a:t>문제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실습시간 내에 검사</a:t>
            </a:r>
            <a:r>
              <a:rPr lang="en-US" altLang="ko-KR" sz="2000" b="1" dirty="0"/>
              <a:t> : 100%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실습일 내에 제출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해당 </a:t>
            </a:r>
            <a:r>
              <a:rPr lang="ko-KR" altLang="en-US" sz="2000" b="1" dirty="0" smtClean="0"/>
              <a:t>실습</a:t>
            </a:r>
            <a:r>
              <a:rPr lang="ko-KR" altLang="en-US" sz="2000" b="1" dirty="0"/>
              <a:t>일</a:t>
            </a:r>
            <a:r>
              <a:rPr lang="ko-KR" altLang="en-US" sz="2000" b="1" dirty="0" smtClean="0"/>
              <a:t> </a:t>
            </a:r>
            <a:r>
              <a:rPr lang="en-US" altLang="ko-KR" sz="2000" b="1" dirty="0"/>
              <a:t>23</a:t>
            </a:r>
            <a:r>
              <a:rPr lang="ko-KR" altLang="en-US" sz="2000" b="1" dirty="0"/>
              <a:t>시 </a:t>
            </a:r>
            <a:r>
              <a:rPr lang="en-US" altLang="ko-KR" sz="2000" b="1" dirty="0"/>
              <a:t>59</a:t>
            </a:r>
            <a:r>
              <a:rPr lang="ko-KR" altLang="en-US" sz="2000" b="1" dirty="0"/>
              <a:t>분 까지</a:t>
            </a:r>
            <a:r>
              <a:rPr lang="en-US" altLang="ko-KR" sz="2000" b="1" dirty="0"/>
              <a:t>) : 80%</a:t>
            </a:r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해당 주차 일요일까지 제출 </a:t>
            </a:r>
            <a:r>
              <a:rPr lang="en-US" altLang="ko-KR" sz="2000" b="1" dirty="0"/>
              <a:t>: 50%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 err="1">
                <a:solidFill>
                  <a:srgbClr val="FF0000"/>
                </a:solidFill>
              </a:rPr>
              <a:t>미제출</a:t>
            </a:r>
            <a:r>
              <a:rPr lang="ko-KR" altLang="en-US" sz="2000" b="1" dirty="0">
                <a:solidFill>
                  <a:srgbClr val="FF0000"/>
                </a:solidFill>
              </a:rPr>
              <a:t> 및 기간 초과 </a:t>
            </a:r>
            <a:r>
              <a:rPr lang="en-US" altLang="ko-KR" sz="2000" b="1" dirty="0">
                <a:solidFill>
                  <a:srgbClr val="FF0000"/>
                </a:solidFill>
              </a:rPr>
              <a:t>: 0%</a:t>
            </a:r>
          </a:p>
          <a:p>
            <a:pPr marL="0" indent="0">
              <a:buNone/>
            </a:pPr>
            <a:r>
              <a:rPr lang="ko-KR" altLang="en-US" sz="3100" b="1" dirty="0" err="1" smtClean="0"/>
              <a:t>ㆍ제출</a:t>
            </a:r>
            <a:endParaRPr lang="en-US" altLang="ko-KR" sz="3100" b="1" dirty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스마트캠퍼스 </a:t>
            </a:r>
            <a:r>
              <a:rPr lang="ko-KR" altLang="en-US" sz="2000" dirty="0" err="1" smtClean="0"/>
              <a:t>이루리에</a:t>
            </a:r>
            <a:r>
              <a:rPr lang="ko-KR" altLang="en-US" sz="2000" dirty="0" smtClean="0"/>
              <a:t> 제출</a:t>
            </a:r>
            <a:r>
              <a:rPr lang="en-US" altLang="ko-KR" sz="2000" dirty="0"/>
              <a:t>	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	- </a:t>
            </a:r>
            <a:r>
              <a:rPr lang="ko-KR" altLang="en-US" sz="2000" dirty="0" smtClean="0"/>
              <a:t>제출 파일 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Logisim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circ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</a:t>
            </a:r>
            <a:r>
              <a:rPr lang="en-US" altLang="ko-KR" sz="2000" dirty="0" smtClean="0"/>
              <a:t> zip </a:t>
            </a:r>
            <a:r>
              <a:rPr lang="ko-KR" altLang="en-US" sz="2000" dirty="0" smtClean="0"/>
              <a:t>파일로 압축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제목 </a:t>
            </a:r>
            <a:r>
              <a:rPr lang="en-US" altLang="ko-KR" sz="2000" dirty="0"/>
              <a:t>: [</a:t>
            </a:r>
            <a:r>
              <a:rPr lang="ko-KR" altLang="en-US" sz="2000" dirty="0"/>
              <a:t>디지털시스템설계</a:t>
            </a:r>
            <a:r>
              <a:rPr lang="en-US" altLang="ko-KR" sz="2000" dirty="0"/>
              <a:t>]</a:t>
            </a:r>
            <a:r>
              <a:rPr lang="ko-KR" altLang="en-US" sz="2000" dirty="0"/>
              <a:t>실습</a:t>
            </a:r>
            <a:r>
              <a:rPr lang="en-US" altLang="ko-KR" sz="2000" dirty="0"/>
              <a:t>_n</a:t>
            </a:r>
            <a:r>
              <a:rPr lang="ko-KR" altLang="en-US" sz="2000" dirty="0"/>
              <a:t>주차</a:t>
            </a:r>
            <a:r>
              <a:rPr lang="en-US" altLang="ko-KR" sz="2000" dirty="0"/>
              <a:t>_</a:t>
            </a:r>
            <a:r>
              <a:rPr lang="ko-KR" altLang="en-US" sz="2000" dirty="0"/>
              <a:t>학번</a:t>
            </a:r>
            <a:r>
              <a:rPr lang="en-US" altLang="ko-KR" sz="2000" dirty="0"/>
              <a:t>_</a:t>
            </a:r>
            <a:r>
              <a:rPr lang="ko-KR" altLang="en-US" sz="2000" dirty="0"/>
              <a:t>이름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   </a:t>
            </a:r>
            <a:r>
              <a:rPr lang="en-US" altLang="ko-KR" sz="2000" b="1" dirty="0"/>
              <a:t>ex) [</a:t>
            </a:r>
            <a:r>
              <a:rPr lang="ko-KR" altLang="en-US" sz="2000" b="1" dirty="0"/>
              <a:t>디지털시스템설계</a:t>
            </a:r>
            <a:r>
              <a:rPr lang="en-US" altLang="ko-KR" sz="2000" b="1" dirty="0"/>
              <a:t>]</a:t>
            </a:r>
            <a:r>
              <a:rPr lang="ko-KR" altLang="en-US" sz="2000" b="1" dirty="0"/>
              <a:t>실습</a:t>
            </a:r>
            <a:r>
              <a:rPr lang="en-US" altLang="ko-KR" sz="2000" b="1" dirty="0" smtClean="0"/>
              <a:t>_3</a:t>
            </a:r>
            <a:r>
              <a:rPr lang="ko-KR" altLang="en-US" sz="2000" b="1" dirty="0" smtClean="0"/>
              <a:t>주차</a:t>
            </a:r>
            <a:r>
              <a:rPr lang="en-US" altLang="ko-KR" sz="2000" b="1" dirty="0"/>
              <a:t>_</a:t>
            </a:r>
            <a:r>
              <a:rPr lang="en-US" altLang="ko-KR" sz="2000" b="1" dirty="0" smtClean="0"/>
              <a:t>201714163_</a:t>
            </a:r>
            <a:r>
              <a:rPr lang="ko-KR" altLang="en-US" sz="2000" b="1" dirty="0" smtClean="0"/>
              <a:t>임혜령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61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en-US" altLang="ko-KR" sz="3600" dirty="0" err="1" smtClean="0"/>
              <a:t>Logisim</a:t>
            </a:r>
            <a:r>
              <a:rPr lang="ko-KR" altLang="en-US" sz="3600" dirty="0" smtClean="0"/>
              <a:t>을 </a:t>
            </a:r>
            <a:r>
              <a:rPr lang="ko-KR" altLang="en-US" sz="3600" dirty="0" smtClean="0"/>
              <a:t>이용한 </a:t>
            </a:r>
            <a:r>
              <a:rPr lang="en-US" altLang="ko-KR" sz="3600" dirty="0" smtClean="0"/>
              <a:t>3X8 </a:t>
            </a:r>
            <a:r>
              <a:rPr lang="ko-KR" altLang="en-US" sz="3600" dirty="0" err="1" smtClean="0"/>
              <a:t>디코더</a:t>
            </a:r>
            <a:r>
              <a:rPr lang="ko-KR" altLang="en-US" sz="3600" dirty="0" smtClean="0"/>
              <a:t> 구현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/>
              <a:t>NOT</a:t>
            </a:r>
            <a:r>
              <a:rPr lang="en-US" altLang="ko-KR" sz="2400" b="1" dirty="0"/>
              <a:t> </a:t>
            </a:r>
            <a:r>
              <a:rPr lang="ko-KR" altLang="en-US" sz="2400" b="1" dirty="0" err="1" smtClean="0"/>
              <a:t>게이트</a:t>
            </a:r>
            <a:r>
              <a:rPr lang="en-US" altLang="ko-KR" sz="2400" b="1" dirty="0" smtClean="0"/>
              <a:t>, AND </a:t>
            </a:r>
            <a:r>
              <a:rPr lang="ko-KR" altLang="en-US" sz="2400" b="1" dirty="0" err="1" smtClean="0"/>
              <a:t>게이트만을</a:t>
            </a:r>
            <a:r>
              <a:rPr lang="ko-KR" altLang="en-US" sz="2400" b="1" dirty="0" smtClean="0"/>
              <a:t> 이용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(NOT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게이트는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개만 사용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)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/>
              <a:t>3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smtClean="0"/>
              <a:t>입력변수</a:t>
            </a:r>
            <a:r>
              <a:rPr lang="en-US" altLang="ko-KR" sz="2400" b="1" dirty="0" smtClean="0"/>
              <a:t>, </a:t>
            </a:r>
            <a:r>
              <a:rPr lang="en-US" altLang="ko-KR" sz="2400" b="1" dirty="0" smtClean="0"/>
              <a:t>8</a:t>
            </a:r>
            <a:r>
              <a:rPr lang="ko-KR" altLang="en-US" sz="2400" b="1" dirty="0" smtClean="0"/>
              <a:t>개의 </a:t>
            </a:r>
            <a:r>
              <a:rPr lang="ko-KR" altLang="en-US" sz="2400" b="1" dirty="0" smtClean="0"/>
              <a:t>출력변수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b="1" dirty="0" smtClean="0"/>
          </a:p>
          <a:p>
            <a:pPr marL="0" indent="0" algn="ctr">
              <a:buNone/>
            </a:pPr>
            <a:endParaRPr lang="en-US" altLang="ko-KR" sz="2400" b="1" dirty="0" smtClean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779" y="1361232"/>
            <a:ext cx="3748216" cy="3589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5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855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</a:t>
            </a:r>
            <a:r>
              <a:rPr lang="en-US" altLang="ko-KR" sz="3600" dirty="0" smtClean="0"/>
              <a:t>. </a:t>
            </a:r>
            <a:r>
              <a:rPr lang="en-US" altLang="ko-KR" sz="3600" dirty="0" smtClean="0"/>
              <a:t>4X2 </a:t>
            </a:r>
            <a:r>
              <a:rPr lang="ko-KR" altLang="en-US" sz="3600" dirty="0" smtClean="0"/>
              <a:t>인코더 구현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34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b="1" dirty="0" err="1" smtClean="0"/>
              <a:t>진리표를</a:t>
            </a:r>
            <a:r>
              <a:rPr lang="ko-KR" altLang="en-US" sz="2400" b="1" dirty="0" smtClean="0"/>
              <a:t> 이용해 인코더 회로를 구현</a:t>
            </a:r>
            <a:endParaRPr lang="en-US" altLang="ko-KR" sz="2400" b="1" dirty="0" smtClean="0"/>
          </a:p>
          <a:p>
            <a:pPr>
              <a:buFontTx/>
              <a:buChar char="-"/>
            </a:pPr>
            <a:r>
              <a:rPr lang="en-US" altLang="ko-KR" sz="2400" b="1" dirty="0" smtClean="0">
                <a:solidFill>
                  <a:srgbClr val="FF0000"/>
                </a:solidFill>
              </a:rPr>
              <a:t>2-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input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OR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게이트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만을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이용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2400" b="1" dirty="0" smtClean="0"/>
              <a:t>4</a:t>
            </a:r>
            <a:r>
              <a:rPr lang="ko-KR" altLang="en-US" sz="2400" b="1" dirty="0" smtClean="0"/>
              <a:t>개의 입력변수</a:t>
            </a:r>
            <a:r>
              <a:rPr lang="en-US" altLang="ko-KR" sz="2400" b="1" dirty="0" smtClean="0"/>
              <a:t>, 3</a:t>
            </a:r>
            <a:r>
              <a:rPr lang="ko-KR" altLang="en-US" sz="2400" b="1" dirty="0" smtClean="0"/>
              <a:t>개의 출력 변수 사용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ko-KR" altLang="en-US" sz="2400" b="1" dirty="0"/>
              <a:t>각각의 변수에 대해 주석을 달아야 </a:t>
            </a:r>
            <a:r>
              <a:rPr lang="ko-KR" altLang="en-US" sz="2400" b="1" dirty="0" smtClean="0"/>
              <a:t>함</a:t>
            </a:r>
            <a:endParaRPr lang="en-US" altLang="ko-KR" sz="2400" b="1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38200" y="1212980"/>
            <a:ext cx="10515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06" y="1381255"/>
            <a:ext cx="2878481" cy="290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140242" y="1945226"/>
            <a:ext cx="26394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 smtClean="0"/>
              <a:t>출력식</a:t>
            </a:r>
            <a:endParaRPr lang="en-US" altLang="ko-KR" sz="2000" b="1" dirty="0" smtClean="0"/>
          </a:p>
          <a:p>
            <a:endParaRPr lang="nn-NO" altLang="ko-KR" sz="2000" b="1" dirty="0" smtClean="0"/>
          </a:p>
          <a:p>
            <a:r>
              <a:rPr lang="nn-NO" altLang="ko-KR" sz="2000" b="1" dirty="0" smtClean="0"/>
              <a:t>V  = </a:t>
            </a:r>
            <a:r>
              <a:rPr lang="en-US" altLang="ko-KR" sz="2000" b="1" dirty="0"/>
              <a:t>I</a:t>
            </a:r>
            <a:r>
              <a:rPr lang="en-US" altLang="ko-KR" sz="2000" b="1" baseline="-25000" dirty="0"/>
              <a:t>3</a:t>
            </a:r>
            <a:r>
              <a:rPr lang="en-US" altLang="ko-KR" sz="2000" b="1" dirty="0"/>
              <a:t> + I</a:t>
            </a:r>
            <a:r>
              <a:rPr lang="en-US" altLang="ko-KR" sz="2000" b="1" baseline="-25000" dirty="0"/>
              <a:t>2 </a:t>
            </a:r>
            <a:r>
              <a:rPr lang="en-US" altLang="ko-KR" sz="2000" b="1" dirty="0"/>
              <a:t>+ I</a:t>
            </a:r>
            <a:r>
              <a:rPr lang="en-US" altLang="ko-KR" sz="2000" b="1" baseline="-25000" dirty="0"/>
              <a:t>1</a:t>
            </a:r>
            <a:r>
              <a:rPr lang="en-US" altLang="ko-KR" sz="2000" b="1" dirty="0"/>
              <a:t> + </a:t>
            </a:r>
            <a:r>
              <a:rPr lang="en-US" altLang="ko-KR" sz="2000" b="1" dirty="0" smtClean="0"/>
              <a:t>I</a:t>
            </a:r>
            <a:r>
              <a:rPr lang="en-US" altLang="ko-KR" sz="2000" b="1" baseline="-25000" dirty="0" smtClean="0"/>
              <a:t>0</a:t>
            </a:r>
            <a:endParaRPr lang="nn-NO" altLang="ko-KR" sz="2000" b="1" dirty="0" smtClean="0"/>
          </a:p>
          <a:p>
            <a:r>
              <a:rPr lang="nn-NO" altLang="ko-KR" sz="2000" b="1" dirty="0" smtClean="0"/>
              <a:t>Y</a:t>
            </a:r>
            <a:r>
              <a:rPr lang="nn-NO" altLang="ko-KR" sz="2000" b="1" baseline="-25000" dirty="0" smtClean="0"/>
              <a:t>1</a:t>
            </a:r>
            <a:r>
              <a:rPr lang="nn-NO" altLang="ko-KR" sz="2000" b="1" dirty="0" smtClean="0"/>
              <a:t> </a:t>
            </a:r>
            <a:r>
              <a:rPr lang="nn-NO" altLang="ko-KR" sz="2000" b="1" dirty="0"/>
              <a:t>= I</a:t>
            </a:r>
            <a:r>
              <a:rPr lang="nn-NO" altLang="ko-KR" sz="2000" b="1" baseline="-25000" dirty="0"/>
              <a:t>2</a:t>
            </a:r>
            <a:r>
              <a:rPr lang="nn-NO" altLang="ko-KR" sz="2000" b="1" dirty="0"/>
              <a:t> + I</a:t>
            </a:r>
            <a:r>
              <a:rPr lang="nn-NO" altLang="ko-KR" sz="2000" b="1" baseline="-25000" dirty="0"/>
              <a:t>3</a:t>
            </a:r>
            <a:endParaRPr lang="nn-NO" altLang="ko-KR" sz="2000" b="1" dirty="0"/>
          </a:p>
          <a:p>
            <a:r>
              <a:rPr lang="nn-NO" altLang="ko-KR" sz="2000" b="1" dirty="0" smtClean="0"/>
              <a:t>Y</a:t>
            </a:r>
            <a:r>
              <a:rPr lang="nn-NO" altLang="ko-KR" sz="2000" b="1" baseline="-25000" dirty="0" smtClean="0"/>
              <a:t>0</a:t>
            </a:r>
            <a:r>
              <a:rPr lang="nn-NO" altLang="ko-KR" sz="2000" b="1" dirty="0" smtClean="0"/>
              <a:t> </a:t>
            </a:r>
            <a:r>
              <a:rPr lang="nn-NO" altLang="ko-KR" sz="2000" b="1" dirty="0"/>
              <a:t>= I</a:t>
            </a:r>
            <a:r>
              <a:rPr lang="nn-NO" altLang="ko-KR" sz="2000" b="1" baseline="-25000" dirty="0"/>
              <a:t>1</a:t>
            </a:r>
            <a:r>
              <a:rPr lang="nn-NO" altLang="ko-KR" sz="2000" b="1" dirty="0"/>
              <a:t> + I</a:t>
            </a:r>
            <a:r>
              <a:rPr lang="nn-NO" altLang="ko-KR" sz="2000" b="1" baseline="-25000" dirty="0"/>
              <a:t>3</a:t>
            </a:r>
            <a:endParaRPr lang="nn-NO" altLang="ko-KR" sz="20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0"/>
          <a:stretch/>
        </p:blipFill>
        <p:spPr bwMode="auto">
          <a:xfrm>
            <a:off x="6849589" y="1688490"/>
            <a:ext cx="4708097" cy="358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9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98</Words>
  <Application>Microsoft Office PowerPoint</Application>
  <PresentationFormat>사용자 지정</PresentationFormat>
  <Paragraphs>46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3주차 실습</vt:lpstr>
      <vt:lpstr>실습 안내</vt:lpstr>
      <vt:lpstr>1. Logisim을 이용한 3X8 디코더 구현</vt:lpstr>
      <vt:lpstr>2. 4X2 인코더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실습</dc:title>
  <dc:creator>황 인호</dc:creator>
  <cp:lastModifiedBy>snslab</cp:lastModifiedBy>
  <cp:revision>30</cp:revision>
  <dcterms:created xsi:type="dcterms:W3CDTF">2019-09-02T13:40:33Z</dcterms:created>
  <dcterms:modified xsi:type="dcterms:W3CDTF">2019-10-09T09:36:08Z</dcterms:modified>
</cp:coreProperties>
</file>