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0" r:id="rId4"/>
    <p:sldId id="26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9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7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sz="2800" dirty="0" smtClean="0"/>
              <a:t>2019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일</a:t>
            </a:r>
            <a:endParaRPr lang="en-US" altLang="ko-KR" sz="2800" dirty="0" smtClean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7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실습 안내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3400" b="1" dirty="0" err="1"/>
              <a:t>ㆍ실습</a:t>
            </a:r>
            <a:r>
              <a:rPr lang="ko-KR" altLang="en-US" sz="3400" b="1" dirty="0"/>
              <a:t> 조교</a:t>
            </a:r>
            <a:endParaRPr lang="en-US" altLang="ko-KR" sz="3400" b="1" dirty="0"/>
          </a:p>
          <a:p>
            <a:pPr marL="0" indent="0">
              <a:buNone/>
            </a:pPr>
            <a:r>
              <a:rPr lang="en-US" altLang="ko-KR" sz="4000" b="1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 smtClean="0"/>
              <a:t>임혜령 </a:t>
            </a:r>
            <a:r>
              <a:rPr lang="en-US" altLang="ko-KR" sz="2000" dirty="0"/>
              <a:t>(</a:t>
            </a:r>
            <a:r>
              <a:rPr lang="ko-KR" altLang="en-US" sz="2000" dirty="0"/>
              <a:t>공학 </a:t>
            </a:r>
            <a:r>
              <a:rPr lang="en-US" altLang="ko-KR" sz="2000" dirty="0"/>
              <a:t>6</a:t>
            </a:r>
            <a:r>
              <a:rPr lang="ko-KR" altLang="en-US" sz="2000" dirty="0"/>
              <a:t>호관 </a:t>
            </a:r>
            <a:r>
              <a:rPr lang="en-US" altLang="ko-KR" sz="2000" dirty="0" smtClean="0"/>
              <a:t>513</a:t>
            </a:r>
            <a:r>
              <a:rPr lang="ko-KR" altLang="en-US" sz="2000" dirty="0" smtClean="0"/>
              <a:t>호 소프트웨어시스템 </a:t>
            </a:r>
            <a:r>
              <a:rPr lang="ko-KR" altLang="en-US" sz="2000" dirty="0"/>
              <a:t>연구실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	- email : </a:t>
            </a:r>
            <a:r>
              <a:rPr lang="en-US" altLang="ko-KR" sz="2000" dirty="0" smtClean="0"/>
              <a:t>gpfudgpdus@naver.com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3400" b="1" dirty="0" err="1"/>
              <a:t>ㆍ실습</a:t>
            </a:r>
            <a:r>
              <a:rPr lang="ko-KR" altLang="en-US" sz="3400" b="1" dirty="0"/>
              <a:t> 내용</a:t>
            </a:r>
            <a:endParaRPr lang="en-US" altLang="ko-KR" sz="3400" b="1" dirty="0"/>
          </a:p>
          <a:p>
            <a:pPr marL="0" indent="0">
              <a:buNone/>
            </a:pPr>
            <a:r>
              <a:rPr lang="en-US" altLang="ko-KR" sz="4000" b="1" dirty="0"/>
              <a:t>	</a:t>
            </a:r>
            <a:r>
              <a:rPr lang="en-US" altLang="ko-KR" sz="2000" dirty="0"/>
              <a:t>- 2~3</a:t>
            </a:r>
            <a:r>
              <a:rPr lang="ko-KR" altLang="en-US" sz="2000" dirty="0"/>
              <a:t>문제로 구성 </a:t>
            </a:r>
            <a:r>
              <a:rPr lang="en-US" altLang="ko-KR" sz="2000" dirty="0"/>
              <a:t>(</a:t>
            </a:r>
            <a:r>
              <a:rPr lang="ko-KR" altLang="en-US" sz="2000" dirty="0"/>
              <a:t>실습시간 내 확인 </a:t>
            </a:r>
            <a:r>
              <a:rPr lang="en-US" altLang="ko-KR" sz="2000" dirty="0"/>
              <a:t>: 1~2</a:t>
            </a:r>
            <a:r>
              <a:rPr lang="ko-KR" altLang="en-US" sz="2000" dirty="0"/>
              <a:t>문제</a:t>
            </a:r>
            <a:r>
              <a:rPr lang="en-US" altLang="ko-KR" sz="2000" dirty="0"/>
              <a:t>, </a:t>
            </a:r>
            <a:r>
              <a:rPr lang="ko-KR" altLang="en-US" sz="2000" dirty="0"/>
              <a:t>제출 </a:t>
            </a:r>
            <a:r>
              <a:rPr lang="en-US" altLang="ko-KR" sz="2000" dirty="0"/>
              <a:t>: 1</a:t>
            </a:r>
            <a:r>
              <a:rPr lang="ko-KR" altLang="en-US" sz="2000" dirty="0"/>
              <a:t>문제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실습시간 내에 검사</a:t>
            </a:r>
            <a:r>
              <a:rPr lang="en-US" altLang="ko-KR" sz="2000" b="1" dirty="0"/>
              <a:t> : 100%</a:t>
            </a:r>
          </a:p>
          <a:p>
            <a:pPr marL="0" indent="0">
              <a:buNone/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실습일 내에 제출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해당 </a:t>
            </a:r>
            <a:r>
              <a:rPr lang="ko-KR" altLang="en-US" sz="2000" b="1" dirty="0" smtClean="0"/>
              <a:t>실습</a:t>
            </a:r>
            <a:r>
              <a:rPr lang="ko-KR" altLang="en-US" sz="2000" b="1" dirty="0"/>
              <a:t>일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23</a:t>
            </a:r>
            <a:r>
              <a:rPr lang="ko-KR" altLang="en-US" sz="2000" b="1" dirty="0"/>
              <a:t>시 </a:t>
            </a:r>
            <a:r>
              <a:rPr lang="en-US" altLang="ko-KR" sz="2000" b="1" dirty="0"/>
              <a:t>59</a:t>
            </a:r>
            <a:r>
              <a:rPr lang="ko-KR" altLang="en-US" sz="2000" b="1" dirty="0"/>
              <a:t>분 까지</a:t>
            </a:r>
            <a:r>
              <a:rPr lang="en-US" altLang="ko-KR" sz="2000" b="1" dirty="0"/>
              <a:t>) : 80%</a:t>
            </a:r>
          </a:p>
          <a:p>
            <a:pPr marL="0" indent="0">
              <a:buNone/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해당 주차 일요일까지 제출 </a:t>
            </a:r>
            <a:r>
              <a:rPr lang="en-US" altLang="ko-KR" sz="2000" b="1" dirty="0"/>
              <a:t>: 50%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>
                <a:solidFill>
                  <a:srgbClr val="FF0000"/>
                </a:solidFill>
              </a:rPr>
              <a:t>- </a:t>
            </a:r>
            <a:r>
              <a:rPr lang="ko-KR" altLang="en-US" sz="2000" b="1" dirty="0" err="1">
                <a:solidFill>
                  <a:srgbClr val="FF0000"/>
                </a:solidFill>
              </a:rPr>
              <a:t>미제출</a:t>
            </a:r>
            <a:r>
              <a:rPr lang="ko-KR" altLang="en-US" sz="2000" b="1" dirty="0">
                <a:solidFill>
                  <a:srgbClr val="FF0000"/>
                </a:solidFill>
              </a:rPr>
              <a:t> 및 기간 초과 </a:t>
            </a:r>
            <a:r>
              <a:rPr lang="en-US" altLang="ko-KR" sz="2000" b="1" dirty="0">
                <a:solidFill>
                  <a:srgbClr val="FF0000"/>
                </a:solidFill>
              </a:rPr>
              <a:t>: 0%</a:t>
            </a:r>
          </a:p>
          <a:p>
            <a:pPr marL="0" indent="0">
              <a:buNone/>
            </a:pPr>
            <a:r>
              <a:rPr lang="ko-KR" altLang="en-US" sz="3100" b="1" dirty="0" err="1" smtClean="0"/>
              <a:t>ㆍ제출</a:t>
            </a:r>
            <a:endParaRPr lang="en-US" altLang="ko-KR" sz="3100" b="1" dirty="0"/>
          </a:p>
          <a:p>
            <a:pPr marL="0" indent="0">
              <a:buNone/>
            </a:pPr>
            <a:r>
              <a:rPr lang="en-US" altLang="ko-KR" sz="2000" dirty="0" smtClean="0"/>
              <a:t>	- </a:t>
            </a:r>
            <a:r>
              <a:rPr lang="ko-KR" altLang="en-US" sz="2000" dirty="0" smtClean="0"/>
              <a:t>스마트캠퍼스 </a:t>
            </a:r>
            <a:r>
              <a:rPr lang="ko-KR" altLang="en-US" sz="2000" dirty="0" err="1" smtClean="0"/>
              <a:t>이루리에</a:t>
            </a:r>
            <a:r>
              <a:rPr lang="ko-KR" altLang="en-US" sz="2000" dirty="0" smtClean="0"/>
              <a:t> 제출</a:t>
            </a:r>
            <a:r>
              <a:rPr lang="en-US" altLang="ko-KR" sz="2000" dirty="0"/>
              <a:t>	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- </a:t>
            </a:r>
            <a:r>
              <a:rPr lang="ko-KR" altLang="en-US" sz="2000" dirty="0" smtClean="0"/>
              <a:t>제출 파일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Logisim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circ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</a:t>
            </a:r>
            <a:r>
              <a:rPr lang="en-US" altLang="ko-KR" sz="2000" dirty="0" smtClean="0"/>
              <a:t> zip </a:t>
            </a:r>
            <a:r>
              <a:rPr lang="ko-KR" altLang="en-US" sz="2000" dirty="0" smtClean="0"/>
              <a:t>파일로 압축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제목 </a:t>
            </a:r>
            <a:r>
              <a:rPr lang="en-US" altLang="ko-KR" sz="2000" dirty="0"/>
              <a:t>: [</a:t>
            </a:r>
            <a:r>
              <a:rPr lang="ko-KR" altLang="en-US" sz="2000" dirty="0"/>
              <a:t>디지털시스템설계</a:t>
            </a:r>
            <a:r>
              <a:rPr lang="en-US" altLang="ko-KR" sz="2000" dirty="0"/>
              <a:t>]</a:t>
            </a:r>
            <a:r>
              <a:rPr lang="ko-KR" altLang="en-US" sz="2000" dirty="0"/>
              <a:t>실습</a:t>
            </a:r>
            <a:r>
              <a:rPr lang="en-US" altLang="ko-KR" sz="2000" dirty="0"/>
              <a:t>_n</a:t>
            </a:r>
            <a:r>
              <a:rPr lang="ko-KR" altLang="en-US" sz="2000" dirty="0"/>
              <a:t>주차</a:t>
            </a:r>
            <a:r>
              <a:rPr lang="en-US" altLang="ko-KR" sz="2000" dirty="0"/>
              <a:t>_</a:t>
            </a:r>
            <a:r>
              <a:rPr lang="ko-KR" altLang="en-US" sz="2000" dirty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         </a:t>
            </a:r>
            <a:r>
              <a:rPr lang="en-US" altLang="ko-KR" sz="2000" b="1" dirty="0"/>
              <a:t>ex) [</a:t>
            </a:r>
            <a:r>
              <a:rPr lang="ko-KR" altLang="en-US" sz="2000" b="1" dirty="0"/>
              <a:t>디지털시스템설계</a:t>
            </a:r>
            <a:r>
              <a:rPr lang="en-US" altLang="ko-KR" sz="2000" b="1" dirty="0"/>
              <a:t>]</a:t>
            </a:r>
            <a:r>
              <a:rPr lang="ko-KR" altLang="en-US" sz="2000" b="1" dirty="0"/>
              <a:t>실습</a:t>
            </a:r>
            <a:r>
              <a:rPr lang="en-US" altLang="ko-KR" sz="2000" b="1" dirty="0" smtClean="0"/>
              <a:t>_4</a:t>
            </a:r>
            <a:r>
              <a:rPr lang="ko-KR" altLang="en-US" sz="2000" b="1" dirty="0" smtClean="0"/>
              <a:t>주차</a:t>
            </a:r>
            <a:r>
              <a:rPr lang="en-US" altLang="ko-KR" sz="2000" b="1" dirty="0"/>
              <a:t>_</a:t>
            </a:r>
            <a:r>
              <a:rPr lang="en-US" altLang="ko-KR" sz="2000" b="1" dirty="0" smtClean="0"/>
              <a:t>201714163_</a:t>
            </a:r>
            <a:r>
              <a:rPr lang="ko-KR" altLang="en-US" sz="2000" b="1" dirty="0" smtClean="0"/>
              <a:t>임혜령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32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</a:t>
            </a:r>
            <a:r>
              <a:rPr lang="en-US" altLang="ko-KR" sz="3600" dirty="0" smtClean="0"/>
              <a:t>.  </a:t>
            </a:r>
            <a:r>
              <a:rPr lang="en-US" altLang="ko-KR" sz="3600" dirty="0" err="1" smtClean="0"/>
              <a:t>Logisim</a:t>
            </a:r>
            <a:r>
              <a:rPr lang="ko-KR" altLang="en-US" sz="3600" dirty="0" smtClean="0"/>
              <a:t>을 활용한 </a:t>
            </a:r>
            <a:r>
              <a:rPr lang="en-US" altLang="ko-KR" sz="3600" dirty="0" smtClean="0"/>
              <a:t>MUX</a:t>
            </a:r>
            <a:r>
              <a:rPr lang="ko-KR" altLang="en-US" sz="3600" dirty="0" smtClean="0"/>
              <a:t>와 </a:t>
            </a:r>
            <a:r>
              <a:rPr lang="en-US" altLang="ko-KR" sz="3600" dirty="0" err="1" smtClean="0"/>
              <a:t>DeMUX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설계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>
              <a:buFontTx/>
              <a:buChar char="-"/>
            </a:pPr>
            <a:r>
              <a:rPr lang="en-US" altLang="ko-KR" sz="1900" b="1" dirty="0" smtClean="0"/>
              <a:t>MUX</a:t>
            </a:r>
            <a:r>
              <a:rPr lang="ko-KR" altLang="en-US" sz="1900" b="1" dirty="0" smtClean="0"/>
              <a:t>는 </a:t>
            </a:r>
            <a:r>
              <a:rPr lang="en-US" altLang="ko-KR" sz="1900" b="1" dirty="0" smtClean="0"/>
              <a:t>4-to-1, </a:t>
            </a:r>
            <a:r>
              <a:rPr lang="en-US" altLang="ko-KR" sz="1900" b="1" dirty="0" err="1" smtClean="0"/>
              <a:t>DeMUX</a:t>
            </a:r>
            <a:r>
              <a:rPr lang="ko-KR" altLang="en-US" sz="1900" b="1" dirty="0" smtClean="0"/>
              <a:t>는 </a:t>
            </a:r>
            <a:r>
              <a:rPr lang="en-US" altLang="ko-KR" sz="1900" b="1" dirty="0" smtClean="0"/>
              <a:t>1-to-4</a:t>
            </a:r>
            <a:r>
              <a:rPr lang="ko-KR" altLang="en-US" sz="1900" b="1" dirty="0"/>
              <a:t>를</a:t>
            </a:r>
            <a:r>
              <a:rPr lang="ko-KR" altLang="en-US" sz="1900" b="1" dirty="0" smtClean="0"/>
              <a:t> 기준으로 두 </a:t>
            </a:r>
            <a:r>
              <a:rPr lang="ko-KR" altLang="en-US" sz="1900" b="1" dirty="0" err="1" smtClean="0"/>
              <a:t>플렉서를</a:t>
            </a:r>
            <a:r>
              <a:rPr lang="ko-KR" altLang="en-US" sz="1900" b="1" dirty="0" smtClean="0"/>
              <a:t> 연결하는 회로를 설</a:t>
            </a:r>
            <a:r>
              <a:rPr lang="ko-KR" altLang="en-US" sz="1900" b="1" dirty="0"/>
              <a:t>계</a:t>
            </a:r>
            <a:endParaRPr lang="en-US" altLang="ko-KR" sz="19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900" b="1" dirty="0" smtClean="0">
                <a:solidFill>
                  <a:srgbClr val="FF0000"/>
                </a:solidFill>
              </a:rPr>
              <a:t>AND </a:t>
            </a:r>
            <a:r>
              <a:rPr lang="ko-KR" altLang="en-US" sz="1900" b="1" dirty="0" err="1" smtClean="0">
                <a:solidFill>
                  <a:srgbClr val="FF0000"/>
                </a:solidFill>
              </a:rPr>
              <a:t>게이트</a:t>
            </a:r>
            <a:r>
              <a:rPr lang="en-US" altLang="ko-KR" sz="19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9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900" b="1" dirty="0" smtClean="0">
                <a:solidFill>
                  <a:srgbClr val="FF0000"/>
                </a:solidFill>
              </a:rPr>
              <a:t>2-input OR</a:t>
            </a:r>
            <a:r>
              <a:rPr lang="ko-KR" altLang="en-US" sz="1900" b="1" dirty="0" err="1" smtClean="0">
                <a:solidFill>
                  <a:srgbClr val="FF0000"/>
                </a:solidFill>
              </a:rPr>
              <a:t>게이트</a:t>
            </a:r>
            <a:r>
              <a:rPr lang="en-US" altLang="ko-KR" sz="1900" b="1" dirty="0" smtClean="0">
                <a:solidFill>
                  <a:srgbClr val="FF0000"/>
                </a:solidFill>
              </a:rPr>
              <a:t>, NOT</a:t>
            </a:r>
            <a:r>
              <a:rPr lang="ko-KR" altLang="en-US" sz="1900" b="1" dirty="0" err="1" smtClean="0">
                <a:solidFill>
                  <a:srgbClr val="FF0000"/>
                </a:solidFill>
              </a:rPr>
              <a:t>게이트만</a:t>
            </a:r>
            <a:r>
              <a:rPr lang="ko-KR" altLang="en-US" sz="1900" b="1" dirty="0" smtClean="0">
                <a:solidFill>
                  <a:srgbClr val="FF0000"/>
                </a:solidFill>
              </a:rPr>
              <a:t> 사용</a:t>
            </a:r>
            <a:endParaRPr lang="en-US" altLang="ko-KR" sz="19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900" b="1" dirty="0"/>
              <a:t>4</a:t>
            </a:r>
            <a:r>
              <a:rPr lang="ko-KR" altLang="en-US" sz="1900" b="1" dirty="0" smtClean="0"/>
              <a:t>개의 입력변수</a:t>
            </a:r>
            <a:r>
              <a:rPr lang="en-US" altLang="ko-KR" sz="1900" b="1" dirty="0" smtClean="0"/>
              <a:t>(D0, D1, D2, D3)</a:t>
            </a:r>
            <a:r>
              <a:rPr lang="en-US" altLang="ko-KR" sz="1900" b="1" dirty="0"/>
              <a:t>,</a:t>
            </a:r>
            <a:r>
              <a:rPr lang="en-US" altLang="ko-KR" sz="1900" b="1" dirty="0" smtClean="0"/>
              <a:t> 2</a:t>
            </a:r>
            <a:r>
              <a:rPr lang="ko-KR" altLang="en-US" sz="1900" b="1" dirty="0" smtClean="0"/>
              <a:t>개의 선택신호</a:t>
            </a:r>
            <a:r>
              <a:rPr lang="en-US" altLang="ko-KR" sz="1900" b="1" dirty="0" smtClean="0"/>
              <a:t>(S0, S1), 4</a:t>
            </a:r>
            <a:r>
              <a:rPr lang="ko-KR" altLang="en-US" sz="1900" b="1" dirty="0" smtClean="0"/>
              <a:t>개의 출력변수</a:t>
            </a:r>
            <a:r>
              <a:rPr lang="en-US" altLang="ko-KR" sz="1900" b="1" dirty="0" smtClean="0"/>
              <a:t>(O0, O1, O2, O3)</a:t>
            </a:r>
            <a:r>
              <a:rPr lang="ko-KR" altLang="en-US" sz="1900" b="1" dirty="0" smtClean="0"/>
              <a:t> </a:t>
            </a:r>
            <a:r>
              <a:rPr lang="ko-KR" altLang="en-US" sz="1900" b="1" dirty="0"/>
              <a:t>사용</a:t>
            </a:r>
            <a:endParaRPr lang="en-US" altLang="ko-KR" sz="1900" b="1" dirty="0"/>
          </a:p>
          <a:p>
            <a:pPr>
              <a:buFontTx/>
              <a:buChar char="-"/>
            </a:pPr>
            <a:r>
              <a:rPr lang="ko-KR" altLang="en-US" sz="1900" b="1" dirty="0"/>
              <a:t>각각의 변수에 대해 주석을 달아야 </a:t>
            </a:r>
            <a:r>
              <a:rPr lang="ko-KR" altLang="en-US" sz="1900" b="1" dirty="0" smtClean="0"/>
              <a:t>함</a:t>
            </a:r>
            <a:endParaRPr lang="en-US" altLang="ko-KR" sz="19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364" y="1323597"/>
            <a:ext cx="7690664" cy="324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59891" y="2487827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MUX </a:t>
            </a:r>
            <a:r>
              <a:rPr lang="ko-KR" altLang="en-US" b="1" dirty="0" smtClean="0"/>
              <a:t>구현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50443" y="2487827"/>
            <a:ext cx="15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DeMUX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146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D </a:t>
            </a:r>
            <a:r>
              <a:rPr lang="ko-KR" altLang="en-US" sz="3600" dirty="0" err="1" smtClean="0"/>
              <a:t>플립</a:t>
            </a:r>
            <a:r>
              <a:rPr lang="en-US" altLang="ko-KR" sz="3600" dirty="0" smtClean="0"/>
              <a:t>-</a:t>
            </a:r>
            <a:r>
              <a:rPr lang="ko-KR" altLang="en-US" sz="3600" dirty="0" err="1" smtClean="0"/>
              <a:t>플롭</a:t>
            </a:r>
            <a:r>
              <a:rPr lang="ko-KR" altLang="en-US" sz="3600" dirty="0" smtClean="0"/>
              <a:t> 제작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2400" b="1" dirty="0" smtClean="0"/>
              <a:t>D</a:t>
            </a:r>
            <a:r>
              <a:rPr lang="ko-KR" altLang="en-US" sz="2400" b="1" dirty="0" err="1" smtClean="0"/>
              <a:t>래치를</a:t>
            </a:r>
            <a:r>
              <a:rPr lang="ko-KR" altLang="en-US" sz="2400" b="1" dirty="0" smtClean="0"/>
              <a:t> 직접 설계한 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설계한 </a:t>
            </a:r>
            <a:r>
              <a:rPr lang="en-US" altLang="ko-KR" sz="2400" b="1" dirty="0" smtClean="0"/>
              <a:t>D</a:t>
            </a:r>
            <a:r>
              <a:rPr lang="ko-KR" altLang="en-US" sz="2400" b="1" dirty="0" err="1" smtClean="0"/>
              <a:t>래치를</a:t>
            </a:r>
            <a:r>
              <a:rPr lang="ko-KR" altLang="en-US" sz="2400" b="1" dirty="0" smtClean="0"/>
              <a:t> 이용해 </a:t>
            </a:r>
            <a:r>
              <a:rPr lang="en-US" altLang="ko-KR" sz="2400" b="1" dirty="0" smtClean="0"/>
              <a:t>D </a:t>
            </a:r>
            <a:r>
              <a:rPr lang="ko-KR" altLang="en-US" sz="2400" b="1" dirty="0" err="1" smtClean="0"/>
              <a:t>플립</a:t>
            </a:r>
            <a:r>
              <a:rPr lang="en-US" altLang="ko-KR" sz="2400" b="1" dirty="0" smtClean="0"/>
              <a:t>-</a:t>
            </a:r>
            <a:r>
              <a:rPr lang="ko-KR" altLang="en-US" sz="2400" b="1" dirty="0" err="1" smtClean="0"/>
              <a:t>플롭을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/>
              <a:t>제작</a:t>
            </a: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ko-KR" altLang="en-US" sz="2400" b="1" dirty="0" err="1" smtClean="0"/>
              <a:t>상승에지인</a:t>
            </a:r>
            <a:r>
              <a:rPr lang="ko-KR" altLang="en-US" sz="2400" b="1" dirty="0" smtClean="0"/>
              <a:t> 순간에 작동하도록 설계</a:t>
            </a: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개의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게이트에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개의 입력과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개의 출력만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사용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(NOT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게이트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예외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개의 </a:t>
            </a:r>
            <a:r>
              <a:rPr lang="ko-KR" altLang="en-US" sz="2400" b="1" dirty="0" err="1" smtClean="0"/>
              <a:t>클럭</a:t>
            </a:r>
            <a:r>
              <a:rPr lang="en-US" altLang="ko-KR" sz="2400" b="1" dirty="0" smtClean="0"/>
              <a:t>, 1</a:t>
            </a:r>
            <a:r>
              <a:rPr lang="ko-KR" altLang="en-US" sz="2400" b="1" dirty="0" smtClean="0"/>
              <a:t>개의 입력변수</a:t>
            </a:r>
            <a:r>
              <a:rPr lang="en-US" altLang="ko-KR" sz="2400" b="1" dirty="0" smtClean="0"/>
              <a:t>, 2</a:t>
            </a:r>
            <a:r>
              <a:rPr lang="ko-KR" altLang="en-US" sz="2400" b="1" dirty="0" smtClean="0"/>
              <a:t>개의 출력변수 사용</a:t>
            </a:r>
            <a:endParaRPr lang="en-US" altLang="ko-KR" sz="2400" b="1" dirty="0"/>
          </a:p>
          <a:p>
            <a:pPr>
              <a:buFontTx/>
              <a:buChar char="-"/>
            </a:pPr>
            <a:r>
              <a:rPr lang="ko-KR" altLang="en-US" sz="2400" b="1" dirty="0"/>
              <a:t>각각의 변수에 대해 주석을 달아야 </a:t>
            </a:r>
            <a:r>
              <a:rPr lang="ko-KR" altLang="en-US" sz="2400" b="1" dirty="0" smtClean="0"/>
              <a:t>함</a:t>
            </a: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47" y="1292500"/>
            <a:ext cx="7911706" cy="28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148</Words>
  <Application>Microsoft Office PowerPoint</Application>
  <PresentationFormat>사용자 지정</PresentationFormat>
  <Paragraphs>45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4주차 실습</vt:lpstr>
      <vt:lpstr>실습 안내</vt:lpstr>
      <vt:lpstr>1.  Logisim을 활용한 MUX와 DeMUX 설계</vt:lpstr>
      <vt:lpstr>2. D 플립-플롭 제작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</dc:title>
  <dc:creator>황 인호</dc:creator>
  <cp:lastModifiedBy>snslab</cp:lastModifiedBy>
  <cp:revision>37</cp:revision>
  <dcterms:created xsi:type="dcterms:W3CDTF">2019-09-02T13:40:33Z</dcterms:created>
  <dcterms:modified xsi:type="dcterms:W3CDTF">2019-10-09T11:27:07Z</dcterms:modified>
</cp:coreProperties>
</file>