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smtClean="0"/>
              <a:t>MUX</a:t>
            </a:r>
            <a:r>
              <a:rPr lang="ko-KR" altLang="en-US" sz="3600" dirty="0" smtClean="0"/>
              <a:t>와 </a:t>
            </a:r>
            <a:r>
              <a:rPr lang="en-US" altLang="ko-KR" sz="3600" dirty="0" err="1" smtClean="0"/>
              <a:t>DeMUX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1900" b="1" dirty="0" smtClean="0"/>
              <a:t>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4-to-1, </a:t>
            </a:r>
            <a:r>
              <a:rPr lang="en-US" altLang="ko-KR" sz="1900" b="1" dirty="0" err="1" smtClean="0"/>
              <a:t>DeMUX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1-to-4</a:t>
            </a:r>
            <a:r>
              <a:rPr lang="ko-KR" altLang="en-US" sz="1900" b="1" dirty="0"/>
              <a:t>를</a:t>
            </a:r>
            <a:r>
              <a:rPr lang="ko-KR" altLang="en-US" sz="1900" b="1" dirty="0" smtClean="0"/>
              <a:t> 기준으로 두 </a:t>
            </a:r>
            <a:r>
              <a:rPr lang="ko-KR" altLang="en-US" sz="1900" b="1" dirty="0" err="1" smtClean="0"/>
              <a:t>플렉서를</a:t>
            </a:r>
            <a:r>
              <a:rPr lang="ko-KR" altLang="en-US" sz="1900" b="1" dirty="0" smtClean="0"/>
              <a:t> 연결하는 회로를 설</a:t>
            </a:r>
            <a:r>
              <a:rPr lang="ko-KR" altLang="en-US" sz="1900" b="1" dirty="0"/>
              <a:t>계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 smtClean="0">
                <a:solidFill>
                  <a:srgbClr val="FF0000"/>
                </a:solidFill>
              </a:rPr>
              <a:t>AND </a:t>
            </a:r>
            <a:r>
              <a:rPr lang="ko-KR" altLang="en-US" sz="1900" b="1" dirty="0" err="1" smtClean="0">
                <a:solidFill>
                  <a:srgbClr val="FF0000"/>
                </a:solidFill>
              </a:rPr>
              <a:t>게이트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2-input OR</a:t>
            </a:r>
            <a:r>
              <a:rPr lang="ko-KR" altLang="en-US" sz="1900" b="1" dirty="0" err="1" smtClean="0">
                <a:solidFill>
                  <a:srgbClr val="FF0000"/>
                </a:solidFill>
              </a:rPr>
              <a:t>게이트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, NOT</a:t>
            </a:r>
            <a:r>
              <a:rPr lang="ko-KR" altLang="en-US" sz="1900" b="1" dirty="0" err="1" smtClean="0">
                <a:solidFill>
                  <a:srgbClr val="FF0000"/>
                </a:solidFill>
              </a:rPr>
              <a:t>게이트만</a:t>
            </a:r>
            <a:r>
              <a:rPr lang="ko-KR" altLang="en-US" sz="1900" b="1" dirty="0" smtClean="0">
                <a:solidFill>
                  <a:srgbClr val="FF0000"/>
                </a:solidFill>
              </a:rPr>
              <a:t> 사용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/>
              <a:t>4</a:t>
            </a:r>
            <a:r>
              <a:rPr lang="ko-KR" altLang="en-US" sz="1900" b="1" dirty="0" smtClean="0"/>
              <a:t>개의 입력변수</a:t>
            </a:r>
            <a:r>
              <a:rPr lang="en-US" altLang="ko-KR" sz="1900" b="1" dirty="0" smtClean="0"/>
              <a:t>(D0, D1, D2, D3)</a:t>
            </a:r>
            <a:r>
              <a:rPr lang="en-US" altLang="ko-KR" sz="1900" b="1" dirty="0"/>
              <a:t>,</a:t>
            </a:r>
            <a:r>
              <a:rPr lang="en-US" altLang="ko-KR" sz="1900" b="1" dirty="0" smtClean="0"/>
              <a:t> 2</a:t>
            </a:r>
            <a:r>
              <a:rPr lang="ko-KR" altLang="en-US" sz="1900" b="1" dirty="0" smtClean="0"/>
              <a:t>개의 선택신호</a:t>
            </a:r>
            <a:r>
              <a:rPr lang="en-US" altLang="ko-KR" sz="1900" b="1" dirty="0" smtClean="0"/>
              <a:t>(S0, S1), 4</a:t>
            </a:r>
            <a:r>
              <a:rPr lang="ko-KR" altLang="en-US" sz="1900" b="1" dirty="0" smtClean="0"/>
              <a:t>개의 출력변수</a:t>
            </a:r>
            <a:r>
              <a:rPr lang="en-US" altLang="ko-KR" sz="1900" b="1" dirty="0" smtClean="0"/>
              <a:t>(O0, O1, O2, O3)</a:t>
            </a:r>
            <a:r>
              <a:rPr lang="ko-KR" altLang="en-US" sz="1900" b="1" dirty="0" smtClean="0"/>
              <a:t> </a:t>
            </a:r>
            <a:r>
              <a:rPr lang="ko-KR" altLang="en-US" sz="1900" b="1" dirty="0"/>
              <a:t>사용</a:t>
            </a:r>
            <a:endParaRPr lang="en-US" altLang="ko-KR" sz="1900" b="1" dirty="0"/>
          </a:p>
          <a:p>
            <a:pPr>
              <a:buFontTx/>
              <a:buChar char="-"/>
            </a:pPr>
            <a:r>
              <a:rPr lang="ko-KR" altLang="en-US" sz="1900" b="1" dirty="0"/>
              <a:t>각각의 변수에 대해 주석을 달아야 </a:t>
            </a:r>
            <a:r>
              <a:rPr lang="ko-KR" altLang="en-US" sz="1900" b="1" dirty="0" smtClean="0"/>
              <a:t>함</a:t>
            </a:r>
            <a:endParaRPr lang="en-US" altLang="ko-KR" sz="19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64" y="1323597"/>
            <a:ext cx="7690664" cy="324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9891" y="2487827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MUX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50443" y="2487827"/>
            <a:ext cx="15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DeMUX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46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48" y="1651943"/>
            <a:ext cx="9598104" cy="409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2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D </a:t>
            </a:r>
            <a:r>
              <a:rPr lang="ko-KR" altLang="en-US" sz="3600" dirty="0" err="1" smtClean="0"/>
              <a:t>플립</a:t>
            </a:r>
            <a:r>
              <a:rPr lang="en-US" altLang="ko-KR" sz="3600" dirty="0" smtClean="0"/>
              <a:t>-</a:t>
            </a:r>
            <a:r>
              <a:rPr lang="ko-KR" altLang="en-US" sz="3600" dirty="0" err="1" smtClean="0"/>
              <a:t>플롭</a:t>
            </a:r>
            <a:r>
              <a:rPr lang="ko-KR" altLang="en-US" sz="3600" dirty="0" smtClean="0"/>
              <a:t>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직접 설계한 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설계한 </a:t>
            </a: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이용해 </a:t>
            </a:r>
            <a:r>
              <a:rPr lang="en-US" altLang="ko-KR" sz="2400" b="1" dirty="0" smtClean="0"/>
              <a:t>D </a:t>
            </a:r>
            <a:r>
              <a:rPr lang="ko-KR" altLang="en-US" sz="2400" b="1" dirty="0" err="1" smtClean="0"/>
              <a:t>플립</a:t>
            </a:r>
            <a:r>
              <a:rPr lang="en-US" altLang="ko-KR" sz="2400" b="1" dirty="0" smtClean="0"/>
              <a:t>-</a:t>
            </a:r>
            <a:r>
              <a:rPr lang="ko-KR" altLang="en-US" sz="2400" b="1" dirty="0" err="1" smtClean="0"/>
              <a:t>플롭을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제작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err="1" smtClean="0"/>
              <a:t>상승에지인</a:t>
            </a:r>
            <a:r>
              <a:rPr lang="ko-KR" altLang="en-US" sz="2400" b="1" dirty="0" smtClean="0"/>
              <a:t> 순간에 작동하도록 설계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입력과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출력만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사용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(NOT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예외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클럭</a:t>
            </a:r>
            <a:r>
              <a:rPr lang="en-US" altLang="ko-KR" sz="2400" b="1" dirty="0" smtClean="0"/>
              <a:t>, 1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2</a:t>
            </a:r>
            <a:r>
              <a:rPr lang="ko-KR" altLang="en-US" sz="2400" b="1" dirty="0" smtClean="0"/>
              <a:t>개의 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47" y="1292500"/>
            <a:ext cx="7911706" cy="28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78" y="2259871"/>
            <a:ext cx="8589043" cy="25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4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150</Words>
  <Application>Microsoft Office PowerPoint</Application>
  <PresentationFormat>사용자 지정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4주차 실습</vt:lpstr>
      <vt:lpstr>1.  Logisim을 활용한 MUX와 DeMUX 설계</vt:lpstr>
      <vt:lpstr>1. 모범답안</vt:lpstr>
      <vt:lpstr>2. D 플립-플롭 제작</vt:lpstr>
      <vt:lpstr>2. 모범답안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35</cp:revision>
  <dcterms:created xsi:type="dcterms:W3CDTF">2019-09-02T13:40:33Z</dcterms:created>
  <dcterms:modified xsi:type="dcterms:W3CDTF">2019-10-09T11:27:04Z</dcterms:modified>
</cp:coreProperties>
</file>