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0" r:id="rId4"/>
    <p:sldId id="274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월 </a:t>
            </a:r>
            <a:r>
              <a:rPr lang="en-US" altLang="ko-KR" sz="2800" smtClean="0"/>
              <a:t>17</a:t>
            </a:r>
            <a:r>
              <a:rPr lang="ko-KR" altLang="en-US" sz="280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조교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임혜령 </a:t>
            </a:r>
            <a:r>
              <a:rPr lang="en-US" altLang="ko-KR" sz="2000" dirty="0"/>
              <a:t>(</a:t>
            </a:r>
            <a:r>
              <a:rPr lang="ko-KR" altLang="en-US" sz="2000" dirty="0"/>
              <a:t>공학 </a:t>
            </a:r>
            <a:r>
              <a:rPr lang="en-US" altLang="ko-KR" sz="2000" dirty="0"/>
              <a:t>6</a:t>
            </a:r>
            <a:r>
              <a:rPr lang="ko-KR" altLang="en-US" sz="2000" dirty="0"/>
              <a:t>호관 </a:t>
            </a:r>
            <a:r>
              <a:rPr lang="en-US" altLang="ko-KR" sz="2000" dirty="0" smtClean="0"/>
              <a:t>513</a:t>
            </a:r>
            <a:r>
              <a:rPr lang="ko-KR" altLang="en-US" sz="2000" dirty="0" smtClean="0"/>
              <a:t>호 소프트웨어시스템 </a:t>
            </a:r>
            <a:r>
              <a:rPr lang="ko-KR" altLang="en-US" sz="2000" dirty="0"/>
              <a:t>연구실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- email : </a:t>
            </a:r>
            <a:r>
              <a:rPr lang="en-US" altLang="ko-KR" sz="2000" dirty="0" smtClean="0"/>
              <a:t>gpfudgpdus@naver.com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내용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- 2~3</a:t>
            </a:r>
            <a:r>
              <a:rPr lang="ko-KR" altLang="en-US" sz="2000" dirty="0"/>
              <a:t>문제로 구성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실습시간 내에 검사</a:t>
            </a:r>
            <a:r>
              <a:rPr lang="en-US" altLang="ko-KR" sz="2000" b="1" dirty="0"/>
              <a:t> : 100%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실습일 내에 제출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 </a:t>
            </a:r>
            <a:r>
              <a:rPr lang="ko-KR" altLang="en-US" sz="2000" b="1" dirty="0" smtClean="0"/>
              <a:t>실습</a:t>
            </a:r>
            <a:r>
              <a:rPr lang="ko-KR" altLang="en-US" sz="2000" b="1" dirty="0"/>
              <a:t>일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23</a:t>
            </a:r>
            <a:r>
              <a:rPr lang="ko-KR" altLang="en-US" sz="2000" b="1" dirty="0"/>
              <a:t>시 </a:t>
            </a:r>
            <a:r>
              <a:rPr lang="en-US" altLang="ko-KR" sz="2000" b="1" dirty="0"/>
              <a:t>59</a:t>
            </a:r>
            <a:r>
              <a:rPr lang="ko-KR" altLang="en-US" sz="2000" b="1" dirty="0"/>
              <a:t>분 까지</a:t>
            </a:r>
            <a:r>
              <a:rPr lang="en-US" altLang="ko-KR" sz="2000" b="1" dirty="0"/>
              <a:t>) : 80%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해당 주차 일요일까지 제출 </a:t>
            </a:r>
            <a:r>
              <a:rPr lang="en-US" altLang="ko-KR" sz="2000" b="1" dirty="0"/>
              <a:t>: 50%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 err="1">
                <a:solidFill>
                  <a:srgbClr val="FF0000"/>
                </a:solidFill>
              </a:rPr>
              <a:t>미제출</a:t>
            </a:r>
            <a:r>
              <a:rPr lang="ko-KR" altLang="en-US" sz="2000" b="1" dirty="0">
                <a:solidFill>
                  <a:srgbClr val="FF0000"/>
                </a:solidFill>
              </a:rPr>
              <a:t> 및 기간 초과 </a:t>
            </a:r>
            <a:r>
              <a:rPr lang="en-US" altLang="ko-KR" sz="2000" b="1" dirty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3100" b="1" dirty="0" err="1" smtClean="0"/>
              <a:t>ㆍ제출</a:t>
            </a:r>
            <a:endParaRPr lang="en-US" altLang="ko-KR" sz="3100" b="1" dirty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스마트캠퍼스 </a:t>
            </a:r>
            <a:r>
              <a:rPr lang="ko-KR" altLang="en-US" sz="2000" dirty="0" err="1" smtClean="0"/>
              <a:t>이루리에</a:t>
            </a:r>
            <a:r>
              <a:rPr lang="ko-KR" altLang="en-US" sz="2000" dirty="0" smtClean="0"/>
              <a:t> 제출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제출 파일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Logisim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circ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zip </a:t>
            </a:r>
            <a:r>
              <a:rPr lang="ko-KR" altLang="en-US" sz="2000" dirty="0" smtClean="0"/>
              <a:t>파일로 압축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제목 </a:t>
            </a:r>
            <a:r>
              <a:rPr lang="en-US" altLang="ko-KR" sz="2000" dirty="0"/>
              <a:t>: [</a:t>
            </a:r>
            <a:r>
              <a:rPr lang="ko-KR" altLang="en-US" sz="2000" dirty="0"/>
              <a:t>디지털시스템설계</a:t>
            </a:r>
            <a:r>
              <a:rPr lang="en-US" altLang="ko-KR" sz="2000" dirty="0"/>
              <a:t>]</a:t>
            </a:r>
            <a:r>
              <a:rPr lang="ko-KR" altLang="en-US" sz="2000" dirty="0"/>
              <a:t>실습</a:t>
            </a:r>
            <a:r>
              <a:rPr lang="en-US" altLang="ko-KR" sz="2000" dirty="0"/>
              <a:t>_n</a:t>
            </a:r>
            <a:r>
              <a:rPr lang="ko-KR" altLang="en-US" sz="2000" dirty="0"/>
              <a:t>주차</a:t>
            </a:r>
            <a:r>
              <a:rPr lang="en-US" altLang="ko-KR" sz="2000" dirty="0"/>
              <a:t>_</a:t>
            </a:r>
            <a:r>
              <a:rPr lang="ko-KR" altLang="en-US" sz="2000" dirty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    </a:t>
            </a:r>
            <a:r>
              <a:rPr lang="en-US" altLang="ko-KR" sz="2000" b="1" dirty="0"/>
              <a:t>ex) [</a:t>
            </a:r>
            <a:r>
              <a:rPr lang="ko-KR" altLang="en-US" sz="2000" b="1" dirty="0"/>
              <a:t>디지털시스템설계</a:t>
            </a:r>
            <a:r>
              <a:rPr lang="en-US" altLang="ko-KR" sz="2000" b="1" dirty="0"/>
              <a:t>]</a:t>
            </a:r>
            <a:r>
              <a:rPr lang="ko-KR" altLang="en-US" sz="2000" b="1" dirty="0"/>
              <a:t>실습</a:t>
            </a:r>
            <a:r>
              <a:rPr lang="en-US" altLang="ko-KR" sz="2000" b="1" dirty="0" smtClean="0"/>
              <a:t>_5</a:t>
            </a:r>
            <a:r>
              <a:rPr lang="ko-KR" altLang="en-US" sz="2000" b="1" dirty="0" smtClean="0"/>
              <a:t>주차</a:t>
            </a:r>
            <a:r>
              <a:rPr lang="en-US" altLang="ko-KR" sz="2000" b="1" dirty="0"/>
              <a:t>_</a:t>
            </a:r>
            <a:r>
              <a:rPr lang="en-US" altLang="ko-KR" sz="2000" b="1" dirty="0" smtClean="0"/>
              <a:t>201714163_</a:t>
            </a:r>
            <a:r>
              <a:rPr lang="ko-KR" altLang="en-US" sz="2000" b="1" dirty="0" smtClean="0"/>
              <a:t>임혜령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 4</a:t>
            </a:r>
            <a:r>
              <a:rPr lang="ko-KR" altLang="en-US" sz="3600" dirty="0" smtClean="0"/>
              <a:t>비트 </a:t>
            </a:r>
            <a:r>
              <a:rPr lang="ko-KR" altLang="en-US" sz="3600" dirty="0" err="1" smtClean="0"/>
              <a:t>동기식</a:t>
            </a:r>
            <a:r>
              <a:rPr lang="ko-KR" altLang="en-US" sz="3600" dirty="0" smtClean="0"/>
              <a:t> 카운터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endParaRPr lang="en-US" altLang="ko-KR" sz="2000" b="1" dirty="0" smtClean="0"/>
          </a:p>
          <a:p>
            <a:pPr>
              <a:buFontTx/>
              <a:buChar char="-"/>
            </a:pP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JK</a:t>
            </a:r>
            <a:r>
              <a:rPr lang="ko-KR" altLang="en-US" sz="2000" b="1" dirty="0" err="1" smtClean="0"/>
              <a:t>플립플롭을</a:t>
            </a:r>
            <a:r>
              <a:rPr lang="ko-KR" altLang="en-US" sz="2000" b="1" dirty="0" smtClean="0"/>
              <a:t> 이용해 제작 </a:t>
            </a:r>
            <a:r>
              <a:rPr lang="en-US" altLang="ko-KR" sz="2000" b="1" dirty="0" smtClean="0"/>
              <a:t>(JK </a:t>
            </a:r>
            <a:r>
              <a:rPr lang="ko-KR" altLang="en-US" sz="2000" b="1" dirty="0" err="1" smtClean="0"/>
              <a:t>플립플롭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Memory -&gt; JK Flip-Flop </a:t>
            </a:r>
            <a:r>
              <a:rPr lang="ko-KR" altLang="en-US" sz="2000" b="1" dirty="0" smtClean="0"/>
              <a:t>사용</a:t>
            </a:r>
            <a:r>
              <a:rPr lang="en-US" altLang="ko-KR" sz="2000" b="1" dirty="0" smtClean="0"/>
              <a:t>)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개의 입력변수와 </a:t>
            </a:r>
            <a:r>
              <a:rPr lang="ko-KR" altLang="en-US" sz="2000" b="1" dirty="0" err="1" smtClean="0"/>
              <a:t>클럭</a:t>
            </a:r>
            <a:r>
              <a:rPr lang="en-US" altLang="ko-KR" sz="2000" b="1" dirty="0" smtClean="0"/>
              <a:t>, 4</a:t>
            </a:r>
            <a:r>
              <a:rPr lang="ko-KR" altLang="en-US" sz="2000" b="1" dirty="0" smtClean="0"/>
              <a:t>개의 출력변수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b="1" dirty="0"/>
              <a:t>각각의 변수에 대해 주석을 달아야 </a:t>
            </a:r>
            <a:r>
              <a:rPr lang="ko-KR" altLang="en-US" sz="2000" b="1" dirty="0" smtClean="0"/>
              <a:t>함</a:t>
            </a:r>
            <a:endParaRPr lang="en-US" altLang="ko-KR" sz="20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22" y="1349847"/>
            <a:ext cx="4414313" cy="374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498" y="2551285"/>
            <a:ext cx="793427" cy="83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6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 4</a:t>
            </a:r>
            <a:r>
              <a:rPr lang="ko-KR" altLang="en-US" sz="3600" dirty="0" smtClean="0"/>
              <a:t>비트 </a:t>
            </a:r>
            <a:r>
              <a:rPr lang="ko-KR" altLang="en-US" sz="3600" dirty="0" err="1" smtClean="0"/>
              <a:t>동기식</a:t>
            </a:r>
            <a:r>
              <a:rPr lang="ko-KR" altLang="en-US" sz="3600" dirty="0" smtClean="0"/>
              <a:t> 카운터 제작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참고자료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07" y="1433870"/>
            <a:ext cx="5332608" cy="4398840"/>
          </a:xfrm>
        </p:spPr>
      </p:pic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0294" y="589408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동기식</a:t>
            </a:r>
            <a:r>
              <a:rPr lang="ko-KR" altLang="en-US" dirty="0" smtClean="0"/>
              <a:t> 카운터 </a:t>
            </a:r>
            <a:r>
              <a:rPr lang="ko-KR" altLang="en-US" dirty="0" err="1" smtClean="0"/>
              <a:t>상태표</a:t>
            </a:r>
            <a:endParaRPr lang="ko-KR" altLang="en-US" dirty="0"/>
          </a:p>
        </p:txBody>
      </p:sp>
      <p:pic>
        <p:nvPicPr>
          <p:cNvPr id="1026" name="Picture 2" descr="4비트 동기식 카운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7"/>
          <a:stretch/>
        </p:blipFill>
        <p:spPr bwMode="auto">
          <a:xfrm>
            <a:off x="838198" y="1856984"/>
            <a:ext cx="4159913" cy="37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52519" y="5894087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동기식</a:t>
            </a:r>
            <a:r>
              <a:rPr lang="ko-KR" altLang="en-US" dirty="0" smtClean="0"/>
              <a:t> 카운터 상태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0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양방향 </a:t>
            </a:r>
            <a:r>
              <a:rPr lang="ko-KR" altLang="en-US" sz="3600" dirty="0" err="1" smtClean="0"/>
              <a:t>쉬프트</a:t>
            </a:r>
            <a:r>
              <a:rPr lang="ko-KR" altLang="en-US" sz="3600" dirty="0" smtClean="0"/>
              <a:t> 레지스터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800" b="1" dirty="0" smtClean="0"/>
          </a:p>
          <a:p>
            <a:pPr>
              <a:buFontTx/>
              <a:buChar char="-"/>
            </a:pPr>
            <a:r>
              <a:rPr lang="en-US" altLang="ko-KR" sz="1800" b="1" dirty="0" smtClean="0"/>
              <a:t>4</a:t>
            </a:r>
            <a:r>
              <a:rPr lang="ko-KR" altLang="en-US" sz="1800" b="1" dirty="0"/>
              <a:t>개의 </a:t>
            </a:r>
            <a:r>
              <a:rPr lang="en-US" altLang="ko-KR" sz="1800" b="1" dirty="0" smtClean="0"/>
              <a:t>D </a:t>
            </a:r>
            <a:r>
              <a:rPr lang="ko-KR" altLang="en-US" sz="1800" b="1" dirty="0" err="1"/>
              <a:t>플립플롭을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이용해 </a:t>
            </a:r>
            <a:r>
              <a:rPr lang="ko-KR" altLang="en-US" sz="1800" b="1" dirty="0"/>
              <a:t>제작 </a:t>
            </a:r>
            <a:r>
              <a:rPr lang="en-US" altLang="ko-KR" sz="1800" b="1" dirty="0" smtClean="0"/>
              <a:t>(D </a:t>
            </a:r>
            <a:r>
              <a:rPr lang="ko-KR" altLang="en-US" sz="1800" b="1" dirty="0" err="1" smtClean="0"/>
              <a:t>플립플롭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 </a:t>
            </a:r>
            <a:r>
              <a:rPr lang="en-US" altLang="ko-KR" sz="1800" b="1" dirty="0"/>
              <a:t>Memory -&gt; </a:t>
            </a:r>
            <a:r>
              <a:rPr lang="en-US" altLang="ko-KR" sz="1800" b="1" dirty="0" smtClean="0"/>
              <a:t>D Flip-Flop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개의 </a:t>
            </a:r>
            <a:r>
              <a:rPr lang="ko-KR" altLang="en-US" sz="1800" b="1" dirty="0" err="1" smtClean="0"/>
              <a:t>클럭</a:t>
            </a:r>
            <a:r>
              <a:rPr lang="en-US" altLang="ko-KR" sz="1800" b="1" dirty="0" smtClean="0"/>
              <a:t>, 4</a:t>
            </a:r>
            <a:r>
              <a:rPr lang="ko-KR" altLang="en-US" sz="1800" b="1" dirty="0" smtClean="0"/>
              <a:t>개의 입력변수</a:t>
            </a:r>
            <a:r>
              <a:rPr lang="en-US" altLang="ko-KR" sz="1800" b="1" dirty="0" smtClean="0"/>
              <a:t>, 4</a:t>
            </a:r>
            <a:r>
              <a:rPr lang="ko-KR" altLang="en-US" sz="1800" b="1" dirty="0" smtClean="0"/>
              <a:t>개의 출력변수 사용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ko-KR" altLang="en-US" sz="1800" b="1" dirty="0"/>
              <a:t>각각의 변수에 대해 주석을 달아야 </a:t>
            </a:r>
            <a:r>
              <a:rPr lang="ko-KR" altLang="en-US" sz="1800" b="1" dirty="0" smtClean="0"/>
              <a:t>함</a:t>
            </a:r>
            <a:endParaRPr lang="en-US" altLang="ko-KR" sz="1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510" y="1377736"/>
            <a:ext cx="6542980" cy="35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6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111</Words>
  <Application>Microsoft Office PowerPoint</Application>
  <PresentationFormat>사용자 지정</PresentationFormat>
  <Paragraphs>44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5주차 실습</vt:lpstr>
      <vt:lpstr>실습 안내</vt:lpstr>
      <vt:lpstr>1.  4비트 동기식 카운터 제작</vt:lpstr>
      <vt:lpstr>1.  4비트 동기식 카운터 제작 (참고자료)</vt:lpstr>
      <vt:lpstr>2. 양방향 쉬프트 레지스터 제작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snslab</cp:lastModifiedBy>
  <cp:revision>44</cp:revision>
  <dcterms:created xsi:type="dcterms:W3CDTF">2019-09-02T13:40:33Z</dcterms:created>
  <dcterms:modified xsi:type="dcterms:W3CDTF">2019-10-16T14:32:41Z</dcterms:modified>
</cp:coreProperties>
</file>