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4" r:id="rId4"/>
    <p:sldId id="271" r:id="rId5"/>
    <p:sldId id="275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2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17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동기식</a:t>
            </a:r>
            <a:r>
              <a:rPr lang="ko-KR" altLang="en-US" sz="3600" dirty="0" smtClean="0"/>
              <a:t> 카운터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endParaRPr lang="en-US" altLang="ko-KR" sz="2000" b="1" dirty="0" smtClean="0"/>
          </a:p>
          <a:p>
            <a:pPr>
              <a:buFontTx/>
              <a:buChar char="-"/>
            </a:pP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개의 </a:t>
            </a:r>
            <a:r>
              <a:rPr lang="en-US" altLang="ko-KR" sz="2000" b="1" dirty="0" smtClean="0"/>
              <a:t>JK</a:t>
            </a:r>
            <a:r>
              <a:rPr lang="ko-KR" altLang="en-US" sz="2000" b="1" dirty="0" err="1" smtClean="0"/>
              <a:t>플립플롭을</a:t>
            </a:r>
            <a:r>
              <a:rPr lang="ko-KR" altLang="en-US" sz="2000" b="1" dirty="0" smtClean="0"/>
              <a:t> 이용해 제작 </a:t>
            </a:r>
            <a:r>
              <a:rPr lang="en-US" altLang="ko-KR" sz="2000" b="1" dirty="0" smtClean="0"/>
              <a:t>(JK </a:t>
            </a:r>
            <a:r>
              <a:rPr lang="ko-KR" altLang="en-US" sz="2000" b="1" dirty="0" err="1" smtClean="0"/>
              <a:t>플립플롭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Memory -&gt; JK Flip-Flop </a:t>
            </a:r>
            <a:r>
              <a:rPr lang="ko-KR" altLang="en-US" sz="2000" b="1" dirty="0" smtClean="0"/>
              <a:t>사용</a:t>
            </a:r>
            <a:r>
              <a:rPr lang="en-US" altLang="ko-KR" sz="2000" b="1" dirty="0" smtClean="0"/>
              <a:t>)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개의 입력변수와 </a:t>
            </a:r>
            <a:r>
              <a:rPr lang="ko-KR" altLang="en-US" sz="2000" b="1" dirty="0" err="1" smtClean="0"/>
              <a:t>클럭</a:t>
            </a:r>
            <a:r>
              <a:rPr lang="en-US" altLang="ko-KR" sz="2000" b="1" dirty="0" smtClean="0"/>
              <a:t>, 4</a:t>
            </a:r>
            <a:r>
              <a:rPr lang="ko-KR" altLang="en-US" sz="2000" b="1" dirty="0" smtClean="0"/>
              <a:t>개의 출력변수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b="1" dirty="0"/>
              <a:t>각각의 변수에 대해 주석을 달아야 </a:t>
            </a:r>
            <a:r>
              <a:rPr lang="ko-KR" altLang="en-US" sz="2000" b="1" dirty="0" smtClean="0"/>
              <a:t>함</a:t>
            </a:r>
            <a:endParaRPr lang="en-US" altLang="ko-KR" sz="20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22" y="1349847"/>
            <a:ext cx="4414313" cy="374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498" y="2551285"/>
            <a:ext cx="793427" cy="83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6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</a:t>
            </a:r>
            <a:r>
              <a:rPr lang="en-US" altLang="ko-KR" sz="3600" dirty="0" smtClean="0"/>
              <a:t>. 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동기식</a:t>
            </a:r>
            <a:r>
              <a:rPr lang="ko-KR" altLang="en-US" sz="3600" dirty="0" smtClean="0"/>
              <a:t> 카운터 제작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참고자료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407" y="1433870"/>
            <a:ext cx="5332608" cy="4398840"/>
          </a:xfrm>
        </p:spPr>
      </p:pic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0294" y="5894087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동기식</a:t>
            </a:r>
            <a:r>
              <a:rPr lang="ko-KR" altLang="en-US" dirty="0" smtClean="0"/>
              <a:t> 카운터 </a:t>
            </a:r>
            <a:r>
              <a:rPr lang="ko-KR" altLang="en-US" dirty="0" err="1" smtClean="0"/>
              <a:t>상태표</a:t>
            </a:r>
            <a:endParaRPr lang="ko-KR" altLang="en-US" dirty="0"/>
          </a:p>
        </p:txBody>
      </p:sp>
      <p:pic>
        <p:nvPicPr>
          <p:cNvPr id="1026" name="Picture 2" descr="4비트 동기식 카운터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7"/>
          <a:stretch/>
        </p:blipFill>
        <p:spPr bwMode="auto">
          <a:xfrm>
            <a:off x="838198" y="1856984"/>
            <a:ext cx="4159913" cy="37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52519" y="5894087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동기식</a:t>
            </a:r>
            <a:r>
              <a:rPr lang="ko-KR" altLang="en-US" dirty="0" smtClean="0"/>
              <a:t> 카운터 상태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60" y="1622725"/>
            <a:ext cx="5296080" cy="450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2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양방향 </a:t>
            </a:r>
            <a:r>
              <a:rPr lang="ko-KR" altLang="en-US" sz="3600" dirty="0" err="1" smtClean="0"/>
              <a:t>쉬프트</a:t>
            </a:r>
            <a:r>
              <a:rPr lang="ko-KR" altLang="en-US" sz="3600" dirty="0" smtClean="0"/>
              <a:t> 레지스터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800" b="1" dirty="0" smtClean="0"/>
          </a:p>
          <a:p>
            <a:pPr>
              <a:buFontTx/>
              <a:buChar char="-"/>
            </a:pPr>
            <a:r>
              <a:rPr lang="en-US" altLang="ko-KR" sz="1800" b="1" dirty="0" smtClean="0"/>
              <a:t>4</a:t>
            </a:r>
            <a:r>
              <a:rPr lang="ko-KR" altLang="en-US" sz="1800" b="1" dirty="0"/>
              <a:t>개의 </a:t>
            </a:r>
            <a:r>
              <a:rPr lang="en-US" altLang="ko-KR" sz="1800" b="1" dirty="0" smtClean="0"/>
              <a:t>D </a:t>
            </a:r>
            <a:r>
              <a:rPr lang="ko-KR" altLang="en-US" sz="1800" b="1" dirty="0" err="1"/>
              <a:t>플립플롭을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이용해 </a:t>
            </a:r>
            <a:r>
              <a:rPr lang="ko-KR" altLang="en-US" sz="1800" b="1" dirty="0"/>
              <a:t>제작 </a:t>
            </a:r>
            <a:r>
              <a:rPr lang="en-US" altLang="ko-KR" sz="1800" b="1" dirty="0" smtClean="0"/>
              <a:t>(D </a:t>
            </a:r>
            <a:r>
              <a:rPr lang="ko-KR" altLang="en-US" sz="1800" b="1" dirty="0" err="1" smtClean="0"/>
              <a:t>플립플롭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 </a:t>
            </a:r>
            <a:r>
              <a:rPr lang="en-US" altLang="ko-KR" sz="1800" b="1" dirty="0"/>
              <a:t>Memory -&gt; </a:t>
            </a:r>
            <a:r>
              <a:rPr lang="en-US" altLang="ko-KR" sz="1800" b="1" dirty="0" smtClean="0"/>
              <a:t>D Flip-Flop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개의 </a:t>
            </a:r>
            <a:r>
              <a:rPr lang="ko-KR" altLang="en-US" sz="1800" b="1" dirty="0" err="1" smtClean="0"/>
              <a:t>클럭</a:t>
            </a:r>
            <a:r>
              <a:rPr lang="en-US" altLang="ko-KR" sz="1800" b="1" dirty="0" smtClean="0"/>
              <a:t>, 4</a:t>
            </a:r>
            <a:r>
              <a:rPr lang="ko-KR" altLang="en-US" sz="1800" b="1" dirty="0" smtClean="0"/>
              <a:t>개의 입력변수</a:t>
            </a:r>
            <a:r>
              <a:rPr lang="en-US" altLang="ko-KR" sz="1800" b="1" dirty="0" smtClean="0"/>
              <a:t>, 4</a:t>
            </a:r>
            <a:r>
              <a:rPr lang="ko-KR" altLang="en-US" sz="1800" b="1" dirty="0" smtClean="0"/>
              <a:t>개의 출력변수 사용</a:t>
            </a:r>
            <a:endParaRPr lang="en-US" altLang="ko-KR" sz="1800" b="1" dirty="0"/>
          </a:p>
          <a:p>
            <a:pPr>
              <a:buFontTx/>
              <a:buChar char="-"/>
            </a:pPr>
            <a:r>
              <a:rPr lang="ko-KR" altLang="en-US" sz="1800" b="1" dirty="0"/>
              <a:t>각각의 변수에 대해 주석을 달아야 </a:t>
            </a:r>
            <a:r>
              <a:rPr lang="ko-KR" altLang="en-US" sz="1800" b="1" dirty="0" smtClean="0"/>
              <a:t>함</a:t>
            </a:r>
            <a:endParaRPr lang="en-US" altLang="ko-KR" sz="1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510" y="1377736"/>
            <a:ext cx="6542980" cy="35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6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모범답안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2" y="1663786"/>
            <a:ext cx="87534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4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113</Words>
  <Application>Microsoft Office PowerPoint</Application>
  <PresentationFormat>사용자 지정</PresentationFormat>
  <Paragraphs>31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5주차 실습</vt:lpstr>
      <vt:lpstr>1.  4비트 동기식 카운터 제작</vt:lpstr>
      <vt:lpstr>1.  4비트 동기식 카운터 제작 (참고자료)</vt:lpstr>
      <vt:lpstr>1. 모범답안</vt:lpstr>
      <vt:lpstr>2. 양방향 쉬프트 레지스터 제작</vt:lpstr>
      <vt:lpstr>2. 모범답안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42</cp:revision>
  <dcterms:created xsi:type="dcterms:W3CDTF">2019-09-02T13:40:33Z</dcterms:created>
  <dcterms:modified xsi:type="dcterms:W3CDTF">2019-10-16T14:28:52Z</dcterms:modified>
</cp:coreProperties>
</file>