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295" r:id="rId4"/>
    <p:sldId id="299" r:id="rId5"/>
    <p:sldId id="296" r:id="rId6"/>
    <p:sldId id="297" r:id="rId7"/>
    <p:sldId id="300" r:id="rId8"/>
    <p:sldId id="30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7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89C2-5F52-462F-A1E7-B07AD50F8DD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30601"/>
            <a:ext cx="9144000" cy="2387600"/>
          </a:xfrm>
        </p:spPr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sz="2800" dirty="0" smtClean="0"/>
              <a:t>2019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11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7</a:t>
            </a:r>
            <a:r>
              <a:rPr lang="ko-KR" altLang="en-US" sz="2800" dirty="0" smtClean="0"/>
              <a:t>일</a:t>
            </a:r>
            <a:endParaRPr lang="en-US" altLang="ko-KR" sz="2800" dirty="0" smtClean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7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실습 안내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3400" b="1" dirty="0" err="1"/>
              <a:t>ㆍ실습</a:t>
            </a:r>
            <a:r>
              <a:rPr lang="ko-KR" altLang="en-US" sz="3400" b="1" dirty="0"/>
              <a:t> 조교</a:t>
            </a:r>
            <a:endParaRPr lang="en-US" altLang="ko-KR" sz="3400" b="1" dirty="0"/>
          </a:p>
          <a:p>
            <a:pPr marL="0" indent="0">
              <a:buNone/>
            </a:pPr>
            <a:r>
              <a:rPr lang="en-US" altLang="ko-KR" sz="4000" b="1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 smtClean="0"/>
              <a:t>임혜령 </a:t>
            </a:r>
            <a:r>
              <a:rPr lang="en-US" altLang="ko-KR" sz="2000" dirty="0"/>
              <a:t>(</a:t>
            </a:r>
            <a:r>
              <a:rPr lang="ko-KR" altLang="en-US" sz="2000" dirty="0"/>
              <a:t>공학 </a:t>
            </a:r>
            <a:r>
              <a:rPr lang="en-US" altLang="ko-KR" sz="2000" dirty="0"/>
              <a:t>6</a:t>
            </a:r>
            <a:r>
              <a:rPr lang="ko-KR" altLang="en-US" sz="2000" dirty="0"/>
              <a:t>호관 </a:t>
            </a:r>
            <a:r>
              <a:rPr lang="en-US" altLang="ko-KR" sz="2000" dirty="0" smtClean="0"/>
              <a:t>513</a:t>
            </a:r>
            <a:r>
              <a:rPr lang="ko-KR" altLang="en-US" sz="2000" dirty="0" smtClean="0"/>
              <a:t>호 소프트웨어시스템 </a:t>
            </a:r>
            <a:r>
              <a:rPr lang="ko-KR" altLang="en-US" sz="2000" dirty="0"/>
              <a:t>연구실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	- email : </a:t>
            </a:r>
            <a:r>
              <a:rPr lang="en-US" altLang="ko-KR" sz="2000" dirty="0" smtClean="0"/>
              <a:t>gpfudgpdus@naver.com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3400" b="1" dirty="0" err="1"/>
              <a:t>ㆍ실습</a:t>
            </a:r>
            <a:r>
              <a:rPr lang="ko-KR" altLang="en-US" sz="3400" b="1" dirty="0"/>
              <a:t> 내용</a:t>
            </a:r>
            <a:endParaRPr lang="en-US" altLang="ko-KR" sz="3400" b="1" dirty="0"/>
          </a:p>
          <a:p>
            <a:pPr marL="0" indent="0">
              <a:buNone/>
            </a:pPr>
            <a:r>
              <a:rPr lang="en-US" altLang="ko-KR" sz="4000" b="1" dirty="0"/>
              <a:t>	</a:t>
            </a:r>
            <a:r>
              <a:rPr lang="en-US" altLang="ko-KR" sz="2000" dirty="0"/>
              <a:t>- 2~3</a:t>
            </a:r>
            <a:r>
              <a:rPr lang="ko-KR" altLang="en-US" sz="2000" dirty="0"/>
              <a:t>문제로 구성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실습시간 내에 검사</a:t>
            </a:r>
            <a:r>
              <a:rPr lang="en-US" altLang="ko-KR" sz="2000" b="1" dirty="0"/>
              <a:t> : 100%</a:t>
            </a:r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실습일 내에 제출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해당 </a:t>
            </a:r>
            <a:r>
              <a:rPr lang="ko-KR" altLang="en-US" sz="2000" b="1" dirty="0" smtClean="0"/>
              <a:t>실습</a:t>
            </a:r>
            <a:r>
              <a:rPr lang="ko-KR" altLang="en-US" sz="2000" b="1" dirty="0"/>
              <a:t>일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23</a:t>
            </a:r>
            <a:r>
              <a:rPr lang="ko-KR" altLang="en-US" sz="2000" b="1" dirty="0"/>
              <a:t>시 </a:t>
            </a:r>
            <a:r>
              <a:rPr lang="en-US" altLang="ko-KR" sz="2000" b="1" dirty="0"/>
              <a:t>59</a:t>
            </a:r>
            <a:r>
              <a:rPr lang="ko-KR" altLang="en-US" sz="2000" b="1" dirty="0"/>
              <a:t>분 까지</a:t>
            </a:r>
            <a:r>
              <a:rPr lang="en-US" altLang="ko-KR" sz="2000" b="1" dirty="0"/>
              <a:t>) : 80%</a:t>
            </a:r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해당 주차 일요일까지 제출 </a:t>
            </a:r>
            <a:r>
              <a:rPr lang="en-US" altLang="ko-KR" sz="2000" b="1" dirty="0"/>
              <a:t>: 50%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>
                <a:solidFill>
                  <a:srgbClr val="FF0000"/>
                </a:solidFill>
              </a:rPr>
              <a:t>- </a:t>
            </a:r>
            <a:r>
              <a:rPr lang="ko-KR" altLang="en-US" sz="2000" b="1" dirty="0" err="1">
                <a:solidFill>
                  <a:srgbClr val="FF0000"/>
                </a:solidFill>
              </a:rPr>
              <a:t>미제출</a:t>
            </a:r>
            <a:r>
              <a:rPr lang="ko-KR" altLang="en-US" sz="2000" b="1" dirty="0">
                <a:solidFill>
                  <a:srgbClr val="FF0000"/>
                </a:solidFill>
              </a:rPr>
              <a:t> 및 기간 초과 </a:t>
            </a:r>
            <a:r>
              <a:rPr lang="en-US" altLang="ko-KR" sz="2000" b="1" dirty="0">
                <a:solidFill>
                  <a:srgbClr val="FF0000"/>
                </a:solidFill>
              </a:rPr>
              <a:t>: 0%</a:t>
            </a:r>
          </a:p>
          <a:p>
            <a:pPr marL="0" indent="0">
              <a:buNone/>
            </a:pPr>
            <a:r>
              <a:rPr lang="ko-KR" altLang="en-US" sz="3100" b="1" dirty="0" err="1" smtClean="0"/>
              <a:t>ㆍ제출</a:t>
            </a:r>
            <a:endParaRPr lang="en-US" altLang="ko-KR" sz="3100" b="1" dirty="0"/>
          </a:p>
          <a:p>
            <a:pPr marL="0" indent="0">
              <a:buNone/>
            </a:pPr>
            <a:r>
              <a:rPr lang="en-US" altLang="ko-KR" sz="2000" dirty="0" smtClean="0"/>
              <a:t>	- </a:t>
            </a:r>
            <a:r>
              <a:rPr lang="ko-KR" altLang="en-US" sz="2000" dirty="0" smtClean="0"/>
              <a:t>스마트캠퍼스 </a:t>
            </a:r>
            <a:r>
              <a:rPr lang="ko-KR" altLang="en-US" sz="2000" dirty="0" err="1" smtClean="0"/>
              <a:t>이루리에</a:t>
            </a:r>
            <a:r>
              <a:rPr lang="ko-KR" altLang="en-US" sz="2000" dirty="0" smtClean="0"/>
              <a:t> 제출</a:t>
            </a:r>
            <a:r>
              <a:rPr lang="en-US" altLang="ko-KR" sz="2000" dirty="0"/>
              <a:t>	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- </a:t>
            </a:r>
            <a:r>
              <a:rPr lang="ko-KR" altLang="en-US" sz="2000" dirty="0" smtClean="0"/>
              <a:t>제출 파일 </a:t>
            </a:r>
            <a:r>
              <a:rPr lang="en-US" altLang="ko-KR" sz="2000" dirty="0" smtClean="0"/>
              <a:t>: VHDL </a:t>
            </a:r>
            <a:r>
              <a:rPr lang="ko-KR" altLang="en-US" sz="2000" dirty="0" smtClean="0"/>
              <a:t>파일을</a:t>
            </a:r>
            <a:r>
              <a:rPr lang="en-US" altLang="ko-KR" sz="2000" dirty="0" smtClean="0"/>
              <a:t> zip </a:t>
            </a:r>
            <a:r>
              <a:rPr lang="ko-KR" altLang="en-US" sz="2000" dirty="0" smtClean="0"/>
              <a:t>파일로 압축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제목 </a:t>
            </a:r>
            <a:r>
              <a:rPr lang="en-US" altLang="ko-KR" sz="2000" dirty="0"/>
              <a:t>: [</a:t>
            </a:r>
            <a:r>
              <a:rPr lang="ko-KR" altLang="en-US" sz="2000" dirty="0"/>
              <a:t>디지털시스템설계</a:t>
            </a:r>
            <a:r>
              <a:rPr lang="en-US" altLang="ko-KR" sz="2000" dirty="0"/>
              <a:t>]</a:t>
            </a:r>
            <a:r>
              <a:rPr lang="ko-KR" altLang="en-US" sz="2000" dirty="0"/>
              <a:t>실습</a:t>
            </a:r>
            <a:r>
              <a:rPr lang="en-US" altLang="ko-KR" sz="2000" dirty="0"/>
              <a:t>_n</a:t>
            </a:r>
            <a:r>
              <a:rPr lang="ko-KR" altLang="en-US" sz="2000" dirty="0"/>
              <a:t>주차</a:t>
            </a:r>
            <a:r>
              <a:rPr lang="en-US" altLang="ko-KR" sz="2000" dirty="0"/>
              <a:t>_</a:t>
            </a:r>
            <a:r>
              <a:rPr lang="ko-KR" altLang="en-US" sz="2000" dirty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         </a:t>
            </a:r>
            <a:r>
              <a:rPr lang="en-US" altLang="ko-KR" sz="2000" b="1" dirty="0"/>
              <a:t>ex) [</a:t>
            </a:r>
            <a:r>
              <a:rPr lang="ko-KR" altLang="en-US" sz="2000" b="1" dirty="0"/>
              <a:t>디지털시스템설계</a:t>
            </a:r>
            <a:r>
              <a:rPr lang="en-US" altLang="ko-KR" sz="2000" b="1" dirty="0"/>
              <a:t>]</a:t>
            </a:r>
            <a:r>
              <a:rPr lang="ko-KR" altLang="en-US" sz="2000" b="1" dirty="0"/>
              <a:t>실습</a:t>
            </a:r>
            <a:r>
              <a:rPr lang="en-US" altLang="ko-KR" sz="2000" b="1" dirty="0" smtClean="0"/>
              <a:t>_7</a:t>
            </a:r>
            <a:r>
              <a:rPr lang="ko-KR" altLang="en-US" sz="2000" b="1" dirty="0" smtClean="0"/>
              <a:t>주차</a:t>
            </a:r>
            <a:r>
              <a:rPr lang="en-US" altLang="ko-KR" sz="2000" b="1" dirty="0"/>
              <a:t>_</a:t>
            </a:r>
            <a:r>
              <a:rPr lang="en-US" altLang="ko-KR" sz="2000" b="1" dirty="0" smtClean="0"/>
              <a:t>201714163_</a:t>
            </a:r>
            <a:r>
              <a:rPr lang="ko-KR" altLang="en-US" sz="2000" b="1" dirty="0" smtClean="0"/>
              <a:t>임혜령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50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1. 4</a:t>
            </a:r>
            <a:r>
              <a:rPr lang="ko-KR" altLang="en-US" sz="3600" dirty="0" smtClean="0"/>
              <a:t>비트 </a:t>
            </a:r>
            <a:r>
              <a:rPr lang="ko-KR" altLang="en-US" sz="3600" dirty="0" err="1" smtClean="0"/>
              <a:t>디코더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4비트 디코더 세그먼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69" y="1504735"/>
            <a:ext cx="437197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031" y="1984419"/>
            <a:ext cx="4791806" cy="17308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4486705"/>
            <a:ext cx="8586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주어진 </a:t>
            </a:r>
            <a:r>
              <a:rPr lang="en-US" altLang="ko-KR" dirty="0" smtClean="0"/>
              <a:t>Question1.vhd </a:t>
            </a:r>
            <a:r>
              <a:rPr lang="ko-KR" altLang="en-US" dirty="0" smtClean="0"/>
              <a:t>파일을 활용해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진수를 출력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10</a:t>
            </a:r>
            <a:r>
              <a:rPr lang="ko-KR" altLang="en-US" dirty="0" smtClean="0"/>
              <a:t>이상의 숫자들은 </a:t>
            </a:r>
            <a:r>
              <a:rPr lang="en-US" altLang="ko-KR" dirty="0" smtClean="0">
                <a:solidFill>
                  <a:srgbClr val="FF0000"/>
                </a:solidFill>
              </a:rPr>
              <a:t>A = 10, b = 11, C = 12, d = 13, E = 14, F = 15</a:t>
            </a:r>
            <a:r>
              <a:rPr lang="ko-KR" altLang="en-US" dirty="0" smtClean="0"/>
              <a:t>와 같다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7-Segment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a~g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Segment</a:t>
            </a:r>
            <a:r>
              <a:rPr lang="ko-KR" altLang="en-US" dirty="0" smtClean="0"/>
              <a:t>를 해당 숫자에 맞게 표시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Ex) 5 = </a:t>
            </a:r>
            <a:r>
              <a:rPr lang="en-US" altLang="ko-KR" dirty="0" err="1" smtClean="0">
                <a:solidFill>
                  <a:srgbClr val="FF0000"/>
                </a:solidFill>
              </a:rPr>
              <a:t>ab’cde’fg</a:t>
            </a:r>
            <a:r>
              <a:rPr lang="en-US" altLang="ko-KR" dirty="0" smtClean="0">
                <a:solidFill>
                  <a:srgbClr val="FF0000"/>
                </a:solidFill>
              </a:rPr>
              <a:t> = 1011011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실습교재의 </a:t>
            </a:r>
            <a:r>
              <a:rPr lang="en-US" altLang="ko-KR" dirty="0" smtClean="0"/>
              <a:t>FND</a:t>
            </a:r>
            <a:r>
              <a:rPr lang="ko-KR" altLang="en-US" dirty="0" smtClean="0"/>
              <a:t>에 출력화면 표시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≠</a:t>
            </a:r>
            <a:r>
              <a:rPr lang="en-US" altLang="ko-KR" dirty="0" smtClean="0"/>
              <a:t>FND ARRAY)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4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1. 4</a:t>
            </a:r>
            <a:r>
              <a:rPr lang="ko-KR" altLang="en-US" sz="3600" dirty="0" smtClean="0"/>
              <a:t>비트 </a:t>
            </a:r>
            <a:r>
              <a:rPr lang="ko-KR" altLang="en-US" sz="3600" dirty="0" err="1" smtClean="0"/>
              <a:t>디코더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(Pin Planner)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092778" y="1680516"/>
            <a:ext cx="13692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= PIN_15</a:t>
            </a:r>
          </a:p>
          <a:p>
            <a:r>
              <a:rPr lang="en-US" altLang="ko-KR" dirty="0" smtClean="0"/>
              <a:t>b = PIN_30</a:t>
            </a:r>
          </a:p>
          <a:p>
            <a:r>
              <a:rPr lang="en-US" altLang="ko-KR" dirty="0" smtClean="0"/>
              <a:t>c = PIN_31</a:t>
            </a:r>
          </a:p>
          <a:p>
            <a:r>
              <a:rPr lang="en-US" altLang="ko-KR" dirty="0"/>
              <a:t>d</a:t>
            </a:r>
            <a:r>
              <a:rPr lang="en-US" altLang="ko-KR" dirty="0" smtClean="0"/>
              <a:t> = PIN_33</a:t>
            </a:r>
          </a:p>
          <a:p>
            <a:r>
              <a:rPr lang="en-US" altLang="ko-KR" dirty="0"/>
              <a:t>e</a:t>
            </a:r>
            <a:r>
              <a:rPr lang="en-US" altLang="ko-KR" dirty="0" smtClean="0"/>
              <a:t> = PIN_34</a:t>
            </a:r>
          </a:p>
          <a:p>
            <a:r>
              <a:rPr lang="en-US" altLang="ko-KR" dirty="0"/>
              <a:t>f</a:t>
            </a:r>
            <a:r>
              <a:rPr lang="en-US" altLang="ko-KR" dirty="0" smtClean="0"/>
              <a:t> = PIN_35</a:t>
            </a:r>
          </a:p>
          <a:p>
            <a:r>
              <a:rPr lang="en-US" altLang="ko-KR" dirty="0" smtClean="0"/>
              <a:t>g = PIN_37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92778" y="3711841"/>
            <a:ext cx="25346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BCD[0</a:t>
            </a:r>
            <a:r>
              <a:rPr lang="en-US" altLang="ko-KR" dirty="0" smtClean="0"/>
              <a:t>] = PIN_114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BCD[1</a:t>
            </a:r>
            <a:r>
              <a:rPr lang="en-US" altLang="ko-KR" dirty="0" smtClean="0"/>
              <a:t>] = PIN_113</a:t>
            </a:r>
            <a:endParaRPr lang="en-US" altLang="ko-KR" dirty="0"/>
          </a:p>
          <a:p>
            <a:r>
              <a:rPr lang="en-US" altLang="ko-KR" dirty="0"/>
              <a:t>BCD[2</a:t>
            </a:r>
            <a:r>
              <a:rPr lang="en-US" altLang="ko-KR" dirty="0" smtClean="0"/>
              <a:t>] = PIN_112</a:t>
            </a:r>
            <a:endParaRPr lang="en-US" altLang="ko-KR" dirty="0"/>
          </a:p>
          <a:p>
            <a:r>
              <a:rPr lang="en-US" altLang="ko-KR" dirty="0"/>
              <a:t>BCD[3</a:t>
            </a:r>
            <a:r>
              <a:rPr lang="en-US" altLang="ko-KR" dirty="0" smtClean="0"/>
              <a:t>] = PIN_110</a:t>
            </a:r>
            <a:endParaRPr lang="en-US" altLang="ko-KR" dirty="0"/>
          </a:p>
          <a:p>
            <a:r>
              <a:rPr lang="en-US" altLang="ko-KR" dirty="0"/>
              <a:t>SEG_COM[0</a:t>
            </a:r>
            <a:r>
              <a:rPr lang="en-US" altLang="ko-KR" dirty="0" smtClean="0"/>
              <a:t>] = </a:t>
            </a:r>
            <a:r>
              <a:rPr lang="en-US" altLang="ko-KR" dirty="0" smtClean="0">
                <a:solidFill>
                  <a:srgbClr val="FF0000"/>
                </a:solidFill>
              </a:rPr>
              <a:t>NULL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SEG_COM[1</a:t>
            </a:r>
            <a:r>
              <a:rPr lang="en-US" altLang="ko-KR" dirty="0" smtClean="0"/>
              <a:t>] = </a:t>
            </a:r>
            <a:r>
              <a:rPr lang="en-US" altLang="ko-KR" dirty="0" smtClean="0">
                <a:solidFill>
                  <a:srgbClr val="FF0000"/>
                </a:solidFill>
              </a:rPr>
              <a:t>NULL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SEG_COM[2</a:t>
            </a:r>
            <a:r>
              <a:rPr lang="en-US" altLang="ko-KR" dirty="0" smtClean="0"/>
              <a:t>] = </a:t>
            </a:r>
            <a:r>
              <a:rPr lang="en-US" altLang="ko-KR" dirty="0" smtClean="0">
                <a:solidFill>
                  <a:srgbClr val="FF0000"/>
                </a:solidFill>
              </a:rPr>
              <a:t>NULL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SEG_COM[3</a:t>
            </a:r>
            <a:r>
              <a:rPr lang="en-US" altLang="ko-KR" dirty="0" smtClean="0"/>
              <a:t>] = PIN_39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11" y="1862198"/>
            <a:ext cx="5100532" cy="369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출력예시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41" y="1475948"/>
            <a:ext cx="3597874" cy="4797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7659" y="560455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A(10) </a:t>
            </a:r>
            <a:r>
              <a:rPr lang="ko-KR" altLang="en-US" dirty="0" smtClean="0"/>
              <a:t>출력예시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7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Text LCD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8200" y="5046879"/>
            <a:ext cx="8586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주어진 </a:t>
            </a:r>
            <a:r>
              <a:rPr lang="en-US" altLang="ko-KR" dirty="0" smtClean="0"/>
              <a:t>Question2.vhd </a:t>
            </a:r>
            <a:r>
              <a:rPr lang="ko-KR" altLang="en-US" dirty="0" smtClean="0"/>
              <a:t>파일을 활용해 이름과 학번을 출력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아스키 코드 표를 활용해 작성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실습교재의 </a:t>
            </a:r>
            <a:r>
              <a:rPr lang="en-US" altLang="ko-KR" dirty="0" smtClean="0"/>
              <a:t>16X2 TEXT LCD</a:t>
            </a:r>
            <a:r>
              <a:rPr lang="ko-KR" altLang="en-US" dirty="0" smtClean="0"/>
              <a:t>에 출력화면 표시</a:t>
            </a:r>
            <a:endParaRPr lang="ko-KR" altLang="en-US" dirty="0"/>
          </a:p>
        </p:txBody>
      </p:sp>
      <p:pic>
        <p:nvPicPr>
          <p:cNvPr id="3074" name="Picture 2" descr="text lcd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93" y="1386862"/>
            <a:ext cx="5007661" cy="281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40321"/>
              </p:ext>
            </p:extLst>
          </p:nvPr>
        </p:nvGraphicFramePr>
        <p:xfrm>
          <a:off x="7414080" y="2147407"/>
          <a:ext cx="1766866" cy="205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433"/>
                <a:gridCol w="883433"/>
              </a:tblGrid>
              <a:tr h="411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진수</a:t>
                      </a:r>
                      <a:endParaRPr lang="ko-KR" altLang="en-US" sz="1400" dirty="0"/>
                    </a:p>
                  </a:txBody>
                  <a:tcPr/>
                </a:tc>
              </a:tr>
              <a:tr h="411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64</a:t>
                      </a:r>
                      <a:endParaRPr lang="ko-KR" altLang="en-US" sz="1400" dirty="0"/>
                    </a:p>
                  </a:txBody>
                  <a:tcPr/>
                </a:tc>
              </a:tr>
              <a:tr h="411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0~9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80~89</a:t>
                      </a:r>
                      <a:endParaRPr lang="ko-KR" altLang="en-US" sz="1400" dirty="0"/>
                    </a:p>
                  </a:txBody>
                  <a:tcPr/>
                </a:tc>
              </a:tr>
              <a:tr h="411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A~Z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65~90</a:t>
                      </a:r>
                      <a:endParaRPr lang="ko-KR" altLang="en-US" sz="1400" dirty="0"/>
                    </a:p>
                  </a:txBody>
                  <a:tcPr/>
                </a:tc>
              </a:tr>
              <a:tr h="411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a~z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97~122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03128" y="4204799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ASCII </a:t>
            </a:r>
            <a:r>
              <a:rPr lang="ko-KR" altLang="en-US" sz="1600" b="1" dirty="0" smtClean="0"/>
              <a:t>코드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693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Text LCD (Pin Planner)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09" y="2060835"/>
            <a:ext cx="5166591" cy="35090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33721" y="1968711"/>
            <a:ext cx="25699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CLK = PIN_131</a:t>
            </a:r>
          </a:p>
          <a:p>
            <a:r>
              <a:rPr lang="en-US" altLang="ko-KR" dirty="0" err="1" smtClean="0"/>
              <a:t>lcd_data</a:t>
            </a:r>
            <a:r>
              <a:rPr lang="en-US" altLang="ko-KR" dirty="0" smtClean="0"/>
              <a:t>[0] = PIN_203</a:t>
            </a:r>
          </a:p>
          <a:p>
            <a:r>
              <a:rPr lang="en-US" altLang="ko-KR" dirty="0" err="1" smtClean="0"/>
              <a:t>lcd_data</a:t>
            </a:r>
            <a:r>
              <a:rPr lang="en-US" altLang="ko-KR" dirty="0" smtClean="0"/>
              <a:t>[1] = PIN_201</a:t>
            </a:r>
            <a:endParaRPr lang="en-US" altLang="ko-KR" dirty="0"/>
          </a:p>
          <a:p>
            <a:r>
              <a:rPr lang="en-US" altLang="ko-KR" dirty="0" err="1" smtClean="0"/>
              <a:t>lcd_data</a:t>
            </a:r>
            <a:r>
              <a:rPr lang="en-US" altLang="ko-KR" dirty="0" smtClean="0"/>
              <a:t>[2] = PIN_200 </a:t>
            </a:r>
            <a:endParaRPr lang="en-US" altLang="ko-KR" dirty="0"/>
          </a:p>
          <a:p>
            <a:r>
              <a:rPr lang="en-US" altLang="ko-KR" dirty="0" err="1" smtClean="0"/>
              <a:t>lcd_data</a:t>
            </a:r>
            <a:r>
              <a:rPr lang="en-US" altLang="ko-KR" dirty="0" smtClean="0"/>
              <a:t>[3] </a:t>
            </a:r>
            <a:r>
              <a:rPr lang="en-US" altLang="ko-KR" dirty="0"/>
              <a:t>= </a:t>
            </a:r>
            <a:r>
              <a:rPr lang="en-US" altLang="ko-KR" dirty="0" smtClean="0"/>
              <a:t>PIN_199</a:t>
            </a:r>
            <a:endParaRPr lang="en-US" altLang="ko-KR" dirty="0"/>
          </a:p>
          <a:p>
            <a:r>
              <a:rPr lang="en-US" altLang="ko-KR" dirty="0" err="1" smtClean="0"/>
              <a:t>lcd_data</a:t>
            </a:r>
            <a:r>
              <a:rPr lang="en-US" altLang="ko-KR" dirty="0" smtClean="0"/>
              <a:t>[4] </a:t>
            </a:r>
            <a:r>
              <a:rPr lang="en-US" altLang="ko-KR" dirty="0"/>
              <a:t>= </a:t>
            </a:r>
            <a:r>
              <a:rPr lang="en-US" altLang="ko-KR" dirty="0" smtClean="0"/>
              <a:t>PIN_198</a:t>
            </a:r>
            <a:endParaRPr lang="en-US" altLang="ko-KR" dirty="0"/>
          </a:p>
          <a:p>
            <a:r>
              <a:rPr lang="en-US" altLang="ko-KR" dirty="0" err="1" smtClean="0"/>
              <a:t>lcd_data</a:t>
            </a:r>
            <a:r>
              <a:rPr lang="en-US" altLang="ko-KR" dirty="0" smtClean="0"/>
              <a:t>[5] </a:t>
            </a:r>
            <a:r>
              <a:rPr lang="en-US" altLang="ko-KR" dirty="0"/>
              <a:t>= </a:t>
            </a:r>
            <a:r>
              <a:rPr lang="en-US" altLang="ko-KR" dirty="0" smtClean="0"/>
              <a:t>PIN_197</a:t>
            </a:r>
            <a:endParaRPr lang="en-US" altLang="ko-KR" dirty="0"/>
          </a:p>
          <a:p>
            <a:r>
              <a:rPr lang="en-US" altLang="ko-KR" dirty="0" err="1" smtClean="0"/>
              <a:t>lcd_data</a:t>
            </a:r>
            <a:r>
              <a:rPr lang="en-US" altLang="ko-KR" dirty="0" smtClean="0"/>
              <a:t>[6] </a:t>
            </a:r>
            <a:r>
              <a:rPr lang="en-US" altLang="ko-KR" dirty="0"/>
              <a:t>= </a:t>
            </a:r>
            <a:r>
              <a:rPr lang="en-US" altLang="ko-KR" dirty="0" smtClean="0"/>
              <a:t>PIN_195</a:t>
            </a:r>
            <a:endParaRPr lang="en-US" altLang="ko-KR" dirty="0"/>
          </a:p>
          <a:p>
            <a:r>
              <a:rPr lang="en-US" altLang="ko-KR" dirty="0" err="1" smtClean="0"/>
              <a:t>lcd_data</a:t>
            </a:r>
            <a:r>
              <a:rPr lang="en-US" altLang="ko-KR" dirty="0" smtClean="0"/>
              <a:t>[7] </a:t>
            </a:r>
            <a:r>
              <a:rPr lang="en-US" altLang="ko-KR" dirty="0"/>
              <a:t>= </a:t>
            </a:r>
            <a:r>
              <a:rPr lang="en-US" altLang="ko-KR" dirty="0" smtClean="0"/>
              <a:t>PIN_193</a:t>
            </a:r>
            <a:endParaRPr lang="en-US" altLang="ko-KR" dirty="0"/>
          </a:p>
          <a:p>
            <a:r>
              <a:rPr lang="en-US" altLang="ko-KR" dirty="0" err="1"/>
              <a:t>l</a:t>
            </a:r>
            <a:r>
              <a:rPr lang="en-US" altLang="ko-KR" dirty="0" err="1" smtClean="0"/>
              <a:t>cd_e</a:t>
            </a:r>
            <a:r>
              <a:rPr lang="en-US" altLang="ko-KR" dirty="0" smtClean="0"/>
              <a:t> = PIN_205</a:t>
            </a:r>
          </a:p>
          <a:p>
            <a:r>
              <a:rPr lang="en-US" altLang="ko-KR" dirty="0" err="1" smtClean="0"/>
              <a:t>lcd_rs</a:t>
            </a:r>
            <a:r>
              <a:rPr lang="en-US" altLang="ko-KR" dirty="0" smtClean="0"/>
              <a:t> = PIN_208</a:t>
            </a:r>
          </a:p>
          <a:p>
            <a:r>
              <a:rPr lang="en-US" altLang="ko-KR" dirty="0" err="1" smtClean="0"/>
              <a:t>lcd_rw</a:t>
            </a:r>
            <a:r>
              <a:rPr lang="en-US" altLang="ko-KR" dirty="0" smtClean="0"/>
              <a:t> = PIN_207</a:t>
            </a:r>
          </a:p>
          <a:p>
            <a:r>
              <a:rPr lang="en-US" altLang="ko-KR" dirty="0" err="1"/>
              <a:t>r</a:t>
            </a:r>
            <a:r>
              <a:rPr lang="en-US" altLang="ko-KR" dirty="0" err="1" smtClean="0"/>
              <a:t>esetn</a:t>
            </a:r>
            <a:r>
              <a:rPr lang="en-US" altLang="ko-KR" dirty="0" smtClean="0"/>
              <a:t> = PIN_206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3721" y="5895832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*PIN_131</a:t>
            </a:r>
            <a:r>
              <a:rPr lang="ko-KR" altLang="en-US" sz="1400" dirty="0" smtClean="0">
                <a:solidFill>
                  <a:srgbClr val="FF0000"/>
                </a:solidFill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</a:rPr>
              <a:t>1kHz </a:t>
            </a:r>
            <a:r>
              <a:rPr lang="ko-KR" altLang="en-US" sz="1400" dirty="0" smtClean="0">
                <a:solidFill>
                  <a:srgbClr val="FF0000"/>
                </a:solidFill>
              </a:rPr>
              <a:t>주기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출력예시</a:t>
            </a:r>
            <a:endParaRPr lang="ko-KR" altLang="en-US" sz="3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85" y="1688886"/>
            <a:ext cx="66770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2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219</Words>
  <Application>Microsoft Office PowerPoint</Application>
  <PresentationFormat>사용자 지정</PresentationFormat>
  <Paragraphs>72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7주차 실습</vt:lpstr>
      <vt:lpstr>실습 안내</vt:lpstr>
      <vt:lpstr>1. 4비트 디코더</vt:lpstr>
      <vt:lpstr>1. 4비트 디코더 (Pin Planner)</vt:lpstr>
      <vt:lpstr>1. 출력예시</vt:lpstr>
      <vt:lpstr>2. Text LCD</vt:lpstr>
      <vt:lpstr>2. Text LCD (Pin Planner)</vt:lpstr>
      <vt:lpstr>2. 출력예시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</dc:title>
  <dc:creator>황 인호</dc:creator>
  <cp:lastModifiedBy>snslab</cp:lastModifiedBy>
  <cp:revision>70</cp:revision>
  <dcterms:created xsi:type="dcterms:W3CDTF">2019-09-02T13:40:33Z</dcterms:created>
  <dcterms:modified xsi:type="dcterms:W3CDTF">2019-11-06T13:00:20Z</dcterms:modified>
</cp:coreProperties>
</file>