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6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/>
              <a:t>7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VHDL </a:t>
            </a:r>
            <a:r>
              <a:rPr lang="ko-KR" altLang="en-US" sz="2000" dirty="0" smtClean="0"/>
              <a:t>파일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_8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VHDL</a:t>
            </a:r>
            <a:r>
              <a:rPr lang="ko-KR" altLang="en-US" sz="3600" dirty="0" smtClean="0"/>
              <a:t>을 이용한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입력 </a:t>
            </a:r>
            <a:r>
              <a:rPr lang="en-US" altLang="ko-KR" sz="3600" dirty="0" smtClean="0"/>
              <a:t>XNOR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0430" y="4675741"/>
            <a:ext cx="10223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업로드 된 </a:t>
            </a:r>
            <a:r>
              <a:rPr lang="en-US" altLang="ko-KR" dirty="0" smtClean="0">
                <a:solidFill>
                  <a:srgbClr val="FF0000"/>
                </a:solidFill>
              </a:rPr>
              <a:t>105_or.vhd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105_or_tb.vhd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소스코드를 이용해 </a:t>
            </a:r>
            <a:r>
              <a:rPr lang="en-US" altLang="ko-KR" dirty="0" smtClean="0"/>
              <a:t>XNOR</a:t>
            </a:r>
            <a:r>
              <a:rPr lang="ko-KR" altLang="en-US" dirty="0" err="1" smtClean="0"/>
              <a:t>게이트를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파형 범위는 </a:t>
            </a:r>
            <a:r>
              <a:rPr lang="en-US" altLang="ko-KR" dirty="0" smtClean="0">
                <a:solidFill>
                  <a:srgbClr val="FF0000"/>
                </a:solidFill>
              </a:rPr>
              <a:t>0 </a:t>
            </a:r>
            <a:r>
              <a:rPr lang="en-US" altLang="ko-KR" dirty="0" err="1" smtClean="0">
                <a:solidFill>
                  <a:srgbClr val="FF0000"/>
                </a:solidFill>
              </a:rPr>
              <a:t>ps</a:t>
            </a:r>
            <a:r>
              <a:rPr lang="en-US" altLang="ko-KR" dirty="0" smtClean="0">
                <a:solidFill>
                  <a:srgbClr val="FF0000"/>
                </a:solidFill>
              </a:rPr>
              <a:t> ~ 800 </a:t>
            </a:r>
            <a:r>
              <a:rPr lang="en-US" altLang="ko-KR" dirty="0" err="1" smtClean="0">
                <a:solidFill>
                  <a:srgbClr val="FF0000"/>
                </a:solidFill>
              </a:rPr>
              <a:t>ps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까지 설정</a:t>
            </a:r>
            <a:r>
              <a:rPr lang="en-US" altLang="ko-KR" dirty="0"/>
              <a:t> </a:t>
            </a:r>
            <a:r>
              <a:rPr lang="ko-KR" altLang="en-US" dirty="0" smtClean="0"/>
              <a:t>후 초기화 입력변수를 모두 초기화</a:t>
            </a:r>
            <a:endParaRPr lang="en-US" altLang="ko-KR" dirty="0" smtClean="0"/>
          </a:p>
          <a:p>
            <a:r>
              <a:rPr lang="en-US" altLang="ko-KR" dirty="0" smtClean="0"/>
              <a:t>-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파형주기는 </a:t>
            </a:r>
            <a:r>
              <a:rPr lang="en-US" altLang="ko-KR" dirty="0" smtClean="0">
                <a:solidFill>
                  <a:srgbClr val="FF0000"/>
                </a:solidFill>
              </a:rPr>
              <a:t>100ps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ko-KR" altLang="en-US" dirty="0"/>
              <a:t>파형은 아래의 그림과 일치해야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b="1" dirty="0" smtClean="0"/>
              <a:t>반드시 </a:t>
            </a:r>
            <a:r>
              <a:rPr lang="en-US" altLang="ko-KR" b="1" dirty="0" smtClean="0">
                <a:solidFill>
                  <a:srgbClr val="FF0000"/>
                </a:solidFill>
              </a:rPr>
              <a:t>if</a:t>
            </a:r>
            <a:r>
              <a:rPr lang="ko-KR" altLang="en-US" b="1" dirty="0" smtClean="0">
                <a:solidFill>
                  <a:srgbClr val="FF0000"/>
                </a:solidFill>
              </a:rPr>
              <a:t>문</a:t>
            </a:r>
            <a:r>
              <a:rPr lang="ko-KR" altLang="en-US" b="1" dirty="0" smtClean="0"/>
              <a:t>을 활용해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입력 </a:t>
            </a:r>
            <a:r>
              <a:rPr lang="en-US" altLang="ko-KR" b="1" dirty="0" smtClean="0"/>
              <a:t>XNOR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제작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287" y="1484836"/>
            <a:ext cx="3324470" cy="29190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85" y="2183384"/>
            <a:ext cx="3421662" cy="15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예시 파형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70" y="1416721"/>
            <a:ext cx="9827738" cy="46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VHDL</a:t>
            </a:r>
            <a:r>
              <a:rPr lang="ko-KR" altLang="en-US" sz="3600" dirty="0" smtClean="0"/>
              <a:t>을 이용한 반감산기 설계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017" y="1806916"/>
            <a:ext cx="4457209" cy="227489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0" y="1767572"/>
            <a:ext cx="4443166" cy="231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430" y="4675741"/>
            <a:ext cx="1022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업로드 된 </a:t>
            </a:r>
            <a:r>
              <a:rPr lang="en-US" altLang="ko-KR" sz="2000" dirty="0" smtClean="0">
                <a:solidFill>
                  <a:srgbClr val="FF0000"/>
                </a:solidFill>
              </a:rPr>
              <a:t>138_ha.vhd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138_ha_tb.vhd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소스코드를 이용해 반감산기를 제작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파형 범위는 </a:t>
            </a:r>
            <a:r>
              <a:rPr lang="en-US" altLang="ko-KR" sz="2000" dirty="0" smtClean="0">
                <a:solidFill>
                  <a:srgbClr val="FF0000"/>
                </a:solidFill>
              </a:rPr>
              <a:t>0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ps</a:t>
            </a:r>
            <a:r>
              <a:rPr lang="en-US" altLang="ko-KR" sz="2000" dirty="0" smtClean="0">
                <a:solidFill>
                  <a:srgbClr val="FF0000"/>
                </a:solidFill>
              </a:rPr>
              <a:t> ~ 400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까지 설정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이후 파형은 무시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의 파형주기는 </a:t>
            </a:r>
            <a:r>
              <a:rPr lang="en-US" altLang="ko-KR" sz="2000" dirty="0" smtClean="0">
                <a:solidFill>
                  <a:srgbClr val="FF0000"/>
                </a:solidFill>
              </a:rPr>
              <a:t>100ps</a:t>
            </a:r>
            <a:r>
              <a:rPr lang="ko-KR" altLang="en-US" sz="2000" dirty="0" smtClean="0"/>
              <a:t>로 설정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파형은 아래의 그림과 일치해야 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04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예시 파형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755"/>
            <a:ext cx="10515600" cy="36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98</Words>
  <Application>Microsoft Office PowerPoint</Application>
  <PresentationFormat>사용자 지정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8주차 실습</vt:lpstr>
      <vt:lpstr>실습 안내</vt:lpstr>
      <vt:lpstr>1. VHDL을 이용한 3입력 XNOR 설계</vt:lpstr>
      <vt:lpstr>1. 예시 파형</vt:lpstr>
      <vt:lpstr>2. VHDL을 이용한 반감산기 설계</vt:lpstr>
      <vt:lpstr>2. 예시 파형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36</cp:revision>
  <dcterms:created xsi:type="dcterms:W3CDTF">2019-09-02T13:40:33Z</dcterms:created>
  <dcterms:modified xsi:type="dcterms:W3CDTF">2019-11-05T13:08:02Z</dcterms:modified>
</cp:coreProperties>
</file>